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5.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6.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12"/>
  </p:sldMasterIdLst>
  <p:notesMasterIdLst>
    <p:notesMasterId r:id="rId75"/>
  </p:notesMasterIdLst>
  <p:handoutMasterIdLst>
    <p:handoutMasterId r:id="rId76"/>
  </p:handoutMasterIdLst>
  <p:sldIdLst>
    <p:sldId id="4428" r:id="rId13"/>
    <p:sldId id="257" r:id="rId14"/>
    <p:sldId id="2145707969" r:id="rId15"/>
    <p:sldId id="2145708008" r:id="rId16"/>
    <p:sldId id="258" r:id="rId17"/>
    <p:sldId id="2145707985" r:id="rId18"/>
    <p:sldId id="2145708003" r:id="rId19"/>
    <p:sldId id="2145707960" r:id="rId20"/>
    <p:sldId id="2145707944" r:id="rId21"/>
    <p:sldId id="2145707945" r:id="rId22"/>
    <p:sldId id="2145707955" r:id="rId23"/>
    <p:sldId id="2145707942" r:id="rId24"/>
    <p:sldId id="2145708004" r:id="rId25"/>
    <p:sldId id="2145708023" r:id="rId26"/>
    <p:sldId id="2145707930" r:id="rId27"/>
    <p:sldId id="2145707946" r:id="rId28"/>
    <p:sldId id="2145707931" r:id="rId29"/>
    <p:sldId id="2145707934" r:id="rId30"/>
    <p:sldId id="2145707933" r:id="rId31"/>
    <p:sldId id="2145707935" r:id="rId32"/>
    <p:sldId id="2145707936" r:id="rId33"/>
    <p:sldId id="2145707973" r:id="rId34"/>
    <p:sldId id="2145708005" r:id="rId35"/>
    <p:sldId id="2145708021" r:id="rId36"/>
    <p:sldId id="2145707956" r:id="rId37"/>
    <p:sldId id="2145707957" r:id="rId38"/>
    <p:sldId id="2145707953" r:id="rId39"/>
    <p:sldId id="2145707927" r:id="rId40"/>
    <p:sldId id="2145707921" r:id="rId41"/>
    <p:sldId id="4444" r:id="rId42"/>
    <p:sldId id="4445" r:id="rId43"/>
    <p:sldId id="2145707967" r:id="rId44"/>
    <p:sldId id="2145708006" r:id="rId45"/>
    <p:sldId id="2145708022" r:id="rId46"/>
    <p:sldId id="2145707971" r:id="rId47"/>
    <p:sldId id="2145707981" r:id="rId48"/>
    <p:sldId id="2145707940" r:id="rId49"/>
    <p:sldId id="2145707952" r:id="rId50"/>
    <p:sldId id="2145708002" r:id="rId51"/>
    <p:sldId id="2145708007" r:id="rId52"/>
    <p:sldId id="2145707965" r:id="rId53"/>
    <p:sldId id="2145708027" r:id="rId54"/>
    <p:sldId id="2145707941" r:id="rId55"/>
    <p:sldId id="2145707989" r:id="rId56"/>
    <p:sldId id="2145707997" r:id="rId57"/>
    <p:sldId id="2145707994" r:id="rId58"/>
    <p:sldId id="2145707995" r:id="rId59"/>
    <p:sldId id="2145707993" r:id="rId60"/>
    <p:sldId id="2145708015" r:id="rId61"/>
    <p:sldId id="2145707998" r:id="rId62"/>
    <p:sldId id="2145708000" r:id="rId63"/>
    <p:sldId id="2145708001" r:id="rId64"/>
    <p:sldId id="2145708010" r:id="rId65"/>
    <p:sldId id="2145708011" r:id="rId66"/>
    <p:sldId id="2145708016" r:id="rId67"/>
    <p:sldId id="2145708017" r:id="rId68"/>
    <p:sldId id="2145708025" r:id="rId69"/>
    <p:sldId id="2145708020" r:id="rId70"/>
    <p:sldId id="2145708029" r:id="rId71"/>
    <p:sldId id="4426" r:id="rId72"/>
    <p:sldId id="4427" r:id="rId73"/>
    <p:sldId id="2145708030" r:id="rId74"/>
  </p:sldIdLst>
  <p:sldSz cx="12192000" cy="6858000"/>
  <p:notesSz cx="7315200" cy="9601200"/>
  <p:embeddedFontLst>
    <p:embeddedFont>
      <p:font typeface="Cadiz Book" pitchFamily="2" charset="77"/>
      <p:regular r:id="rId77"/>
      <p:italic r:id="rId78"/>
    </p:embeddedFont>
    <p:embeddedFont>
      <p:font typeface="Cadiz Book (Body)" pitchFamily="2" charset="77"/>
      <p:regular r:id="rId79"/>
      <p:bold r:id="rId80"/>
      <p:italic r:id="rId81"/>
      <p:boldItalic r:id="rId82"/>
    </p:embeddedFont>
    <p:embeddedFont>
      <p:font typeface="Cadiz SemiBold" pitchFamily="2" charset="77"/>
      <p:regular r:id="rId83"/>
      <p:bold r:id="rId84"/>
      <p:italic r:id="rId85"/>
      <p:boldItalic r:id="rId86"/>
    </p:embeddedFont>
    <p:embeddedFont>
      <p:font typeface="Messina Modern Book" pitchFamily="2" charset="77"/>
      <p:regular r:id="rId87"/>
      <p:italic r:id="rId88"/>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1B7118-B550-19E8-EB37-1198BF4BB2CD}" name="Jessica Lehtinen" initials="" userId="S::jessica.lehtinen@gofore.com::723dce8f-a108-482b-b878-51f8c148bd06" providerId="AD"/>
  <p188:author id="{FA52153E-392D-BA8F-A534-9FE1AF05D8EA}" name="Tiila Käenniemi" initials="TK" userId="S::tiila.kaenniemi@gofore.com::fdada210-e967-4a4f-a599-45ffa92a15f7" providerId="AD"/>
  <p188:author id="{16302573-92D5-1A2B-CAF6-CFA94398C081}" name="Hanna Nurminen" initials="" userId="S::hanna.nurminen@gofore.com::02fd6af9-0524-4f5e-800d-580a246bbdf7" providerId="AD"/>
  <p188:author id="{751E2D74-DA2B-275E-4CD5-9230029A424B}" name="Jasmin Tossavainen" initials="" userId="S::jasmin.tossavainen@gofore.com::c02dcc0c-daef-4652-881b-b38a46f23933" providerId="AD"/>
  <p188:author id="{46C1E7BA-8ADF-72E6-9F94-4EC459F6B568}" name="Anna Lucander" initials="" userId="S::Anna.Lucander@gofore.com::268ccb0f-1730-4bd5-af16-43f23fcc162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Ilona Suominen" initials="IS" lastIdx="10" clrIdx="0">
    <p:extLst>
      <p:ext uri="{19B8F6BF-5375-455C-9EA6-DF929625EA0E}">
        <p15:presenceInfo xmlns:p15="http://schemas.microsoft.com/office/powerpoint/2012/main" userId="S::ilona.suominen@gofore.com::f02d75d2-ffe8-4926-856c-f47224c29633" providerId="AD"/>
      </p:ext>
    </p:extLst>
  </p:cmAuthor>
  <p:cmAuthor id="2" name="Tomas Rosenqvist" initials="TR" lastIdx="1" clrIdx="1">
    <p:extLst>
      <p:ext uri="{19B8F6BF-5375-455C-9EA6-DF929625EA0E}">
        <p15:presenceInfo xmlns:p15="http://schemas.microsoft.com/office/powerpoint/2012/main" userId="S::tomas.rosenqvist@gofore.com::f848d690-f1ee-4ca1-89af-5061b95060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3E5"/>
    <a:srgbClr val="F0F5F5"/>
    <a:srgbClr val="D3E3E5"/>
    <a:srgbClr val="B8EAF1"/>
    <a:srgbClr val="FAF1EF"/>
    <a:srgbClr val="92B1B8"/>
    <a:srgbClr val="FFC6DA"/>
    <a:srgbClr val="44C2DE"/>
    <a:srgbClr val="647D83"/>
    <a:srgbClr val="FF73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94692"/>
  </p:normalViewPr>
  <p:slideViewPr>
    <p:cSldViewPr snapToGrid="0">
      <p:cViewPr varScale="1">
        <p:scale>
          <a:sx n="100" d="100"/>
          <a:sy n="100" d="100"/>
        </p:scale>
        <p:origin x="1104" y="48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font" Target="fonts/font8.fntdata"/><Relationship Id="rId89" Type="http://schemas.openxmlformats.org/officeDocument/2006/relationships/commentAuthors" Target="commentAuthors.xml"/><Relationship Id="rId16" Type="http://schemas.openxmlformats.org/officeDocument/2006/relationships/slide" Target="slides/slide4.xml"/><Relationship Id="rId11" Type="http://schemas.openxmlformats.org/officeDocument/2006/relationships/customXml" Target="../customXml/item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font" Target="fonts/font3.fntdata"/><Relationship Id="rId5" Type="http://schemas.openxmlformats.org/officeDocument/2006/relationships/customXml" Target="../customXml/item5.xml"/><Relationship Id="rId90" Type="http://schemas.openxmlformats.org/officeDocument/2006/relationships/presProps" Target="presProps.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 Type="http://schemas.openxmlformats.org/officeDocument/2006/relationships/customXml" Target="../customXml/item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font" Target="fonts/font4.fntdata"/><Relationship Id="rId85" Type="http://schemas.openxmlformats.org/officeDocument/2006/relationships/font" Target="fonts/font9.fntdata"/><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1.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notesMaster" Target="notesMasters/notesMaster1.xml"/><Relationship Id="rId83" Type="http://schemas.openxmlformats.org/officeDocument/2006/relationships/font" Target="fonts/font7.fntdata"/><Relationship Id="rId88" Type="http://schemas.openxmlformats.org/officeDocument/2006/relationships/font" Target="fonts/font12.fntdata"/><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customXml" Target="../customXml/item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font" Target="fonts/font10.fntdata"/><Relationship Id="rId94" Type="http://schemas.microsoft.com/office/2018/10/relationships/authors" Target="author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handoutMaster" Target="handoutMasters/handoutMaster1.xml"/><Relationship Id="rId7" Type="http://schemas.openxmlformats.org/officeDocument/2006/relationships/customXml" Target="../customXml/item7.xml"/><Relationship Id="rId71" Type="http://schemas.openxmlformats.org/officeDocument/2006/relationships/slide" Target="slides/slide59.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font" Target="fonts/font11.fntdata"/><Relationship Id="rId61" Type="http://schemas.openxmlformats.org/officeDocument/2006/relationships/slide" Target="slides/slide49.xml"/><Relationship Id="rId82" Type="http://schemas.openxmlformats.org/officeDocument/2006/relationships/font" Target="fonts/font6.fntdata"/><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font" Target="fonts/font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6E533F-BE71-774E-B678-FC5DC8D716DF}"/>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FI">
              <a:latin typeface="Cadiz Book" pitchFamily="2" charset="0"/>
            </a:endParaRPr>
          </a:p>
        </p:txBody>
      </p:sp>
      <p:sp>
        <p:nvSpPr>
          <p:cNvPr id="3" name="Date Placeholder 2">
            <a:extLst>
              <a:ext uri="{FF2B5EF4-FFF2-40B4-BE49-F238E27FC236}">
                <a16:creationId xmlns:a16="http://schemas.microsoft.com/office/drawing/2014/main" id="{F94CD060-4394-9248-B863-16EBD3AA5526}"/>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93C00A8-E895-E94F-B539-110966CA9B85}" type="datetimeFigureOut">
              <a:rPr lang="en-FI" smtClean="0">
                <a:latin typeface="Cadiz Book" pitchFamily="2" charset="0"/>
              </a:rPr>
              <a:t>3/3/25</a:t>
            </a:fld>
            <a:endParaRPr lang="en-FI">
              <a:latin typeface="Cadiz Book" pitchFamily="2" charset="0"/>
            </a:endParaRPr>
          </a:p>
        </p:txBody>
      </p:sp>
      <p:sp>
        <p:nvSpPr>
          <p:cNvPr id="4" name="Footer Placeholder 3">
            <a:extLst>
              <a:ext uri="{FF2B5EF4-FFF2-40B4-BE49-F238E27FC236}">
                <a16:creationId xmlns:a16="http://schemas.microsoft.com/office/drawing/2014/main" id="{EAEC4B8C-C9E4-6742-BAE8-7CB2B72C5D2C}"/>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FI">
              <a:latin typeface="Cadiz Book" pitchFamily="2" charset="0"/>
            </a:endParaRPr>
          </a:p>
        </p:txBody>
      </p:sp>
      <p:sp>
        <p:nvSpPr>
          <p:cNvPr id="5" name="Slide Number Placeholder 4">
            <a:extLst>
              <a:ext uri="{FF2B5EF4-FFF2-40B4-BE49-F238E27FC236}">
                <a16:creationId xmlns:a16="http://schemas.microsoft.com/office/drawing/2014/main" id="{39C65985-8A0C-F843-B99C-0C33E5F4D24C}"/>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90F4F06E-65CC-9F4A-986E-6396C4A4EDB9}" type="slidenum">
              <a:rPr lang="en-FI" smtClean="0">
                <a:latin typeface="Cadiz Book" pitchFamily="2" charset="0"/>
              </a:rPr>
              <a:t>‹#›</a:t>
            </a:fld>
            <a:endParaRPr lang="en-FI">
              <a:latin typeface="Cadiz Book" pitchFamily="2" charset="0"/>
            </a:endParaRPr>
          </a:p>
        </p:txBody>
      </p:sp>
      <p:grpSp>
        <p:nvGrpSpPr>
          <p:cNvPr id="6" name="Graphic 44">
            <a:extLst>
              <a:ext uri="{FF2B5EF4-FFF2-40B4-BE49-F238E27FC236}">
                <a16:creationId xmlns:a16="http://schemas.microsoft.com/office/drawing/2014/main" id="{F264F4EE-9230-084A-B6F5-308F74D3F0EE}"/>
              </a:ext>
            </a:extLst>
          </p:cNvPr>
          <p:cNvGrpSpPr>
            <a:grpSpLocks noChangeAspect="1"/>
          </p:cNvGrpSpPr>
          <p:nvPr/>
        </p:nvGrpSpPr>
        <p:grpSpPr>
          <a:xfrm>
            <a:off x="3029517" y="481728"/>
            <a:ext cx="1254474" cy="481726"/>
            <a:chOff x="1481713" y="699513"/>
            <a:chExt cx="3229929" cy="1260000"/>
          </a:xfrm>
          <a:solidFill>
            <a:schemeClr val="accent1"/>
          </a:solidFill>
        </p:grpSpPr>
        <p:sp>
          <p:nvSpPr>
            <p:cNvPr id="7" name="Freeform: Shape 71">
              <a:extLst>
                <a:ext uri="{FF2B5EF4-FFF2-40B4-BE49-F238E27FC236}">
                  <a16:creationId xmlns:a16="http://schemas.microsoft.com/office/drawing/2014/main" id="{88F8628F-79C1-A045-9EE2-C4CD5C4F622D}"/>
                </a:ext>
              </a:extLst>
            </p:cNvPr>
            <p:cNvSpPr>
              <a:spLocks noChangeAspect="1"/>
            </p:cNvSpPr>
            <p:nvPr/>
          </p:nvSpPr>
          <p:spPr>
            <a:xfrm>
              <a:off x="1855066" y="1119513"/>
              <a:ext cx="2483222" cy="420000"/>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FF7200"/>
            </a:solidFill>
            <a:ln w="2617" cap="flat">
              <a:noFill/>
              <a:prstDash val="solid"/>
              <a:miter/>
            </a:ln>
          </p:spPr>
          <p:txBody>
            <a:bodyPr rtlCol="0" anchor="ctr"/>
            <a:lstStyle/>
            <a:p>
              <a:endParaRPr lang="en-FI">
                <a:latin typeface="Cadiz Book" panose="00000500000000000000" pitchFamily="50" charset="0"/>
              </a:endParaRPr>
            </a:p>
          </p:txBody>
        </p:sp>
        <p:sp>
          <p:nvSpPr>
            <p:cNvPr id="8" name="Freeform: Shape 72">
              <a:extLst>
                <a:ext uri="{FF2B5EF4-FFF2-40B4-BE49-F238E27FC236}">
                  <a16:creationId xmlns:a16="http://schemas.microsoft.com/office/drawing/2014/main" id="{AA325CC1-7DFC-C040-AD71-52FCD1632AE8}"/>
                </a:ext>
              </a:extLst>
            </p:cNvPr>
            <p:cNvSpPr/>
            <p:nvPr/>
          </p:nvSpPr>
          <p:spPr>
            <a:xfrm>
              <a:off x="1481713" y="699513"/>
              <a:ext cx="3229929" cy="1260000"/>
            </a:xfrm>
            <a:custGeom>
              <a:avLst/>
              <a:gdLst>
                <a:gd name="connsiteX0" fmla="*/ 0 w 3229929"/>
                <a:gd name="connsiteY0" fmla="*/ 0 h 1260000"/>
                <a:gd name="connsiteX1" fmla="*/ 3229929 w 3229929"/>
                <a:gd name="connsiteY1" fmla="*/ 0 h 1260000"/>
                <a:gd name="connsiteX2" fmla="*/ 3229929 w 3229929"/>
                <a:gd name="connsiteY2" fmla="*/ 1260000 h 1260000"/>
                <a:gd name="connsiteX3" fmla="*/ 0 w 3229929"/>
                <a:gd name="connsiteY3" fmla="*/ 1260000 h 1260000"/>
              </a:gdLst>
              <a:ahLst/>
              <a:cxnLst>
                <a:cxn ang="0">
                  <a:pos x="connsiteX0" y="connsiteY0"/>
                </a:cxn>
                <a:cxn ang="0">
                  <a:pos x="connsiteX1" y="connsiteY1"/>
                </a:cxn>
                <a:cxn ang="0">
                  <a:pos x="connsiteX2" y="connsiteY2"/>
                </a:cxn>
                <a:cxn ang="0">
                  <a:pos x="connsiteX3" y="connsiteY3"/>
                </a:cxn>
              </a:cxnLst>
              <a:rect l="l" t="t" r="r" b="b"/>
              <a:pathLst>
                <a:path w="3229929" h="1260000">
                  <a:moveTo>
                    <a:pt x="0" y="0"/>
                  </a:moveTo>
                  <a:lnTo>
                    <a:pt x="3229929" y="0"/>
                  </a:lnTo>
                  <a:lnTo>
                    <a:pt x="3229929" y="1260000"/>
                  </a:lnTo>
                  <a:lnTo>
                    <a:pt x="0" y="1260000"/>
                  </a:lnTo>
                  <a:close/>
                </a:path>
              </a:pathLst>
            </a:custGeom>
            <a:noFill/>
            <a:ln w="2617" cap="flat">
              <a:noFill/>
              <a:prstDash val="solid"/>
              <a:miter/>
            </a:ln>
          </p:spPr>
          <p:txBody>
            <a:bodyPr rtlCol="0" anchor="ctr"/>
            <a:lstStyle/>
            <a:p>
              <a:endParaRPr lang="en-FI">
                <a:latin typeface="Cadiz Book" panose="00000500000000000000" pitchFamily="50" charset="0"/>
              </a:endParaRPr>
            </a:p>
          </p:txBody>
        </p:sp>
      </p:grpSp>
    </p:spTree>
    <p:extLst>
      <p:ext uri="{BB962C8B-B14F-4D97-AF65-F5344CB8AC3E}">
        <p14:creationId xmlns:p14="http://schemas.microsoft.com/office/powerpoint/2010/main" val="4175076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b="0" i="0">
                <a:latin typeface="Cadiz Book" pitchFamily="2" charset="0"/>
              </a:defRPr>
            </a:lvl1pPr>
          </a:lstStyle>
          <a:p>
            <a:endParaRPr lang="en-FI"/>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b="0" i="0">
                <a:latin typeface="Cadiz Book" pitchFamily="2" charset="0"/>
              </a:defRPr>
            </a:lvl1pPr>
          </a:lstStyle>
          <a:p>
            <a:fld id="{CE3EE01A-9E26-46E9-9499-1C628E957BF8}" type="datetimeFigureOut">
              <a:rPr lang="en-FI" smtClean="0"/>
              <a:pPr/>
              <a:t>3/3/25</a:t>
            </a:fld>
            <a:endParaRPr lang="en-FI"/>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srgbClr val="A4B4BB"/>
            </a:solidFill>
          </a:ln>
        </p:spPr>
        <p:txBody>
          <a:bodyPr vert="horz" lIns="96661" tIns="48331" rIns="96661" bIns="48331" rtlCol="0" anchor="ctr"/>
          <a:lstStyle/>
          <a:p>
            <a:endParaRPr lang="en-FI"/>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atin typeface="Cadiz Book" pitchFamily="2" charset="0"/>
              </a:defRPr>
            </a:lvl1pPr>
          </a:lstStyle>
          <a:p>
            <a:endParaRPr lang="en-FI"/>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atin typeface="Cadiz Book" pitchFamily="2" charset="0"/>
              </a:defRPr>
            </a:lvl1pPr>
          </a:lstStyle>
          <a:p>
            <a:fld id="{B5B36F11-82FF-42F3-8222-09CCE8829849}" type="slidenum">
              <a:rPr lang="en-FI" smtClean="0"/>
              <a:pPr/>
              <a:t>‹#›</a:t>
            </a:fld>
            <a:endParaRPr lang="en-FI"/>
          </a:p>
        </p:txBody>
      </p:sp>
      <p:grpSp>
        <p:nvGrpSpPr>
          <p:cNvPr id="8" name="Graphic 44">
            <a:extLst>
              <a:ext uri="{FF2B5EF4-FFF2-40B4-BE49-F238E27FC236}">
                <a16:creationId xmlns:a16="http://schemas.microsoft.com/office/drawing/2014/main" id="{D73BED26-AE06-1445-A924-6BB8303CD682}"/>
              </a:ext>
            </a:extLst>
          </p:cNvPr>
          <p:cNvGrpSpPr>
            <a:grpSpLocks noChangeAspect="1"/>
          </p:cNvGrpSpPr>
          <p:nvPr/>
        </p:nvGrpSpPr>
        <p:grpSpPr>
          <a:xfrm>
            <a:off x="3029517" y="481728"/>
            <a:ext cx="1254474" cy="481726"/>
            <a:chOff x="1481713" y="699513"/>
            <a:chExt cx="3229929" cy="1260000"/>
          </a:xfrm>
          <a:solidFill>
            <a:schemeClr val="accent1"/>
          </a:solidFill>
        </p:grpSpPr>
        <p:sp>
          <p:nvSpPr>
            <p:cNvPr id="9" name="Freeform: Shape 71">
              <a:extLst>
                <a:ext uri="{FF2B5EF4-FFF2-40B4-BE49-F238E27FC236}">
                  <a16:creationId xmlns:a16="http://schemas.microsoft.com/office/drawing/2014/main" id="{5561C7F6-B4D7-8F48-A510-FBFD962E69E2}"/>
                </a:ext>
              </a:extLst>
            </p:cNvPr>
            <p:cNvSpPr>
              <a:spLocks noChangeAspect="1"/>
            </p:cNvSpPr>
            <p:nvPr/>
          </p:nvSpPr>
          <p:spPr>
            <a:xfrm>
              <a:off x="1855066" y="1119513"/>
              <a:ext cx="2483222" cy="420000"/>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FF7200"/>
            </a:solidFill>
            <a:ln w="2617" cap="flat">
              <a:noFill/>
              <a:prstDash val="solid"/>
              <a:miter/>
            </a:ln>
          </p:spPr>
          <p:txBody>
            <a:bodyPr rtlCol="0" anchor="ctr"/>
            <a:lstStyle/>
            <a:p>
              <a:endParaRPr lang="en-FI" b="0" i="0">
                <a:latin typeface="Cadiz Book" pitchFamily="2" charset="0"/>
              </a:endParaRPr>
            </a:p>
          </p:txBody>
        </p:sp>
        <p:sp>
          <p:nvSpPr>
            <p:cNvPr id="10" name="Freeform: Shape 72">
              <a:extLst>
                <a:ext uri="{FF2B5EF4-FFF2-40B4-BE49-F238E27FC236}">
                  <a16:creationId xmlns:a16="http://schemas.microsoft.com/office/drawing/2014/main" id="{B8603420-8E6C-864E-B16D-5D20EC83602C}"/>
                </a:ext>
              </a:extLst>
            </p:cNvPr>
            <p:cNvSpPr/>
            <p:nvPr/>
          </p:nvSpPr>
          <p:spPr>
            <a:xfrm>
              <a:off x="1481713" y="699513"/>
              <a:ext cx="3229929" cy="1260000"/>
            </a:xfrm>
            <a:custGeom>
              <a:avLst/>
              <a:gdLst>
                <a:gd name="connsiteX0" fmla="*/ 0 w 3229929"/>
                <a:gd name="connsiteY0" fmla="*/ 0 h 1260000"/>
                <a:gd name="connsiteX1" fmla="*/ 3229929 w 3229929"/>
                <a:gd name="connsiteY1" fmla="*/ 0 h 1260000"/>
                <a:gd name="connsiteX2" fmla="*/ 3229929 w 3229929"/>
                <a:gd name="connsiteY2" fmla="*/ 1260000 h 1260000"/>
                <a:gd name="connsiteX3" fmla="*/ 0 w 3229929"/>
                <a:gd name="connsiteY3" fmla="*/ 1260000 h 1260000"/>
              </a:gdLst>
              <a:ahLst/>
              <a:cxnLst>
                <a:cxn ang="0">
                  <a:pos x="connsiteX0" y="connsiteY0"/>
                </a:cxn>
                <a:cxn ang="0">
                  <a:pos x="connsiteX1" y="connsiteY1"/>
                </a:cxn>
                <a:cxn ang="0">
                  <a:pos x="connsiteX2" y="connsiteY2"/>
                </a:cxn>
                <a:cxn ang="0">
                  <a:pos x="connsiteX3" y="connsiteY3"/>
                </a:cxn>
              </a:cxnLst>
              <a:rect l="l" t="t" r="r" b="b"/>
              <a:pathLst>
                <a:path w="3229929" h="1260000">
                  <a:moveTo>
                    <a:pt x="0" y="0"/>
                  </a:moveTo>
                  <a:lnTo>
                    <a:pt x="3229929" y="0"/>
                  </a:lnTo>
                  <a:lnTo>
                    <a:pt x="3229929" y="1260000"/>
                  </a:lnTo>
                  <a:lnTo>
                    <a:pt x="0" y="1260000"/>
                  </a:lnTo>
                  <a:close/>
                </a:path>
              </a:pathLst>
            </a:custGeom>
            <a:noFill/>
            <a:ln w="2617" cap="flat">
              <a:noFill/>
              <a:prstDash val="solid"/>
              <a:miter/>
            </a:ln>
          </p:spPr>
          <p:txBody>
            <a:bodyPr rtlCol="0" anchor="ctr"/>
            <a:lstStyle/>
            <a:p>
              <a:endParaRPr lang="en-FI" b="0" i="0">
                <a:latin typeface="Cadiz Book" pitchFamily="2" charset="0"/>
              </a:endParaRPr>
            </a:p>
          </p:txBody>
        </p:sp>
      </p:grpSp>
    </p:spTree>
    <p:extLst>
      <p:ext uri="{BB962C8B-B14F-4D97-AF65-F5344CB8AC3E}">
        <p14:creationId xmlns:p14="http://schemas.microsoft.com/office/powerpoint/2010/main" val="3822450838"/>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Clr>
        <a:srgbClr val="FF8E33"/>
      </a:buClr>
      <a:buFont typeface="Arial" panose="020B0604020202020204" pitchFamily="34" charset="0"/>
      <a:buChar char="•"/>
      <a:defRPr sz="1200" b="0" i="0" kern="1200">
        <a:solidFill>
          <a:schemeClr val="tx1"/>
        </a:solidFill>
        <a:latin typeface="Cadiz Book" pitchFamily="2" charset="0"/>
        <a:ea typeface="+mn-ea"/>
        <a:cs typeface="+mn-cs"/>
      </a:defRPr>
    </a:lvl1pPr>
    <a:lvl2pPr marL="628650" indent="-171450" algn="l" defTabSz="914400" rtl="0" eaLnBrk="1" latinLnBrk="0" hangingPunct="1">
      <a:buClr>
        <a:srgbClr val="FF8E33"/>
      </a:buClr>
      <a:buFont typeface="Arial" panose="020B0604020202020204" pitchFamily="34" charset="0"/>
      <a:buChar char="•"/>
      <a:defRPr sz="1200" b="0" i="0" kern="1200">
        <a:solidFill>
          <a:schemeClr val="tx1"/>
        </a:solidFill>
        <a:latin typeface="Cadiz Book" pitchFamily="2" charset="0"/>
        <a:ea typeface="+mn-ea"/>
        <a:cs typeface="+mn-cs"/>
      </a:defRPr>
    </a:lvl2pPr>
    <a:lvl3pPr marL="1085850" indent="-171450" algn="l" defTabSz="914400" rtl="0" eaLnBrk="1" latinLnBrk="0" hangingPunct="1">
      <a:buClr>
        <a:srgbClr val="FF8E33"/>
      </a:buClr>
      <a:buFont typeface="Arial" panose="020B0604020202020204" pitchFamily="34" charset="0"/>
      <a:buChar char="•"/>
      <a:defRPr sz="1200" b="0" i="0" kern="1200">
        <a:solidFill>
          <a:schemeClr val="tx1"/>
        </a:solidFill>
        <a:latin typeface="Cadiz Book" pitchFamily="2" charset="0"/>
        <a:ea typeface="+mn-ea"/>
        <a:cs typeface="+mn-cs"/>
      </a:defRPr>
    </a:lvl3pPr>
    <a:lvl4pPr marL="1543050" indent="-171450" algn="l" defTabSz="914400" rtl="0" eaLnBrk="1" latinLnBrk="0" hangingPunct="1">
      <a:buClr>
        <a:srgbClr val="FF8E33"/>
      </a:buClr>
      <a:buFont typeface="Arial" panose="020B0604020202020204" pitchFamily="34" charset="0"/>
      <a:buChar char="•"/>
      <a:defRPr sz="1200" b="0" i="0" kern="1200">
        <a:solidFill>
          <a:schemeClr val="tx1"/>
        </a:solidFill>
        <a:latin typeface="Cadiz Book" pitchFamily="2" charset="0"/>
        <a:ea typeface="+mn-ea"/>
        <a:cs typeface="+mn-cs"/>
      </a:defRPr>
    </a:lvl4pPr>
    <a:lvl5pPr marL="2000250" indent="-171450" algn="l" defTabSz="914400" rtl="0" eaLnBrk="1" latinLnBrk="0" hangingPunct="1">
      <a:buClr>
        <a:srgbClr val="FF8E33"/>
      </a:buClr>
      <a:buFont typeface="Arial" panose="020B0604020202020204" pitchFamily="34" charset="0"/>
      <a:buChar char="•"/>
      <a:defRPr sz="1200" b="0" i="0" kern="1200">
        <a:solidFill>
          <a:schemeClr val="tx1"/>
        </a:solidFill>
        <a:latin typeface="Cadiz Book"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B36F11-82FF-42F3-8222-09CCE8829849}" type="slidenum">
              <a:rPr lang="en-FI" smtClean="0"/>
              <a:pPr/>
              <a:t>2</a:t>
            </a:fld>
            <a:endParaRPr lang="en-FI"/>
          </a:p>
        </p:txBody>
      </p:sp>
    </p:spTree>
    <p:extLst>
      <p:ext uri="{BB962C8B-B14F-4D97-AF65-F5344CB8AC3E}">
        <p14:creationId xmlns:p14="http://schemas.microsoft.com/office/powerpoint/2010/main" val="1638000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390" indent="0">
              <a:buNone/>
            </a:pPr>
            <a:endParaRPr lang="fi-FI"/>
          </a:p>
        </p:txBody>
      </p:sp>
      <p:sp>
        <p:nvSpPr>
          <p:cNvPr id="4" name="Slide Number Placeholder 3"/>
          <p:cNvSpPr>
            <a:spLocks noGrp="1"/>
          </p:cNvSpPr>
          <p:nvPr>
            <p:ph type="sldNum" sz="quarter" idx="5"/>
          </p:nvPr>
        </p:nvSpPr>
        <p:spPr/>
        <p:txBody>
          <a:bodyPr/>
          <a:lstStyle/>
          <a:p>
            <a:fld id="{B5B36F11-82FF-42F3-8222-09CCE8829849}" type="slidenum">
              <a:rPr lang="en-FI" smtClean="0"/>
              <a:pPr/>
              <a:t>12</a:t>
            </a:fld>
            <a:endParaRPr lang="en-FI"/>
          </a:p>
        </p:txBody>
      </p:sp>
    </p:spTree>
    <p:extLst>
      <p:ext uri="{BB962C8B-B14F-4D97-AF65-F5344CB8AC3E}">
        <p14:creationId xmlns:p14="http://schemas.microsoft.com/office/powerpoint/2010/main" val="3578760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8011E-63BA-5C15-F83C-EC97DB7B3D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40E1BB-1ED1-A2C1-BA63-E0464210DA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7284C3-DDCB-D679-211D-F7071A0A9DD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ACD4B4F-5684-71EC-15A9-B056B76174A4}"/>
              </a:ext>
            </a:extLst>
          </p:cNvPr>
          <p:cNvSpPr>
            <a:spLocks noGrp="1"/>
          </p:cNvSpPr>
          <p:nvPr>
            <p:ph type="sldNum" sz="quarter" idx="5"/>
          </p:nvPr>
        </p:nvSpPr>
        <p:spPr/>
        <p:txBody>
          <a:bodyPr/>
          <a:lstStyle/>
          <a:p>
            <a:fld id="{B5B36F11-82FF-42F3-8222-09CCE8829849}" type="slidenum">
              <a:rPr lang="en-FI" smtClean="0"/>
              <a:pPr/>
              <a:t>13</a:t>
            </a:fld>
            <a:endParaRPr lang="en-FI"/>
          </a:p>
        </p:txBody>
      </p:sp>
    </p:spTree>
    <p:extLst>
      <p:ext uri="{BB962C8B-B14F-4D97-AF65-F5344CB8AC3E}">
        <p14:creationId xmlns:p14="http://schemas.microsoft.com/office/powerpoint/2010/main" val="3486344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24BEF-57D2-354C-5922-A41CEF34CA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1B1928-1707-76D7-1871-A939ED6D3F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3632A4-D523-F692-E50A-6D8F9EF14B5D}"/>
              </a:ext>
            </a:extLst>
          </p:cNvPr>
          <p:cNvSpPr>
            <a:spLocks noGrp="1"/>
          </p:cNvSpPr>
          <p:nvPr>
            <p:ph type="body" idx="1"/>
          </p:nvPr>
        </p:nvSpPr>
        <p:spPr/>
        <p:txBody>
          <a:bodyPr/>
          <a:lstStyle/>
          <a:p>
            <a:pPr marL="0" indent="0">
              <a:buNone/>
            </a:pPr>
            <a:endParaRPr lang="en-US"/>
          </a:p>
        </p:txBody>
      </p:sp>
      <p:sp>
        <p:nvSpPr>
          <p:cNvPr id="4" name="Slide Number Placeholder 3">
            <a:extLst>
              <a:ext uri="{FF2B5EF4-FFF2-40B4-BE49-F238E27FC236}">
                <a16:creationId xmlns:a16="http://schemas.microsoft.com/office/drawing/2014/main" id="{3141679A-0641-CADF-814B-947D5A65C8BF}"/>
              </a:ext>
            </a:extLst>
          </p:cNvPr>
          <p:cNvSpPr>
            <a:spLocks noGrp="1"/>
          </p:cNvSpPr>
          <p:nvPr>
            <p:ph type="sldNum" sz="quarter" idx="5"/>
          </p:nvPr>
        </p:nvSpPr>
        <p:spPr/>
        <p:txBody>
          <a:bodyPr/>
          <a:lstStyle/>
          <a:p>
            <a:fld id="{B5B36F11-82FF-42F3-8222-09CCE8829849}" type="slidenum">
              <a:rPr lang="en-FI" smtClean="0"/>
              <a:pPr/>
              <a:t>14</a:t>
            </a:fld>
            <a:endParaRPr lang="en-FI"/>
          </a:p>
        </p:txBody>
      </p:sp>
    </p:spTree>
    <p:extLst>
      <p:ext uri="{BB962C8B-B14F-4D97-AF65-F5344CB8AC3E}">
        <p14:creationId xmlns:p14="http://schemas.microsoft.com/office/powerpoint/2010/main" val="967927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B36F11-82FF-42F3-8222-09CCE8829849}" type="slidenum">
              <a:rPr lang="en-FI" smtClean="0"/>
              <a:pPr/>
              <a:t>15</a:t>
            </a:fld>
            <a:endParaRPr lang="en-FI"/>
          </a:p>
        </p:txBody>
      </p:sp>
    </p:spTree>
    <p:extLst>
      <p:ext uri="{BB962C8B-B14F-4D97-AF65-F5344CB8AC3E}">
        <p14:creationId xmlns:p14="http://schemas.microsoft.com/office/powerpoint/2010/main" val="841339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B5B36F11-82FF-42F3-8222-09CCE8829849}" type="slidenum">
              <a:rPr lang="en-FI" smtClean="0"/>
              <a:pPr/>
              <a:t>16</a:t>
            </a:fld>
            <a:endParaRPr lang="en-FI"/>
          </a:p>
        </p:txBody>
      </p:sp>
    </p:spTree>
    <p:extLst>
      <p:ext uri="{BB962C8B-B14F-4D97-AF65-F5344CB8AC3E}">
        <p14:creationId xmlns:p14="http://schemas.microsoft.com/office/powerpoint/2010/main" val="419246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B36F11-82FF-42F3-8222-09CCE8829849}" type="slidenum">
              <a:rPr lang="en-FI" smtClean="0"/>
              <a:pPr/>
              <a:t>17</a:t>
            </a:fld>
            <a:endParaRPr lang="en-FI"/>
          </a:p>
        </p:txBody>
      </p:sp>
    </p:spTree>
    <p:extLst>
      <p:ext uri="{BB962C8B-B14F-4D97-AF65-F5344CB8AC3E}">
        <p14:creationId xmlns:p14="http://schemas.microsoft.com/office/powerpoint/2010/main" val="1206559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20585-FC23-5DCA-38E2-D4EEBD0431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B7C60D-E7C4-C45B-2232-9D8FE87E07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D3B0F6-FD91-172F-F17C-DFC79998A69C}"/>
              </a:ext>
            </a:extLst>
          </p:cNvPr>
          <p:cNvSpPr>
            <a:spLocks noGrp="1"/>
          </p:cNvSpPr>
          <p:nvPr>
            <p:ph type="body" idx="1"/>
          </p:nvPr>
        </p:nvSpPr>
        <p:spPr/>
        <p:txBody>
          <a:bodyPr/>
          <a:lstStyle/>
          <a:p>
            <a:pPr marL="0" indent="0">
              <a:buNone/>
            </a:pPr>
            <a:endParaRPr lang="en-US"/>
          </a:p>
        </p:txBody>
      </p:sp>
      <p:sp>
        <p:nvSpPr>
          <p:cNvPr id="4" name="Slide Number Placeholder 3">
            <a:extLst>
              <a:ext uri="{FF2B5EF4-FFF2-40B4-BE49-F238E27FC236}">
                <a16:creationId xmlns:a16="http://schemas.microsoft.com/office/drawing/2014/main" id="{5897AC6B-414C-4ED2-8373-9233A9C599B3}"/>
              </a:ext>
            </a:extLst>
          </p:cNvPr>
          <p:cNvSpPr>
            <a:spLocks noGrp="1"/>
          </p:cNvSpPr>
          <p:nvPr>
            <p:ph type="sldNum" sz="quarter" idx="5"/>
          </p:nvPr>
        </p:nvSpPr>
        <p:spPr/>
        <p:txBody>
          <a:bodyPr/>
          <a:lstStyle/>
          <a:p>
            <a:fld id="{B5B36F11-82FF-42F3-8222-09CCE8829849}" type="slidenum">
              <a:rPr lang="en-FI" smtClean="0"/>
              <a:pPr/>
              <a:t>18</a:t>
            </a:fld>
            <a:endParaRPr lang="en-FI"/>
          </a:p>
        </p:txBody>
      </p:sp>
    </p:spTree>
    <p:extLst>
      <p:ext uri="{BB962C8B-B14F-4D97-AF65-F5344CB8AC3E}">
        <p14:creationId xmlns:p14="http://schemas.microsoft.com/office/powerpoint/2010/main" val="872770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BA91E-4B9C-B41F-AB6D-492B8F1170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9F3FD9-0CB1-FE87-218B-38802FB7B0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B9ED44-9C75-72AA-0C30-79B63B6C45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F218940-3ECC-C62A-A080-15CF900A527B}"/>
              </a:ext>
            </a:extLst>
          </p:cNvPr>
          <p:cNvSpPr>
            <a:spLocks noGrp="1"/>
          </p:cNvSpPr>
          <p:nvPr>
            <p:ph type="sldNum" sz="quarter" idx="5"/>
          </p:nvPr>
        </p:nvSpPr>
        <p:spPr/>
        <p:txBody>
          <a:bodyPr/>
          <a:lstStyle/>
          <a:p>
            <a:fld id="{B5B36F11-82FF-42F3-8222-09CCE8829849}" type="slidenum">
              <a:rPr lang="en-FI" smtClean="0"/>
              <a:pPr/>
              <a:t>19</a:t>
            </a:fld>
            <a:endParaRPr lang="en-FI"/>
          </a:p>
        </p:txBody>
      </p:sp>
    </p:spTree>
    <p:extLst>
      <p:ext uri="{BB962C8B-B14F-4D97-AF65-F5344CB8AC3E}">
        <p14:creationId xmlns:p14="http://schemas.microsoft.com/office/powerpoint/2010/main" val="1514849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E4FD6-D7FB-05B8-F850-C92B79041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C6CECB-9FC0-925A-1805-36B51E2919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BFA83C-CA3C-A29A-6855-239265A4606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20B99CA-E116-D232-CF09-07A07067DB02}"/>
              </a:ext>
            </a:extLst>
          </p:cNvPr>
          <p:cNvSpPr>
            <a:spLocks noGrp="1"/>
          </p:cNvSpPr>
          <p:nvPr>
            <p:ph type="sldNum" sz="quarter" idx="5"/>
          </p:nvPr>
        </p:nvSpPr>
        <p:spPr/>
        <p:txBody>
          <a:bodyPr/>
          <a:lstStyle/>
          <a:p>
            <a:fld id="{B5B36F11-82FF-42F3-8222-09CCE8829849}" type="slidenum">
              <a:rPr lang="en-FI" smtClean="0"/>
              <a:pPr/>
              <a:t>20</a:t>
            </a:fld>
            <a:endParaRPr lang="en-FI"/>
          </a:p>
        </p:txBody>
      </p:sp>
    </p:spTree>
    <p:extLst>
      <p:ext uri="{BB962C8B-B14F-4D97-AF65-F5344CB8AC3E}">
        <p14:creationId xmlns:p14="http://schemas.microsoft.com/office/powerpoint/2010/main" val="706351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F1285-98FF-27D9-92ED-028BF0B66D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18D0DC-A2F7-0F54-54F6-578085CA69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98EF58-6261-D999-A1B2-71ADB47F8058}"/>
              </a:ext>
            </a:extLst>
          </p:cNvPr>
          <p:cNvSpPr>
            <a:spLocks noGrp="1"/>
          </p:cNvSpPr>
          <p:nvPr>
            <p:ph type="body" idx="1"/>
          </p:nvPr>
        </p:nvSpPr>
        <p:spPr/>
        <p:txBody>
          <a:bodyPr/>
          <a:lstStyle/>
          <a:p>
            <a:endParaRPr lang="fi-FI"/>
          </a:p>
        </p:txBody>
      </p:sp>
      <p:sp>
        <p:nvSpPr>
          <p:cNvPr id="4" name="Slide Number Placeholder 3">
            <a:extLst>
              <a:ext uri="{FF2B5EF4-FFF2-40B4-BE49-F238E27FC236}">
                <a16:creationId xmlns:a16="http://schemas.microsoft.com/office/drawing/2014/main" id="{1A87B787-F6C8-5A24-853C-013093DE9C28}"/>
              </a:ext>
            </a:extLst>
          </p:cNvPr>
          <p:cNvSpPr>
            <a:spLocks noGrp="1"/>
          </p:cNvSpPr>
          <p:nvPr>
            <p:ph type="sldNum" sz="quarter" idx="5"/>
          </p:nvPr>
        </p:nvSpPr>
        <p:spPr/>
        <p:txBody>
          <a:bodyPr/>
          <a:lstStyle/>
          <a:p>
            <a:fld id="{B5B36F11-82FF-42F3-8222-09CCE8829849}" type="slidenum">
              <a:rPr lang="en-FI" smtClean="0"/>
              <a:pPr/>
              <a:t>21</a:t>
            </a:fld>
            <a:endParaRPr lang="en-FI"/>
          </a:p>
        </p:txBody>
      </p:sp>
    </p:spTree>
    <p:extLst>
      <p:ext uri="{BB962C8B-B14F-4D97-AF65-F5344CB8AC3E}">
        <p14:creationId xmlns:p14="http://schemas.microsoft.com/office/powerpoint/2010/main" val="3670772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81A65-A7DC-3EAE-44DF-3F68DC2C5B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CB16FE-5FB2-9D73-B565-1C51379887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BAC7E7-98E7-E27C-1EE8-A8D148936B9E}"/>
              </a:ext>
            </a:extLst>
          </p:cNvPr>
          <p:cNvSpPr>
            <a:spLocks noGrp="1"/>
          </p:cNvSpPr>
          <p:nvPr>
            <p:ph type="body" idx="1"/>
          </p:nvPr>
        </p:nvSpPr>
        <p:spPr/>
        <p:txBody>
          <a:bodyPr/>
          <a:lstStyle/>
          <a:p>
            <a:pPr marL="0" indent="0">
              <a:buNone/>
            </a:pPr>
            <a:endParaRPr lang="en-US"/>
          </a:p>
        </p:txBody>
      </p:sp>
      <p:sp>
        <p:nvSpPr>
          <p:cNvPr id="4" name="Slide Number Placeholder 3">
            <a:extLst>
              <a:ext uri="{FF2B5EF4-FFF2-40B4-BE49-F238E27FC236}">
                <a16:creationId xmlns:a16="http://schemas.microsoft.com/office/drawing/2014/main" id="{229367CE-AAAB-2BDE-49BF-E81B0D1E0A36}"/>
              </a:ext>
            </a:extLst>
          </p:cNvPr>
          <p:cNvSpPr>
            <a:spLocks noGrp="1"/>
          </p:cNvSpPr>
          <p:nvPr>
            <p:ph type="sldNum" sz="quarter" idx="5"/>
          </p:nvPr>
        </p:nvSpPr>
        <p:spPr/>
        <p:txBody>
          <a:bodyPr/>
          <a:lstStyle/>
          <a:p>
            <a:fld id="{B5B36F11-82FF-42F3-8222-09CCE8829849}" type="slidenum">
              <a:rPr lang="en-FI" smtClean="0"/>
              <a:pPr/>
              <a:t>3</a:t>
            </a:fld>
            <a:endParaRPr lang="en-FI"/>
          </a:p>
        </p:txBody>
      </p:sp>
    </p:spTree>
    <p:extLst>
      <p:ext uri="{BB962C8B-B14F-4D97-AF65-F5344CB8AC3E}">
        <p14:creationId xmlns:p14="http://schemas.microsoft.com/office/powerpoint/2010/main" val="2990103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9C0BA-CE65-A46C-E25F-0A6A3B8741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72CB10-7AE6-EF46-DC98-872DFB34B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D41D64-CC39-CC97-ADA0-8F8EA7F31FB9}"/>
              </a:ext>
            </a:extLst>
          </p:cNvPr>
          <p:cNvSpPr>
            <a:spLocks noGrp="1"/>
          </p:cNvSpPr>
          <p:nvPr>
            <p:ph type="body" idx="1"/>
          </p:nvPr>
        </p:nvSpPr>
        <p:spPr/>
        <p:txBody>
          <a:bodyPr/>
          <a:lstStyle/>
          <a:p>
            <a:pPr marL="8390" indent="0">
              <a:buNone/>
            </a:pPr>
            <a:endParaRPr lang="fi-FI"/>
          </a:p>
        </p:txBody>
      </p:sp>
      <p:sp>
        <p:nvSpPr>
          <p:cNvPr id="4" name="Slide Number Placeholder 3">
            <a:extLst>
              <a:ext uri="{FF2B5EF4-FFF2-40B4-BE49-F238E27FC236}">
                <a16:creationId xmlns:a16="http://schemas.microsoft.com/office/drawing/2014/main" id="{083BE267-84E6-E16B-3827-775652DBF00B}"/>
              </a:ext>
            </a:extLst>
          </p:cNvPr>
          <p:cNvSpPr>
            <a:spLocks noGrp="1"/>
          </p:cNvSpPr>
          <p:nvPr>
            <p:ph type="sldNum" sz="quarter" idx="5"/>
          </p:nvPr>
        </p:nvSpPr>
        <p:spPr/>
        <p:txBody>
          <a:bodyPr/>
          <a:lstStyle/>
          <a:p>
            <a:fld id="{B5B36F11-82FF-42F3-8222-09CCE8829849}" type="slidenum">
              <a:rPr lang="en-FI" smtClean="0"/>
              <a:pPr/>
              <a:t>22</a:t>
            </a:fld>
            <a:endParaRPr lang="en-FI"/>
          </a:p>
        </p:txBody>
      </p:sp>
    </p:spTree>
    <p:extLst>
      <p:ext uri="{BB962C8B-B14F-4D97-AF65-F5344CB8AC3E}">
        <p14:creationId xmlns:p14="http://schemas.microsoft.com/office/powerpoint/2010/main" val="1501782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D845F-6CC4-60B8-A78C-38B3387C47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42647C-057F-1D92-4FD9-1835DDF596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9FF35D-0658-C508-63E4-A2ABFC112A0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A275408-E1D6-FBC9-C9D0-4EA7A92EE9F8}"/>
              </a:ext>
            </a:extLst>
          </p:cNvPr>
          <p:cNvSpPr>
            <a:spLocks noGrp="1"/>
          </p:cNvSpPr>
          <p:nvPr>
            <p:ph type="sldNum" sz="quarter" idx="5"/>
          </p:nvPr>
        </p:nvSpPr>
        <p:spPr/>
        <p:txBody>
          <a:bodyPr/>
          <a:lstStyle/>
          <a:p>
            <a:fld id="{B5B36F11-82FF-42F3-8222-09CCE8829849}" type="slidenum">
              <a:rPr lang="en-FI" smtClean="0"/>
              <a:pPr/>
              <a:t>23</a:t>
            </a:fld>
            <a:endParaRPr lang="en-FI"/>
          </a:p>
        </p:txBody>
      </p:sp>
    </p:spTree>
    <p:extLst>
      <p:ext uri="{BB962C8B-B14F-4D97-AF65-F5344CB8AC3E}">
        <p14:creationId xmlns:p14="http://schemas.microsoft.com/office/powerpoint/2010/main" val="2589567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F4884-5D5C-7551-DB88-5B08135D45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5A7606-A05A-9AE4-1E85-1F686C2964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ECD729-6E18-0449-66E6-5E32060A0891}"/>
              </a:ext>
            </a:extLst>
          </p:cNvPr>
          <p:cNvSpPr>
            <a:spLocks noGrp="1"/>
          </p:cNvSpPr>
          <p:nvPr>
            <p:ph type="body" idx="1"/>
          </p:nvPr>
        </p:nvSpPr>
        <p:spPr/>
        <p:txBody>
          <a:bodyPr/>
          <a:lstStyle/>
          <a:p>
            <a:pPr marL="0" indent="0">
              <a:buNone/>
            </a:pPr>
            <a:endParaRPr lang="en-US"/>
          </a:p>
        </p:txBody>
      </p:sp>
      <p:sp>
        <p:nvSpPr>
          <p:cNvPr id="4" name="Slide Number Placeholder 3">
            <a:extLst>
              <a:ext uri="{FF2B5EF4-FFF2-40B4-BE49-F238E27FC236}">
                <a16:creationId xmlns:a16="http://schemas.microsoft.com/office/drawing/2014/main" id="{FDCD7933-FEC2-7B2E-3C8A-A3108BF23FC3}"/>
              </a:ext>
            </a:extLst>
          </p:cNvPr>
          <p:cNvSpPr>
            <a:spLocks noGrp="1"/>
          </p:cNvSpPr>
          <p:nvPr>
            <p:ph type="sldNum" sz="quarter" idx="5"/>
          </p:nvPr>
        </p:nvSpPr>
        <p:spPr/>
        <p:txBody>
          <a:bodyPr/>
          <a:lstStyle/>
          <a:p>
            <a:fld id="{B5B36F11-82FF-42F3-8222-09CCE8829849}" type="slidenum">
              <a:rPr lang="en-FI" smtClean="0"/>
              <a:pPr/>
              <a:t>24</a:t>
            </a:fld>
            <a:endParaRPr lang="en-FI"/>
          </a:p>
        </p:txBody>
      </p:sp>
    </p:spTree>
    <p:extLst>
      <p:ext uri="{BB962C8B-B14F-4D97-AF65-F5344CB8AC3E}">
        <p14:creationId xmlns:p14="http://schemas.microsoft.com/office/powerpoint/2010/main" val="2532157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sz="1300" kern="10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5B36F11-82FF-42F3-8222-09CCE8829849}" type="slidenum">
              <a:rPr lang="en-FI" smtClean="0"/>
              <a:pPr/>
              <a:t>25</a:t>
            </a:fld>
            <a:endParaRPr lang="en-FI"/>
          </a:p>
        </p:txBody>
      </p:sp>
    </p:spTree>
    <p:extLst>
      <p:ext uri="{BB962C8B-B14F-4D97-AF65-F5344CB8AC3E}">
        <p14:creationId xmlns:p14="http://schemas.microsoft.com/office/powerpoint/2010/main" val="374991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B36F11-82FF-42F3-8222-09CCE8829849}" type="slidenum">
              <a:rPr lang="en-FI" smtClean="0"/>
              <a:pPr/>
              <a:t>26</a:t>
            </a:fld>
            <a:endParaRPr lang="en-FI"/>
          </a:p>
        </p:txBody>
      </p:sp>
    </p:spTree>
    <p:extLst>
      <p:ext uri="{BB962C8B-B14F-4D97-AF65-F5344CB8AC3E}">
        <p14:creationId xmlns:p14="http://schemas.microsoft.com/office/powerpoint/2010/main" val="12820330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B36F11-82FF-42F3-8222-09CCE8829849}" type="slidenum">
              <a:rPr lang="en-FI" smtClean="0"/>
              <a:pPr/>
              <a:t>27</a:t>
            </a:fld>
            <a:endParaRPr lang="en-FI"/>
          </a:p>
        </p:txBody>
      </p:sp>
    </p:spTree>
    <p:extLst>
      <p:ext uri="{BB962C8B-B14F-4D97-AF65-F5344CB8AC3E}">
        <p14:creationId xmlns:p14="http://schemas.microsoft.com/office/powerpoint/2010/main" val="4243287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B5F81-0058-3879-2502-809EAAC16A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34CB08-8496-E8BF-A9DC-D284A41FFE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3B3783-866A-6348-7014-8708D2001D4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7F58C4-5F1F-1AC5-64AE-75ED621ABC0A}"/>
              </a:ext>
            </a:extLst>
          </p:cNvPr>
          <p:cNvSpPr>
            <a:spLocks noGrp="1"/>
          </p:cNvSpPr>
          <p:nvPr>
            <p:ph type="sldNum" sz="quarter" idx="5"/>
          </p:nvPr>
        </p:nvSpPr>
        <p:spPr/>
        <p:txBody>
          <a:bodyPr/>
          <a:lstStyle/>
          <a:p>
            <a:fld id="{B5B36F11-82FF-42F3-8222-09CCE8829849}" type="slidenum">
              <a:rPr lang="en-FI" smtClean="0"/>
              <a:pPr/>
              <a:t>28</a:t>
            </a:fld>
            <a:endParaRPr lang="en-FI"/>
          </a:p>
        </p:txBody>
      </p:sp>
    </p:spTree>
    <p:extLst>
      <p:ext uri="{BB962C8B-B14F-4D97-AF65-F5344CB8AC3E}">
        <p14:creationId xmlns:p14="http://schemas.microsoft.com/office/powerpoint/2010/main" val="16554343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D12D6-1A5C-E8A8-D0C5-0E74E233D3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C70828-C3A6-5627-B6F1-0D4CA30D7E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1B456C-94CA-2D96-5153-AE0084D2414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BF459D2-D78C-0C42-630A-DF2CFE9947C6}"/>
              </a:ext>
            </a:extLst>
          </p:cNvPr>
          <p:cNvSpPr>
            <a:spLocks noGrp="1"/>
          </p:cNvSpPr>
          <p:nvPr>
            <p:ph type="sldNum" sz="quarter" idx="5"/>
          </p:nvPr>
        </p:nvSpPr>
        <p:spPr/>
        <p:txBody>
          <a:bodyPr/>
          <a:lstStyle/>
          <a:p>
            <a:fld id="{B5B36F11-82FF-42F3-8222-09CCE8829849}" type="slidenum">
              <a:rPr lang="en-FI" smtClean="0"/>
              <a:pPr/>
              <a:t>29</a:t>
            </a:fld>
            <a:endParaRPr lang="en-FI"/>
          </a:p>
        </p:txBody>
      </p:sp>
    </p:spTree>
    <p:extLst>
      <p:ext uri="{BB962C8B-B14F-4D97-AF65-F5344CB8AC3E}">
        <p14:creationId xmlns:p14="http://schemas.microsoft.com/office/powerpoint/2010/main" val="24265152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25F83-B1A8-D492-7C47-F6F7378C13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680B16-25FB-D568-21B0-81D130FF51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290012-CA89-FF21-6138-F72D2175EA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14F7FF0-EC52-DA13-4751-D371A2642617}"/>
              </a:ext>
            </a:extLst>
          </p:cNvPr>
          <p:cNvSpPr>
            <a:spLocks noGrp="1"/>
          </p:cNvSpPr>
          <p:nvPr>
            <p:ph type="sldNum" sz="quarter" idx="5"/>
          </p:nvPr>
        </p:nvSpPr>
        <p:spPr/>
        <p:txBody>
          <a:bodyPr/>
          <a:lstStyle/>
          <a:p>
            <a:fld id="{B5B36F11-82FF-42F3-8222-09CCE8829849}" type="slidenum">
              <a:rPr lang="en-FI" smtClean="0"/>
              <a:pPr/>
              <a:t>30</a:t>
            </a:fld>
            <a:endParaRPr lang="en-FI"/>
          </a:p>
        </p:txBody>
      </p:sp>
    </p:spTree>
    <p:extLst>
      <p:ext uri="{BB962C8B-B14F-4D97-AF65-F5344CB8AC3E}">
        <p14:creationId xmlns:p14="http://schemas.microsoft.com/office/powerpoint/2010/main" val="2713643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38284-E51B-E7E6-3F87-9B1124FC31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D065CC-CCF4-E6EC-1A77-930A7B1369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DC6E62-D9A9-B544-8FDA-963DF2F9E95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39FD79D-BFE8-B159-08BA-868B5DD8351C}"/>
              </a:ext>
            </a:extLst>
          </p:cNvPr>
          <p:cNvSpPr>
            <a:spLocks noGrp="1"/>
          </p:cNvSpPr>
          <p:nvPr>
            <p:ph type="sldNum" sz="quarter" idx="5"/>
          </p:nvPr>
        </p:nvSpPr>
        <p:spPr/>
        <p:txBody>
          <a:bodyPr/>
          <a:lstStyle/>
          <a:p>
            <a:fld id="{B5B36F11-82FF-42F3-8222-09CCE8829849}" type="slidenum">
              <a:rPr lang="en-FI" smtClean="0"/>
              <a:pPr/>
              <a:t>31</a:t>
            </a:fld>
            <a:endParaRPr lang="en-FI"/>
          </a:p>
        </p:txBody>
      </p:sp>
    </p:spTree>
    <p:extLst>
      <p:ext uri="{BB962C8B-B14F-4D97-AF65-F5344CB8AC3E}">
        <p14:creationId xmlns:p14="http://schemas.microsoft.com/office/powerpoint/2010/main" val="2416448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B36F11-82FF-42F3-8222-09CCE8829849}" type="slidenum">
              <a:rPr lang="en-FI" smtClean="0"/>
              <a:pPr/>
              <a:t>5</a:t>
            </a:fld>
            <a:endParaRPr lang="en-FI"/>
          </a:p>
        </p:txBody>
      </p:sp>
    </p:spTree>
    <p:extLst>
      <p:ext uri="{BB962C8B-B14F-4D97-AF65-F5344CB8AC3E}">
        <p14:creationId xmlns:p14="http://schemas.microsoft.com/office/powerpoint/2010/main" val="3368200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502B-48E9-CD95-0604-C3925A75B8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818FF1-4AC1-C553-B077-567B8E820C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BF4E69-53C4-F5FF-5A20-D58FC6B06122}"/>
              </a:ext>
            </a:extLst>
          </p:cNvPr>
          <p:cNvSpPr>
            <a:spLocks noGrp="1"/>
          </p:cNvSpPr>
          <p:nvPr>
            <p:ph type="body" idx="1"/>
          </p:nvPr>
        </p:nvSpPr>
        <p:spPr/>
        <p:txBody>
          <a:bodyPr/>
          <a:lstStyle/>
          <a:p>
            <a:pPr marL="8390" indent="0">
              <a:buNone/>
            </a:pPr>
            <a:endParaRPr lang="fi-FI"/>
          </a:p>
        </p:txBody>
      </p:sp>
      <p:sp>
        <p:nvSpPr>
          <p:cNvPr id="4" name="Slide Number Placeholder 3">
            <a:extLst>
              <a:ext uri="{FF2B5EF4-FFF2-40B4-BE49-F238E27FC236}">
                <a16:creationId xmlns:a16="http://schemas.microsoft.com/office/drawing/2014/main" id="{27E3CE46-4A8B-F48C-090E-AA2C39C98A6C}"/>
              </a:ext>
            </a:extLst>
          </p:cNvPr>
          <p:cNvSpPr>
            <a:spLocks noGrp="1"/>
          </p:cNvSpPr>
          <p:nvPr>
            <p:ph type="sldNum" sz="quarter" idx="5"/>
          </p:nvPr>
        </p:nvSpPr>
        <p:spPr/>
        <p:txBody>
          <a:bodyPr/>
          <a:lstStyle/>
          <a:p>
            <a:fld id="{B5B36F11-82FF-42F3-8222-09CCE8829849}" type="slidenum">
              <a:rPr lang="en-FI" smtClean="0"/>
              <a:pPr/>
              <a:t>32</a:t>
            </a:fld>
            <a:endParaRPr lang="en-FI"/>
          </a:p>
        </p:txBody>
      </p:sp>
    </p:spTree>
    <p:extLst>
      <p:ext uri="{BB962C8B-B14F-4D97-AF65-F5344CB8AC3E}">
        <p14:creationId xmlns:p14="http://schemas.microsoft.com/office/powerpoint/2010/main" val="29637773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AE051-3C15-962B-50E1-37B1F816AC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3045C3-A9B0-8578-B14E-5A23D1B66D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E3504F-E8D3-2A4E-7AB6-3FC9E04EEE0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2BA038F-8866-7DC3-8F7C-82DAD41FC549}"/>
              </a:ext>
            </a:extLst>
          </p:cNvPr>
          <p:cNvSpPr>
            <a:spLocks noGrp="1"/>
          </p:cNvSpPr>
          <p:nvPr>
            <p:ph type="sldNum" sz="quarter" idx="5"/>
          </p:nvPr>
        </p:nvSpPr>
        <p:spPr/>
        <p:txBody>
          <a:bodyPr/>
          <a:lstStyle/>
          <a:p>
            <a:fld id="{B5B36F11-82FF-42F3-8222-09CCE8829849}" type="slidenum">
              <a:rPr lang="en-FI" smtClean="0"/>
              <a:pPr/>
              <a:t>33</a:t>
            </a:fld>
            <a:endParaRPr lang="en-FI"/>
          </a:p>
        </p:txBody>
      </p:sp>
    </p:spTree>
    <p:extLst>
      <p:ext uri="{BB962C8B-B14F-4D97-AF65-F5344CB8AC3E}">
        <p14:creationId xmlns:p14="http://schemas.microsoft.com/office/powerpoint/2010/main" val="3606293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68DE9-4097-F44E-5527-B06ED53521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A42F1A-0874-4BE4-04BC-D3A40EC3B6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8B3376-F9B1-F6C4-180F-6BD21521393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3DDF11F-A460-0A03-0FC9-EA4B3351FC9B}"/>
              </a:ext>
            </a:extLst>
          </p:cNvPr>
          <p:cNvSpPr>
            <a:spLocks noGrp="1"/>
          </p:cNvSpPr>
          <p:nvPr>
            <p:ph type="sldNum" sz="quarter" idx="5"/>
          </p:nvPr>
        </p:nvSpPr>
        <p:spPr/>
        <p:txBody>
          <a:bodyPr/>
          <a:lstStyle/>
          <a:p>
            <a:fld id="{B5B36F11-82FF-42F3-8222-09CCE8829849}" type="slidenum">
              <a:rPr lang="en-FI" smtClean="0"/>
              <a:pPr/>
              <a:t>34</a:t>
            </a:fld>
            <a:endParaRPr lang="en-FI"/>
          </a:p>
        </p:txBody>
      </p:sp>
    </p:spTree>
    <p:extLst>
      <p:ext uri="{BB962C8B-B14F-4D97-AF65-F5344CB8AC3E}">
        <p14:creationId xmlns:p14="http://schemas.microsoft.com/office/powerpoint/2010/main" val="39431197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A5F2D-E2CD-F312-8EEA-1825F2670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724A8-EAEF-42F0-A4DC-D9C21FBB8E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AAB948-65EA-4036-61F2-851F67B2160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5ACBE5E-7294-3C00-EA64-94E327C0F521}"/>
              </a:ext>
            </a:extLst>
          </p:cNvPr>
          <p:cNvSpPr>
            <a:spLocks noGrp="1"/>
          </p:cNvSpPr>
          <p:nvPr>
            <p:ph type="sldNum" sz="quarter" idx="5"/>
          </p:nvPr>
        </p:nvSpPr>
        <p:spPr/>
        <p:txBody>
          <a:bodyPr/>
          <a:lstStyle/>
          <a:p>
            <a:fld id="{B5B36F11-82FF-42F3-8222-09CCE8829849}" type="slidenum">
              <a:rPr lang="en-FI" smtClean="0"/>
              <a:pPr/>
              <a:t>35</a:t>
            </a:fld>
            <a:endParaRPr lang="en-FI"/>
          </a:p>
        </p:txBody>
      </p:sp>
    </p:spTree>
    <p:extLst>
      <p:ext uri="{BB962C8B-B14F-4D97-AF65-F5344CB8AC3E}">
        <p14:creationId xmlns:p14="http://schemas.microsoft.com/office/powerpoint/2010/main" val="4986750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B36F11-82FF-42F3-8222-09CCE8829849}" type="slidenum">
              <a:rPr lang="en-FI" smtClean="0"/>
              <a:pPr/>
              <a:t>36</a:t>
            </a:fld>
            <a:endParaRPr lang="en-FI"/>
          </a:p>
        </p:txBody>
      </p:sp>
    </p:spTree>
    <p:extLst>
      <p:ext uri="{BB962C8B-B14F-4D97-AF65-F5344CB8AC3E}">
        <p14:creationId xmlns:p14="http://schemas.microsoft.com/office/powerpoint/2010/main" val="18337766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BEC86-C1F7-B733-4D44-77B5822A40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335666-5B79-EEB6-B7B4-6BCFF288D9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7303E5-BB14-A9C9-DB62-5CA4AEA94A5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B919B94-61A2-21A4-45B3-86370520FCB2}"/>
              </a:ext>
            </a:extLst>
          </p:cNvPr>
          <p:cNvSpPr>
            <a:spLocks noGrp="1"/>
          </p:cNvSpPr>
          <p:nvPr>
            <p:ph type="sldNum" sz="quarter" idx="5"/>
          </p:nvPr>
        </p:nvSpPr>
        <p:spPr/>
        <p:txBody>
          <a:bodyPr/>
          <a:lstStyle/>
          <a:p>
            <a:fld id="{B5B36F11-82FF-42F3-8222-09CCE8829849}" type="slidenum">
              <a:rPr lang="en-FI" smtClean="0"/>
              <a:pPr/>
              <a:t>37</a:t>
            </a:fld>
            <a:endParaRPr lang="en-FI"/>
          </a:p>
        </p:txBody>
      </p:sp>
    </p:spTree>
    <p:extLst>
      <p:ext uri="{BB962C8B-B14F-4D97-AF65-F5344CB8AC3E}">
        <p14:creationId xmlns:p14="http://schemas.microsoft.com/office/powerpoint/2010/main" val="42022524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900">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B5B36F11-82FF-42F3-8222-09CCE8829849}" type="slidenum">
              <a:rPr lang="en-FI" smtClean="0"/>
              <a:pPr/>
              <a:t>38</a:t>
            </a:fld>
            <a:endParaRPr lang="en-FI"/>
          </a:p>
        </p:txBody>
      </p:sp>
    </p:spTree>
    <p:extLst>
      <p:ext uri="{BB962C8B-B14F-4D97-AF65-F5344CB8AC3E}">
        <p14:creationId xmlns:p14="http://schemas.microsoft.com/office/powerpoint/2010/main" val="4817631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5F4C5-76F0-EAA3-12DC-66B7E593D7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81C611-8471-2392-8642-FFE4BCF54B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A12398-4986-3A23-F50C-3715861BBA60}"/>
              </a:ext>
            </a:extLst>
          </p:cNvPr>
          <p:cNvSpPr>
            <a:spLocks noGrp="1"/>
          </p:cNvSpPr>
          <p:nvPr>
            <p:ph type="body" idx="1"/>
          </p:nvPr>
        </p:nvSpPr>
        <p:spPr/>
        <p:txBody>
          <a:bodyPr/>
          <a:lstStyle/>
          <a:p>
            <a:pPr marL="0" indent="0">
              <a:buNone/>
            </a:pPr>
            <a:endParaRPr lang="fi-FI"/>
          </a:p>
        </p:txBody>
      </p:sp>
      <p:sp>
        <p:nvSpPr>
          <p:cNvPr id="4" name="Slide Number Placeholder 3">
            <a:extLst>
              <a:ext uri="{FF2B5EF4-FFF2-40B4-BE49-F238E27FC236}">
                <a16:creationId xmlns:a16="http://schemas.microsoft.com/office/drawing/2014/main" id="{3C9FA06B-6FF3-E87C-BE25-4601E96E436E}"/>
              </a:ext>
            </a:extLst>
          </p:cNvPr>
          <p:cNvSpPr>
            <a:spLocks noGrp="1"/>
          </p:cNvSpPr>
          <p:nvPr>
            <p:ph type="sldNum" sz="quarter" idx="5"/>
          </p:nvPr>
        </p:nvSpPr>
        <p:spPr/>
        <p:txBody>
          <a:bodyPr/>
          <a:lstStyle/>
          <a:p>
            <a:fld id="{B5B36F11-82FF-42F3-8222-09CCE8829849}" type="slidenum">
              <a:rPr lang="en-FI" smtClean="0"/>
              <a:pPr/>
              <a:t>39</a:t>
            </a:fld>
            <a:endParaRPr lang="en-FI"/>
          </a:p>
        </p:txBody>
      </p:sp>
    </p:spTree>
    <p:extLst>
      <p:ext uri="{BB962C8B-B14F-4D97-AF65-F5344CB8AC3E}">
        <p14:creationId xmlns:p14="http://schemas.microsoft.com/office/powerpoint/2010/main" val="12474578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6D8FF-00ED-C1B3-DE38-2D4AF59C04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56F2CD-26D1-3F10-AE8B-A406D67E83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2CD6AF-A5E0-871C-C5F1-D52844015B8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AA7624F-5970-87DD-7D46-065D2FCC22A9}"/>
              </a:ext>
            </a:extLst>
          </p:cNvPr>
          <p:cNvSpPr>
            <a:spLocks noGrp="1"/>
          </p:cNvSpPr>
          <p:nvPr>
            <p:ph type="sldNum" sz="quarter" idx="5"/>
          </p:nvPr>
        </p:nvSpPr>
        <p:spPr/>
        <p:txBody>
          <a:bodyPr/>
          <a:lstStyle/>
          <a:p>
            <a:fld id="{B5B36F11-82FF-42F3-8222-09CCE8829849}" type="slidenum">
              <a:rPr lang="en-FI" smtClean="0"/>
              <a:pPr/>
              <a:t>40</a:t>
            </a:fld>
            <a:endParaRPr lang="en-FI"/>
          </a:p>
        </p:txBody>
      </p:sp>
    </p:spTree>
    <p:extLst>
      <p:ext uri="{BB962C8B-B14F-4D97-AF65-F5344CB8AC3E}">
        <p14:creationId xmlns:p14="http://schemas.microsoft.com/office/powerpoint/2010/main" val="2830949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5B9E0-6FB3-34FE-F5CC-7E7CC1BCDA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B726CB-3C45-3745-A952-3806A2AA6D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C69B1D-2C0D-1E52-619C-A3D1A9A1667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097DDE5-5AF1-9BD6-8E92-E7C35F6476E8}"/>
              </a:ext>
            </a:extLst>
          </p:cNvPr>
          <p:cNvSpPr>
            <a:spLocks noGrp="1"/>
          </p:cNvSpPr>
          <p:nvPr>
            <p:ph type="sldNum" sz="quarter" idx="5"/>
          </p:nvPr>
        </p:nvSpPr>
        <p:spPr/>
        <p:txBody>
          <a:bodyPr/>
          <a:lstStyle/>
          <a:p>
            <a:fld id="{B5B36F11-82FF-42F3-8222-09CCE8829849}" type="slidenum">
              <a:rPr lang="en-FI" smtClean="0"/>
              <a:pPr/>
              <a:t>41</a:t>
            </a:fld>
            <a:endParaRPr lang="en-FI"/>
          </a:p>
        </p:txBody>
      </p:sp>
    </p:spTree>
    <p:extLst>
      <p:ext uri="{BB962C8B-B14F-4D97-AF65-F5344CB8AC3E}">
        <p14:creationId xmlns:p14="http://schemas.microsoft.com/office/powerpoint/2010/main" val="4013705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937" indent="0">
              <a:buNone/>
            </a:pPr>
            <a:endParaRPr lang="en-US"/>
          </a:p>
        </p:txBody>
      </p:sp>
      <p:sp>
        <p:nvSpPr>
          <p:cNvPr id="4" name="Slide Number Placeholder 3"/>
          <p:cNvSpPr>
            <a:spLocks noGrp="1"/>
          </p:cNvSpPr>
          <p:nvPr>
            <p:ph type="sldNum" sz="quarter" idx="5"/>
          </p:nvPr>
        </p:nvSpPr>
        <p:spPr/>
        <p:txBody>
          <a:bodyPr/>
          <a:lstStyle/>
          <a:p>
            <a:fld id="{B5B36F11-82FF-42F3-8222-09CCE8829849}" type="slidenum">
              <a:rPr lang="en-FI" smtClean="0"/>
              <a:pPr/>
              <a:t>6</a:t>
            </a:fld>
            <a:endParaRPr lang="en-FI"/>
          </a:p>
        </p:txBody>
      </p:sp>
    </p:spTree>
    <p:extLst>
      <p:ext uri="{BB962C8B-B14F-4D97-AF65-F5344CB8AC3E}">
        <p14:creationId xmlns:p14="http://schemas.microsoft.com/office/powerpoint/2010/main" val="22200101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34644-768A-8418-3A89-BE30C294B8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AFA14B-ABBF-F4DA-9E40-05A8321910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7A704D-730A-A58A-3BD0-A9454358E8A0}"/>
              </a:ext>
            </a:extLst>
          </p:cNvPr>
          <p:cNvSpPr>
            <a:spLocks noGrp="1"/>
          </p:cNvSpPr>
          <p:nvPr>
            <p:ph type="body" idx="1"/>
          </p:nvPr>
        </p:nvSpPr>
        <p:spPr/>
        <p:txBody>
          <a:bodyPr/>
          <a:lstStyle/>
          <a:p>
            <a:pPr marL="0" indent="0">
              <a:buNone/>
            </a:pPr>
            <a:endParaRPr lang="en-US"/>
          </a:p>
        </p:txBody>
      </p:sp>
      <p:sp>
        <p:nvSpPr>
          <p:cNvPr id="4" name="Slide Number Placeholder 3">
            <a:extLst>
              <a:ext uri="{FF2B5EF4-FFF2-40B4-BE49-F238E27FC236}">
                <a16:creationId xmlns:a16="http://schemas.microsoft.com/office/drawing/2014/main" id="{48496765-6A46-E16E-3D9B-E957B326759A}"/>
              </a:ext>
            </a:extLst>
          </p:cNvPr>
          <p:cNvSpPr>
            <a:spLocks noGrp="1"/>
          </p:cNvSpPr>
          <p:nvPr>
            <p:ph type="sldNum" sz="quarter" idx="5"/>
          </p:nvPr>
        </p:nvSpPr>
        <p:spPr/>
        <p:txBody>
          <a:bodyPr/>
          <a:lstStyle/>
          <a:p>
            <a:fld id="{B5B36F11-82FF-42F3-8222-09CCE8829849}" type="slidenum">
              <a:rPr lang="en-FI" smtClean="0"/>
              <a:pPr/>
              <a:t>43</a:t>
            </a:fld>
            <a:endParaRPr lang="en-FI"/>
          </a:p>
        </p:txBody>
      </p:sp>
    </p:spTree>
    <p:extLst>
      <p:ext uri="{BB962C8B-B14F-4D97-AF65-F5344CB8AC3E}">
        <p14:creationId xmlns:p14="http://schemas.microsoft.com/office/powerpoint/2010/main" val="32077369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3D7F0-519A-002A-7E31-F4D84049FA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7C08A7-E215-31D5-DDD8-FD53796DA8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4F22E0-4D51-D30D-95DD-3982A22A062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EC615A7-1598-4874-D85F-032CAFF8CB9D}"/>
              </a:ext>
            </a:extLst>
          </p:cNvPr>
          <p:cNvSpPr>
            <a:spLocks noGrp="1"/>
          </p:cNvSpPr>
          <p:nvPr>
            <p:ph type="sldNum" sz="quarter" idx="5"/>
          </p:nvPr>
        </p:nvSpPr>
        <p:spPr/>
        <p:txBody>
          <a:bodyPr/>
          <a:lstStyle/>
          <a:p>
            <a:fld id="{B5B36F11-82FF-42F3-8222-09CCE8829849}" type="slidenum">
              <a:rPr lang="en-FI" smtClean="0"/>
              <a:pPr/>
              <a:t>44</a:t>
            </a:fld>
            <a:endParaRPr lang="en-FI"/>
          </a:p>
        </p:txBody>
      </p:sp>
    </p:spTree>
    <p:extLst>
      <p:ext uri="{BB962C8B-B14F-4D97-AF65-F5344CB8AC3E}">
        <p14:creationId xmlns:p14="http://schemas.microsoft.com/office/powerpoint/2010/main" val="21522911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B5B36F11-82FF-42F3-8222-09CCE8829849}" type="slidenum">
              <a:rPr lang="en-FI" smtClean="0"/>
              <a:pPr/>
              <a:t>45</a:t>
            </a:fld>
            <a:endParaRPr lang="en-FI"/>
          </a:p>
        </p:txBody>
      </p:sp>
    </p:spTree>
    <p:extLst>
      <p:ext uri="{BB962C8B-B14F-4D97-AF65-F5344CB8AC3E}">
        <p14:creationId xmlns:p14="http://schemas.microsoft.com/office/powerpoint/2010/main" val="21046586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B36F11-82FF-42F3-8222-09CCE8829849}" type="slidenum">
              <a:rPr lang="en-FI" smtClean="0"/>
              <a:pPr/>
              <a:t>46</a:t>
            </a:fld>
            <a:endParaRPr lang="en-FI"/>
          </a:p>
        </p:txBody>
      </p:sp>
    </p:spTree>
    <p:extLst>
      <p:ext uri="{BB962C8B-B14F-4D97-AF65-F5344CB8AC3E}">
        <p14:creationId xmlns:p14="http://schemas.microsoft.com/office/powerpoint/2010/main" val="7937077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B5B36F11-82FF-42F3-8222-09CCE8829849}" type="slidenum">
              <a:rPr lang="en-FI" smtClean="0"/>
              <a:pPr/>
              <a:t>47</a:t>
            </a:fld>
            <a:endParaRPr lang="en-FI"/>
          </a:p>
        </p:txBody>
      </p:sp>
    </p:spTree>
    <p:extLst>
      <p:ext uri="{BB962C8B-B14F-4D97-AF65-F5344CB8AC3E}">
        <p14:creationId xmlns:p14="http://schemas.microsoft.com/office/powerpoint/2010/main" val="2262544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66612">
              <a:buNone/>
              <a:defRPr/>
            </a:pPr>
            <a:endParaRPr lang="fi-FI" sz="1300"/>
          </a:p>
        </p:txBody>
      </p:sp>
      <p:sp>
        <p:nvSpPr>
          <p:cNvPr id="4" name="Slide Number Placeholder 3"/>
          <p:cNvSpPr>
            <a:spLocks noGrp="1"/>
          </p:cNvSpPr>
          <p:nvPr>
            <p:ph type="sldNum" sz="quarter" idx="5"/>
          </p:nvPr>
        </p:nvSpPr>
        <p:spPr/>
        <p:txBody>
          <a:bodyPr/>
          <a:lstStyle/>
          <a:p>
            <a:fld id="{B5B36F11-82FF-42F3-8222-09CCE8829849}" type="slidenum">
              <a:rPr lang="en-FI" smtClean="0"/>
              <a:pPr/>
              <a:t>48</a:t>
            </a:fld>
            <a:endParaRPr lang="en-FI"/>
          </a:p>
        </p:txBody>
      </p:sp>
    </p:spTree>
    <p:extLst>
      <p:ext uri="{BB962C8B-B14F-4D97-AF65-F5344CB8AC3E}">
        <p14:creationId xmlns:p14="http://schemas.microsoft.com/office/powerpoint/2010/main" val="42134713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8BD84-4B60-A839-CB48-B6D6D6E504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310986-8E76-9C63-4214-0C23573335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DC45CC-0E65-47F5-928F-E36075C61A5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D53B0E2-DC13-F82D-6E9F-696515E30737}"/>
              </a:ext>
            </a:extLst>
          </p:cNvPr>
          <p:cNvSpPr>
            <a:spLocks noGrp="1"/>
          </p:cNvSpPr>
          <p:nvPr>
            <p:ph type="sldNum" sz="quarter" idx="5"/>
          </p:nvPr>
        </p:nvSpPr>
        <p:spPr/>
        <p:txBody>
          <a:bodyPr/>
          <a:lstStyle/>
          <a:p>
            <a:fld id="{B5B36F11-82FF-42F3-8222-09CCE8829849}" type="slidenum">
              <a:rPr lang="en-FI" smtClean="0"/>
              <a:pPr/>
              <a:t>50</a:t>
            </a:fld>
            <a:endParaRPr lang="en-FI"/>
          </a:p>
        </p:txBody>
      </p:sp>
    </p:spTree>
    <p:extLst>
      <p:ext uri="{BB962C8B-B14F-4D97-AF65-F5344CB8AC3E}">
        <p14:creationId xmlns:p14="http://schemas.microsoft.com/office/powerpoint/2010/main" val="16671759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22881-84DC-8FBF-48E5-00B18BF272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01B8E0-03D6-8C92-5FB7-3648314A56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D35077-1D78-1EE3-F8E9-28FB9DE6C98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DEE14CB-306C-63D7-90DE-DE8877BF1F2A}"/>
              </a:ext>
            </a:extLst>
          </p:cNvPr>
          <p:cNvSpPr>
            <a:spLocks noGrp="1"/>
          </p:cNvSpPr>
          <p:nvPr>
            <p:ph type="sldNum" sz="quarter" idx="5"/>
          </p:nvPr>
        </p:nvSpPr>
        <p:spPr/>
        <p:txBody>
          <a:bodyPr/>
          <a:lstStyle/>
          <a:p>
            <a:fld id="{B5B36F11-82FF-42F3-8222-09CCE8829849}" type="slidenum">
              <a:rPr lang="en-FI" smtClean="0"/>
              <a:pPr/>
              <a:t>51</a:t>
            </a:fld>
            <a:endParaRPr lang="en-FI"/>
          </a:p>
        </p:txBody>
      </p:sp>
    </p:spTree>
    <p:extLst>
      <p:ext uri="{BB962C8B-B14F-4D97-AF65-F5344CB8AC3E}">
        <p14:creationId xmlns:p14="http://schemas.microsoft.com/office/powerpoint/2010/main" val="5175141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170C8-2283-9000-792D-440A1E660B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C32B1A-34C0-2F15-CB01-3589063CC1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4B0CCA-13E7-A335-E8C0-99C24022A84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0C164CE-3D8C-605F-C34F-1788D3824968}"/>
              </a:ext>
            </a:extLst>
          </p:cNvPr>
          <p:cNvSpPr>
            <a:spLocks noGrp="1"/>
          </p:cNvSpPr>
          <p:nvPr>
            <p:ph type="sldNum" sz="quarter" idx="5"/>
          </p:nvPr>
        </p:nvSpPr>
        <p:spPr/>
        <p:txBody>
          <a:bodyPr/>
          <a:lstStyle/>
          <a:p>
            <a:fld id="{B5B36F11-82FF-42F3-8222-09CCE8829849}" type="slidenum">
              <a:rPr lang="en-FI" smtClean="0"/>
              <a:pPr/>
              <a:t>52</a:t>
            </a:fld>
            <a:endParaRPr lang="en-FI"/>
          </a:p>
        </p:txBody>
      </p:sp>
    </p:spTree>
    <p:extLst>
      <p:ext uri="{BB962C8B-B14F-4D97-AF65-F5344CB8AC3E}">
        <p14:creationId xmlns:p14="http://schemas.microsoft.com/office/powerpoint/2010/main" val="35987332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3FF6D-7E14-79AE-9B33-2799FC32E5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50C746-711A-3F4C-2B83-B7D0C37996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3D1A59-AD9A-E418-CC16-8BD0A82CB3F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C23DC28-49AD-C0EC-0EB0-0C7ED5295784}"/>
              </a:ext>
            </a:extLst>
          </p:cNvPr>
          <p:cNvSpPr>
            <a:spLocks noGrp="1"/>
          </p:cNvSpPr>
          <p:nvPr>
            <p:ph type="sldNum" sz="quarter" idx="5"/>
          </p:nvPr>
        </p:nvSpPr>
        <p:spPr/>
        <p:txBody>
          <a:bodyPr/>
          <a:lstStyle/>
          <a:p>
            <a:fld id="{B5B36F11-82FF-42F3-8222-09CCE8829849}" type="slidenum">
              <a:rPr lang="en-FI" smtClean="0"/>
              <a:pPr/>
              <a:t>53</a:t>
            </a:fld>
            <a:endParaRPr lang="en-FI"/>
          </a:p>
        </p:txBody>
      </p:sp>
    </p:spTree>
    <p:extLst>
      <p:ext uri="{BB962C8B-B14F-4D97-AF65-F5344CB8AC3E}">
        <p14:creationId xmlns:p14="http://schemas.microsoft.com/office/powerpoint/2010/main" val="3447317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ACA89-9EB2-AF3B-739A-9AC857776D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B48916-3EAF-2EF6-E0CC-80CA5EAD9F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176232-BD0B-1AD1-D737-DD74D28E836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B880D03-816D-C273-9ED8-D490940BEB5F}"/>
              </a:ext>
            </a:extLst>
          </p:cNvPr>
          <p:cNvSpPr>
            <a:spLocks noGrp="1"/>
          </p:cNvSpPr>
          <p:nvPr>
            <p:ph type="sldNum" sz="quarter" idx="5"/>
          </p:nvPr>
        </p:nvSpPr>
        <p:spPr/>
        <p:txBody>
          <a:bodyPr/>
          <a:lstStyle/>
          <a:p>
            <a:fld id="{B5B36F11-82FF-42F3-8222-09CCE8829849}" type="slidenum">
              <a:rPr lang="en-FI" smtClean="0"/>
              <a:pPr/>
              <a:t>7</a:t>
            </a:fld>
            <a:endParaRPr lang="en-FI"/>
          </a:p>
        </p:txBody>
      </p:sp>
    </p:spTree>
    <p:extLst>
      <p:ext uri="{BB962C8B-B14F-4D97-AF65-F5344CB8AC3E}">
        <p14:creationId xmlns:p14="http://schemas.microsoft.com/office/powerpoint/2010/main" val="25103315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CCF68-9C9F-3864-DAFC-65FE8487B8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73CDD-59B8-7EDF-A94E-C08EA6D8B1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922A85-B9AA-6531-7CBC-57A26D234A54}"/>
              </a:ext>
            </a:extLst>
          </p:cNvPr>
          <p:cNvSpPr>
            <a:spLocks noGrp="1"/>
          </p:cNvSpPr>
          <p:nvPr>
            <p:ph type="body" idx="1"/>
          </p:nvPr>
        </p:nvSpPr>
        <p:spPr/>
        <p:txBody>
          <a:bodyPr/>
          <a:lstStyle/>
          <a:p>
            <a:pPr marL="0" indent="0">
              <a:buNone/>
            </a:pPr>
            <a:endParaRPr lang="en-US"/>
          </a:p>
        </p:txBody>
      </p:sp>
      <p:sp>
        <p:nvSpPr>
          <p:cNvPr id="4" name="Slide Number Placeholder 3">
            <a:extLst>
              <a:ext uri="{FF2B5EF4-FFF2-40B4-BE49-F238E27FC236}">
                <a16:creationId xmlns:a16="http://schemas.microsoft.com/office/drawing/2014/main" id="{49867A15-D1B3-0001-73CA-D6886C51CABA}"/>
              </a:ext>
            </a:extLst>
          </p:cNvPr>
          <p:cNvSpPr>
            <a:spLocks noGrp="1"/>
          </p:cNvSpPr>
          <p:nvPr>
            <p:ph type="sldNum" sz="quarter" idx="5"/>
          </p:nvPr>
        </p:nvSpPr>
        <p:spPr/>
        <p:txBody>
          <a:bodyPr/>
          <a:lstStyle/>
          <a:p>
            <a:fld id="{B5B36F11-82FF-42F3-8222-09CCE8829849}" type="slidenum">
              <a:rPr lang="en-FI" smtClean="0"/>
              <a:pPr/>
              <a:t>54</a:t>
            </a:fld>
            <a:endParaRPr lang="en-FI"/>
          </a:p>
        </p:txBody>
      </p:sp>
    </p:spTree>
    <p:extLst>
      <p:ext uri="{BB962C8B-B14F-4D97-AF65-F5344CB8AC3E}">
        <p14:creationId xmlns:p14="http://schemas.microsoft.com/office/powerpoint/2010/main" val="1359750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261DB-CDF2-E598-ECCE-B44193A135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33D7B6-746E-39AA-8DF6-E3B3E28D98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086B89-2ADF-C807-7B45-E4215D093CF3}"/>
              </a:ext>
            </a:extLst>
          </p:cNvPr>
          <p:cNvSpPr>
            <a:spLocks noGrp="1"/>
          </p:cNvSpPr>
          <p:nvPr>
            <p:ph type="body" idx="1"/>
          </p:nvPr>
        </p:nvSpPr>
        <p:spPr/>
        <p:txBody>
          <a:bodyPr/>
          <a:lstStyle/>
          <a:p>
            <a:pPr marL="0" indent="0">
              <a:buNone/>
            </a:pPr>
            <a:endParaRPr lang="en-US"/>
          </a:p>
        </p:txBody>
      </p:sp>
      <p:sp>
        <p:nvSpPr>
          <p:cNvPr id="4" name="Slide Number Placeholder 3">
            <a:extLst>
              <a:ext uri="{FF2B5EF4-FFF2-40B4-BE49-F238E27FC236}">
                <a16:creationId xmlns:a16="http://schemas.microsoft.com/office/drawing/2014/main" id="{983FAD5E-53D6-FFEC-7250-E227166C9742}"/>
              </a:ext>
            </a:extLst>
          </p:cNvPr>
          <p:cNvSpPr>
            <a:spLocks noGrp="1"/>
          </p:cNvSpPr>
          <p:nvPr>
            <p:ph type="sldNum" sz="quarter" idx="5"/>
          </p:nvPr>
        </p:nvSpPr>
        <p:spPr/>
        <p:txBody>
          <a:bodyPr/>
          <a:lstStyle/>
          <a:p>
            <a:fld id="{B5B36F11-82FF-42F3-8222-09CCE8829849}" type="slidenum">
              <a:rPr lang="en-FI" smtClean="0"/>
              <a:pPr/>
              <a:t>55</a:t>
            </a:fld>
            <a:endParaRPr lang="en-FI"/>
          </a:p>
        </p:txBody>
      </p:sp>
    </p:spTree>
    <p:extLst>
      <p:ext uri="{BB962C8B-B14F-4D97-AF65-F5344CB8AC3E}">
        <p14:creationId xmlns:p14="http://schemas.microsoft.com/office/powerpoint/2010/main" val="8317171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CC107-B061-00D1-0197-65413C7148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0DD1E8-5DD9-90CA-7AF8-02436770B8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7F7743-1708-E6D3-1A88-6A5DD0106FA4}"/>
              </a:ext>
            </a:extLst>
          </p:cNvPr>
          <p:cNvSpPr>
            <a:spLocks noGrp="1"/>
          </p:cNvSpPr>
          <p:nvPr>
            <p:ph type="body" idx="1"/>
          </p:nvPr>
        </p:nvSpPr>
        <p:spPr/>
        <p:txBody>
          <a:bodyPr/>
          <a:lstStyle/>
          <a:p>
            <a:pPr marL="0" indent="0">
              <a:buNone/>
            </a:pPr>
            <a:endParaRPr lang="en-US"/>
          </a:p>
        </p:txBody>
      </p:sp>
      <p:sp>
        <p:nvSpPr>
          <p:cNvPr id="4" name="Slide Number Placeholder 3">
            <a:extLst>
              <a:ext uri="{FF2B5EF4-FFF2-40B4-BE49-F238E27FC236}">
                <a16:creationId xmlns:a16="http://schemas.microsoft.com/office/drawing/2014/main" id="{EF7B2EA3-A128-FC1D-12D9-C0D99FCF1EB5}"/>
              </a:ext>
            </a:extLst>
          </p:cNvPr>
          <p:cNvSpPr>
            <a:spLocks noGrp="1"/>
          </p:cNvSpPr>
          <p:nvPr>
            <p:ph type="sldNum" sz="quarter" idx="5"/>
          </p:nvPr>
        </p:nvSpPr>
        <p:spPr/>
        <p:txBody>
          <a:bodyPr/>
          <a:lstStyle/>
          <a:p>
            <a:fld id="{B5B36F11-82FF-42F3-8222-09CCE8829849}" type="slidenum">
              <a:rPr lang="en-FI" smtClean="0"/>
              <a:pPr/>
              <a:t>56</a:t>
            </a:fld>
            <a:endParaRPr lang="en-FI"/>
          </a:p>
        </p:txBody>
      </p:sp>
    </p:spTree>
    <p:extLst>
      <p:ext uri="{BB962C8B-B14F-4D97-AF65-F5344CB8AC3E}">
        <p14:creationId xmlns:p14="http://schemas.microsoft.com/office/powerpoint/2010/main" val="28565555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78DB5-F230-D926-4005-BAB089C4B2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84269B-0A76-7CAC-E1F9-15A4AF5F10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814B0F-140F-D464-A055-F16F1F7D53CC}"/>
              </a:ext>
            </a:extLst>
          </p:cNvPr>
          <p:cNvSpPr>
            <a:spLocks noGrp="1"/>
          </p:cNvSpPr>
          <p:nvPr>
            <p:ph type="body" idx="1"/>
          </p:nvPr>
        </p:nvSpPr>
        <p:spPr/>
        <p:txBody>
          <a:bodyPr/>
          <a:lstStyle/>
          <a:p>
            <a:pPr marL="0" indent="0" defTabSz="966612">
              <a:buNone/>
              <a:defRPr/>
            </a:pPr>
            <a:endParaRPr lang="fi-FI" sz="1300"/>
          </a:p>
        </p:txBody>
      </p:sp>
      <p:sp>
        <p:nvSpPr>
          <p:cNvPr id="4" name="Slide Number Placeholder 3">
            <a:extLst>
              <a:ext uri="{FF2B5EF4-FFF2-40B4-BE49-F238E27FC236}">
                <a16:creationId xmlns:a16="http://schemas.microsoft.com/office/drawing/2014/main" id="{7FF84666-C1FD-9DD2-EA61-8C383C57BBCF}"/>
              </a:ext>
            </a:extLst>
          </p:cNvPr>
          <p:cNvSpPr>
            <a:spLocks noGrp="1"/>
          </p:cNvSpPr>
          <p:nvPr>
            <p:ph type="sldNum" sz="quarter" idx="5"/>
          </p:nvPr>
        </p:nvSpPr>
        <p:spPr/>
        <p:txBody>
          <a:bodyPr/>
          <a:lstStyle/>
          <a:p>
            <a:fld id="{B5B36F11-82FF-42F3-8222-09CCE8829849}" type="slidenum">
              <a:rPr lang="en-FI" smtClean="0"/>
              <a:pPr/>
              <a:t>57</a:t>
            </a:fld>
            <a:endParaRPr lang="en-FI"/>
          </a:p>
        </p:txBody>
      </p:sp>
    </p:spTree>
    <p:extLst>
      <p:ext uri="{BB962C8B-B14F-4D97-AF65-F5344CB8AC3E}">
        <p14:creationId xmlns:p14="http://schemas.microsoft.com/office/powerpoint/2010/main" val="6388301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B36F11-82FF-42F3-8222-09CCE8829849}" type="slidenum">
              <a:rPr lang="en-FI" smtClean="0"/>
              <a:pPr/>
              <a:t>59</a:t>
            </a:fld>
            <a:endParaRPr lang="en-FI"/>
          </a:p>
        </p:txBody>
      </p:sp>
    </p:spTree>
    <p:extLst>
      <p:ext uri="{BB962C8B-B14F-4D97-AF65-F5344CB8AC3E}">
        <p14:creationId xmlns:p14="http://schemas.microsoft.com/office/powerpoint/2010/main" val="30848255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B5B36F11-82FF-42F3-8222-09CCE8829849}" type="slidenum">
              <a:rPr lang="en-FI" smtClean="0"/>
              <a:pPr/>
              <a:t>62</a:t>
            </a:fld>
            <a:endParaRPr lang="en-FI"/>
          </a:p>
        </p:txBody>
      </p:sp>
    </p:spTree>
    <p:extLst>
      <p:ext uri="{BB962C8B-B14F-4D97-AF65-F5344CB8AC3E}">
        <p14:creationId xmlns:p14="http://schemas.microsoft.com/office/powerpoint/2010/main" val="2419373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p:txBody>
          <a:bodyPr/>
          <a:lstStyle/>
          <a:p>
            <a:fld id="{B5B36F11-82FF-42F3-8222-09CCE8829849}" type="slidenum">
              <a:rPr lang="en-FI" smtClean="0"/>
              <a:pPr/>
              <a:t>8</a:t>
            </a:fld>
            <a:endParaRPr lang="en-FI"/>
          </a:p>
        </p:txBody>
      </p:sp>
    </p:spTree>
    <p:extLst>
      <p:ext uri="{BB962C8B-B14F-4D97-AF65-F5344CB8AC3E}">
        <p14:creationId xmlns:p14="http://schemas.microsoft.com/office/powerpoint/2010/main" val="435899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9D5EA-DE7B-573A-F711-87F2A0E8C4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E4DD1F-8225-61C0-DF6A-86427894FA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B18C0B-C46D-62F0-F3EA-2791A46C0B4F}"/>
              </a:ext>
            </a:extLst>
          </p:cNvPr>
          <p:cNvSpPr>
            <a:spLocks noGrp="1"/>
          </p:cNvSpPr>
          <p:nvPr>
            <p:ph type="body" idx="1"/>
          </p:nvPr>
        </p:nvSpPr>
        <p:spPr/>
        <p:txBody>
          <a:bodyPr/>
          <a:lstStyle/>
          <a:p>
            <a:pPr marL="0" indent="0">
              <a:buNone/>
            </a:pPr>
            <a:endParaRPr lang="en-US"/>
          </a:p>
        </p:txBody>
      </p:sp>
      <p:sp>
        <p:nvSpPr>
          <p:cNvPr id="4" name="Slide Number Placeholder 3">
            <a:extLst>
              <a:ext uri="{FF2B5EF4-FFF2-40B4-BE49-F238E27FC236}">
                <a16:creationId xmlns:a16="http://schemas.microsoft.com/office/drawing/2014/main" id="{C3C48351-1D35-EE2F-0F2E-9042772CC05E}"/>
              </a:ext>
            </a:extLst>
          </p:cNvPr>
          <p:cNvSpPr>
            <a:spLocks noGrp="1"/>
          </p:cNvSpPr>
          <p:nvPr>
            <p:ph type="sldNum" sz="quarter" idx="5"/>
          </p:nvPr>
        </p:nvSpPr>
        <p:spPr/>
        <p:txBody>
          <a:bodyPr/>
          <a:lstStyle/>
          <a:p>
            <a:fld id="{B5B36F11-82FF-42F3-8222-09CCE8829849}" type="slidenum">
              <a:rPr lang="en-FI" smtClean="0"/>
              <a:pPr/>
              <a:t>9</a:t>
            </a:fld>
            <a:endParaRPr lang="en-FI"/>
          </a:p>
        </p:txBody>
      </p:sp>
    </p:spTree>
    <p:extLst>
      <p:ext uri="{BB962C8B-B14F-4D97-AF65-F5344CB8AC3E}">
        <p14:creationId xmlns:p14="http://schemas.microsoft.com/office/powerpoint/2010/main" val="4101360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endParaRPr lang="en-US" sz="1900">
              <a:solidFill>
                <a:srgbClr val="000000"/>
              </a:solidFill>
              <a:latin typeface="Segoe UI Web (West European)"/>
            </a:endParaRPr>
          </a:p>
        </p:txBody>
      </p:sp>
      <p:sp>
        <p:nvSpPr>
          <p:cNvPr id="4" name="Slide Number Placeholder 3"/>
          <p:cNvSpPr>
            <a:spLocks noGrp="1"/>
          </p:cNvSpPr>
          <p:nvPr>
            <p:ph type="sldNum" sz="quarter" idx="5"/>
          </p:nvPr>
        </p:nvSpPr>
        <p:spPr/>
        <p:txBody>
          <a:bodyPr/>
          <a:lstStyle/>
          <a:p>
            <a:fld id="{B5B36F11-82FF-42F3-8222-09CCE8829849}" type="slidenum">
              <a:rPr lang="en-FI" smtClean="0"/>
              <a:pPr/>
              <a:t>10</a:t>
            </a:fld>
            <a:endParaRPr lang="en-FI"/>
          </a:p>
        </p:txBody>
      </p:sp>
    </p:spTree>
    <p:extLst>
      <p:ext uri="{BB962C8B-B14F-4D97-AF65-F5344CB8AC3E}">
        <p14:creationId xmlns:p14="http://schemas.microsoft.com/office/powerpoint/2010/main" val="2203467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9C7CF-155D-54C0-86E3-5C189A6CA1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6203AC-3A96-67D6-FB6D-48D284F9F0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417E17-D296-9039-9E8C-E24C7A03687D}"/>
              </a:ext>
            </a:extLst>
          </p:cNvPr>
          <p:cNvSpPr>
            <a:spLocks noGrp="1"/>
          </p:cNvSpPr>
          <p:nvPr>
            <p:ph type="body" idx="1"/>
          </p:nvPr>
        </p:nvSpPr>
        <p:spPr/>
        <p:txBody>
          <a:bodyPr/>
          <a:lstStyle/>
          <a:p>
            <a:pPr marL="181240" indent="-181240" defTabSz="966612">
              <a:defRPr/>
            </a:pPr>
            <a:endParaRPr lang="en-US" b="0"/>
          </a:p>
        </p:txBody>
      </p:sp>
      <p:sp>
        <p:nvSpPr>
          <p:cNvPr id="4" name="Slide Number Placeholder 3">
            <a:extLst>
              <a:ext uri="{FF2B5EF4-FFF2-40B4-BE49-F238E27FC236}">
                <a16:creationId xmlns:a16="http://schemas.microsoft.com/office/drawing/2014/main" id="{353E4ECC-4DDD-A0B4-85CF-EAEE14C50176}"/>
              </a:ext>
            </a:extLst>
          </p:cNvPr>
          <p:cNvSpPr>
            <a:spLocks noGrp="1"/>
          </p:cNvSpPr>
          <p:nvPr>
            <p:ph type="sldNum" sz="quarter" idx="5"/>
          </p:nvPr>
        </p:nvSpPr>
        <p:spPr/>
        <p:txBody>
          <a:bodyPr/>
          <a:lstStyle/>
          <a:p>
            <a:fld id="{B5B36F11-82FF-42F3-8222-09CCE8829849}" type="slidenum">
              <a:rPr lang="en-FI" smtClean="0"/>
              <a:pPr/>
              <a:t>11</a:t>
            </a:fld>
            <a:endParaRPr lang="en-FI"/>
          </a:p>
        </p:txBody>
      </p:sp>
    </p:spTree>
    <p:extLst>
      <p:ext uri="{BB962C8B-B14F-4D97-AF65-F5344CB8AC3E}">
        <p14:creationId xmlns:p14="http://schemas.microsoft.com/office/powerpoint/2010/main" val="3673069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3.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1.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1.xml"/><Relationship Id="rId5" Type="http://schemas.openxmlformats.org/officeDocument/2006/relationships/image" Target="../media/image36.svg"/><Relationship Id="rId4" Type="http://schemas.openxmlformats.org/officeDocument/2006/relationships/image" Target="../media/image2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Master" Target="../slideMasters/slideMaster1.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1.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Master" Target="../slideMasters/slideMaster1.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Master" Target="../slideMasters/slideMaster1.xml"/><Relationship Id="rId5" Type="http://schemas.openxmlformats.org/officeDocument/2006/relationships/image" Target="../media/image31.svg"/><Relationship Id="rId4" Type="http://schemas.openxmlformats.org/officeDocument/2006/relationships/image" Target="../media/image30.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37.png"/><Relationship Id="rId1" Type="http://schemas.openxmlformats.org/officeDocument/2006/relationships/slideMaster" Target="../slideMasters/slideMaster1.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circle only">
    <p:bg>
      <p:bgPr>
        <a:solidFill>
          <a:srgbClr val="0F3D5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0550C3B-19E3-976E-3415-B1FE34918D32}"/>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b="-3734"/>
          <a:stretch/>
        </p:blipFill>
        <p:spPr>
          <a:xfrm rot="15291414">
            <a:off x="6309572" y="1129205"/>
            <a:ext cx="4723051" cy="4576249"/>
          </a:xfrm>
          <a:prstGeom prst="rect">
            <a:avLst/>
          </a:prstGeom>
        </p:spPr>
      </p:pic>
      <p:sp>
        <p:nvSpPr>
          <p:cNvPr id="4" name="Title 3">
            <a:extLst>
              <a:ext uri="{FF2B5EF4-FFF2-40B4-BE49-F238E27FC236}">
                <a16:creationId xmlns:a16="http://schemas.microsoft.com/office/drawing/2014/main" id="{A1D08046-063C-41BA-8492-333536A868C6}"/>
              </a:ext>
            </a:extLst>
          </p:cNvPr>
          <p:cNvSpPr>
            <a:spLocks noGrp="1"/>
          </p:cNvSpPr>
          <p:nvPr>
            <p:ph type="title" hasCustomPrompt="1"/>
          </p:nvPr>
        </p:nvSpPr>
        <p:spPr>
          <a:xfrm>
            <a:off x="675005" y="1442147"/>
            <a:ext cx="5796915" cy="3067578"/>
          </a:xfrm>
        </p:spPr>
        <p:txBody>
          <a:bodyPr/>
          <a:lstStyle>
            <a:lvl1pPr>
              <a:defRPr sz="6000" b="0" i="0">
                <a:solidFill>
                  <a:schemeClr val="accent5"/>
                </a:solidFill>
                <a:latin typeface="Messina Modern Book" pitchFamily="2" charset="77"/>
              </a:defRPr>
            </a:lvl1pPr>
          </a:lstStyle>
          <a:p>
            <a:r>
              <a:rPr lang="en-US"/>
              <a:t>Insert presentation title</a:t>
            </a:r>
            <a:endParaRPr lang="en-GB"/>
          </a:p>
        </p:txBody>
      </p:sp>
      <p:sp>
        <p:nvSpPr>
          <p:cNvPr id="29" name="Text Placeholder 72">
            <a:extLst>
              <a:ext uri="{FF2B5EF4-FFF2-40B4-BE49-F238E27FC236}">
                <a16:creationId xmlns:a16="http://schemas.microsoft.com/office/drawing/2014/main" id="{D745AE89-B236-493C-B3DD-4EFE82A10E05}"/>
              </a:ext>
            </a:extLst>
          </p:cNvPr>
          <p:cNvSpPr>
            <a:spLocks noGrp="1"/>
          </p:cNvSpPr>
          <p:nvPr>
            <p:ph type="body" sz="quarter" idx="14" hasCustomPrompt="1"/>
          </p:nvPr>
        </p:nvSpPr>
        <p:spPr>
          <a:xfrm>
            <a:off x="695327" y="4509725"/>
            <a:ext cx="4589518" cy="1000095"/>
          </a:xfrm>
          <a:prstGeom prst="rect">
            <a:avLst/>
          </a:prstGeom>
        </p:spPr>
        <p:txBody>
          <a:bodyPr lIns="0" rIns="0">
            <a:noAutofit/>
          </a:bodyPr>
          <a:lstStyle>
            <a:lvl1pPr marL="0" indent="0" algn="l">
              <a:buNone/>
              <a:defRPr sz="1800" b="0" i="0" spc="-50" baseline="0">
                <a:solidFill>
                  <a:schemeClr val="accent5"/>
                </a:solidFill>
                <a:latin typeface="Cadiz Book" pitchFamily="2" charset="77"/>
              </a:defRPr>
            </a:lvl1pPr>
            <a:lvl2pPr>
              <a:defRPr sz="1800"/>
            </a:lvl2pPr>
            <a:lvl3pPr>
              <a:defRPr sz="1600"/>
            </a:lvl3pPr>
            <a:lvl4pPr>
              <a:defRPr sz="1400"/>
            </a:lvl4pPr>
            <a:lvl5pPr>
              <a:defRPr sz="1400"/>
            </a:lvl5pPr>
          </a:lstStyle>
          <a:p>
            <a:pPr lvl="0"/>
            <a:r>
              <a:rPr lang="en-US"/>
              <a:t>Insert secondary presentation information</a:t>
            </a:r>
            <a:endParaRPr lang="en-FI"/>
          </a:p>
        </p:txBody>
      </p:sp>
      <p:sp>
        <p:nvSpPr>
          <p:cNvPr id="2" name="Text Placeholder 5">
            <a:extLst>
              <a:ext uri="{FF2B5EF4-FFF2-40B4-BE49-F238E27FC236}">
                <a16:creationId xmlns:a16="http://schemas.microsoft.com/office/drawing/2014/main" id="{D40C1F7C-CA02-D90C-ACFA-79A690467767}"/>
              </a:ext>
            </a:extLst>
          </p:cNvPr>
          <p:cNvSpPr>
            <a:spLocks noGrp="1"/>
          </p:cNvSpPr>
          <p:nvPr>
            <p:ph type="body" sz="quarter" idx="15" hasCustomPrompt="1"/>
          </p:nvPr>
        </p:nvSpPr>
        <p:spPr>
          <a:xfrm>
            <a:off x="690489" y="823046"/>
            <a:ext cx="4312145" cy="619102"/>
          </a:xfrm>
          <a:prstGeom prst="rect">
            <a:avLst/>
          </a:prstGeom>
        </p:spPr>
        <p:txBody>
          <a:bodyPr lIns="0" rIns="0"/>
          <a:lstStyle>
            <a:lvl1pPr marL="0" indent="0">
              <a:spcBef>
                <a:spcPts val="1000"/>
              </a:spcBef>
              <a:buNone/>
              <a:defRPr sz="1600" b="0" i="0">
                <a:solidFill>
                  <a:schemeClr val="accent4"/>
                </a:solidFill>
                <a:latin typeface="Cadiz Book"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Insert Date, client name etc</a:t>
            </a:r>
          </a:p>
        </p:txBody>
      </p:sp>
      <p:pic>
        <p:nvPicPr>
          <p:cNvPr id="5" name="Graphic 4" descr="Gofore logo">
            <a:extLst>
              <a:ext uri="{FF2B5EF4-FFF2-40B4-BE49-F238E27FC236}">
                <a16:creationId xmlns:a16="http://schemas.microsoft.com/office/drawing/2014/main" id="{2AEA093D-2493-5F1E-8B56-1CA5C346F1DE}"/>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53816" y="6247546"/>
            <a:ext cx="1308663" cy="221339"/>
          </a:xfrm>
          <a:prstGeom prst="rect">
            <a:avLst/>
          </a:prstGeom>
        </p:spPr>
      </p:pic>
    </p:spTree>
    <p:extLst>
      <p:ext uri="{BB962C8B-B14F-4D97-AF65-F5344CB8AC3E}">
        <p14:creationId xmlns:p14="http://schemas.microsoft.com/office/powerpoint/2010/main" val="227609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300" fill="hold">
                                          <p:stCondLst>
                                            <p:cond delay="0"/>
                                          </p:stCondLst>
                                        </p:cTn>
                                        <p:tgtEl>
                                          <p:spTgt spid="9"/>
                                        </p:tgtEl>
                                        <p:attrNameLst>
                                          <p:attrName>r</p:attrName>
                                        </p:attrNameLst>
                                      </p:cBhvr>
                                    </p:animRot>
                                    <p:animRot by="-240000">
                                      <p:cBhvr>
                                        <p:cTn id="7" dur="600" fill="hold">
                                          <p:stCondLst>
                                            <p:cond delay="600"/>
                                          </p:stCondLst>
                                        </p:cTn>
                                        <p:tgtEl>
                                          <p:spTgt spid="9"/>
                                        </p:tgtEl>
                                        <p:attrNameLst>
                                          <p:attrName>r</p:attrName>
                                        </p:attrNameLst>
                                      </p:cBhvr>
                                    </p:animRot>
                                    <p:animRot by="240000">
                                      <p:cBhvr>
                                        <p:cTn id="8" dur="600" fill="hold">
                                          <p:stCondLst>
                                            <p:cond delay="1200"/>
                                          </p:stCondLst>
                                        </p:cTn>
                                        <p:tgtEl>
                                          <p:spTgt spid="9"/>
                                        </p:tgtEl>
                                        <p:attrNameLst>
                                          <p:attrName>r</p:attrName>
                                        </p:attrNameLst>
                                      </p:cBhvr>
                                    </p:animRot>
                                    <p:animRot by="-240000">
                                      <p:cBhvr>
                                        <p:cTn id="9" dur="600" fill="hold">
                                          <p:stCondLst>
                                            <p:cond delay="1800"/>
                                          </p:stCondLst>
                                        </p:cTn>
                                        <p:tgtEl>
                                          <p:spTgt spid="9"/>
                                        </p:tgtEl>
                                        <p:attrNameLst>
                                          <p:attrName>r</p:attrName>
                                        </p:attrNameLst>
                                      </p:cBhvr>
                                    </p:animRot>
                                    <p:animRot by="120000">
                                      <p:cBhvr>
                                        <p:cTn id="10" dur="600" fill="hold">
                                          <p:stCondLst>
                                            <p:cond delay="24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ngress + 1 column content">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07070E99-FBAF-BCDD-A053-D606C77FDCA6}"/>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22713" b="15955"/>
          <a:stretch/>
        </p:blipFill>
        <p:spPr>
          <a:xfrm rot="5400000">
            <a:off x="231140" y="3664673"/>
            <a:ext cx="2962186" cy="3424469"/>
          </a:xfrm>
          <a:prstGeom prst="rect">
            <a:avLst/>
          </a:prstGeom>
        </p:spPr>
      </p:pic>
      <p:sp>
        <p:nvSpPr>
          <p:cNvPr id="6" name="Title Placeholder 1">
            <a:extLst>
              <a:ext uri="{FF2B5EF4-FFF2-40B4-BE49-F238E27FC236}">
                <a16:creationId xmlns:a16="http://schemas.microsoft.com/office/drawing/2014/main" id="{E28F9BA7-99FD-ED39-B5AA-CF763607F59A}"/>
              </a:ext>
            </a:extLst>
          </p:cNvPr>
          <p:cNvSpPr>
            <a:spLocks noGrp="1"/>
          </p:cNvSpPr>
          <p:nvPr>
            <p:ph type="title" hasCustomPrompt="1"/>
          </p:nvPr>
        </p:nvSpPr>
        <p:spPr>
          <a:xfrm>
            <a:off x="675005" y="620713"/>
            <a:ext cx="9001125" cy="1080000"/>
          </a:xfrm>
          <a:prstGeom prst="rect">
            <a:avLst/>
          </a:prstGeom>
        </p:spPr>
        <p:txBody>
          <a:bodyPr vert="horz" lIns="0" tIns="0" rIns="0" bIns="0" rtlCol="0" anchor="ctr" anchorCtr="0">
            <a:noAutofit/>
          </a:bodyPr>
          <a:lstStyle/>
          <a:p>
            <a:r>
              <a:rPr lang="en-US" noProof="0"/>
              <a:t>Click to insert Headline</a:t>
            </a:r>
            <a:endParaRPr lang="en-GB" noProof="0"/>
          </a:p>
        </p:txBody>
      </p:sp>
      <p:sp>
        <p:nvSpPr>
          <p:cNvPr id="9" name="Content Placeholder 6">
            <a:extLst>
              <a:ext uri="{FF2B5EF4-FFF2-40B4-BE49-F238E27FC236}">
                <a16:creationId xmlns:a16="http://schemas.microsoft.com/office/drawing/2014/main" id="{E124C301-5EBB-4738-9566-3B66FC48DDB2}"/>
              </a:ext>
            </a:extLst>
          </p:cNvPr>
          <p:cNvSpPr>
            <a:spLocks noGrp="1"/>
          </p:cNvSpPr>
          <p:nvPr>
            <p:ph sz="quarter" idx="10" hasCustomPrompt="1"/>
          </p:nvPr>
        </p:nvSpPr>
        <p:spPr>
          <a:xfrm>
            <a:off x="4295774" y="2276211"/>
            <a:ext cx="6283256" cy="3991822"/>
          </a:xfrm>
          <a:prstGeom prst="rect">
            <a:avLst/>
          </a:prstGeom>
        </p:spPr>
        <p:txBody>
          <a:bodyPr lIns="0" tIns="0" rIns="0" bIns="0"/>
          <a:lstStyle>
            <a:lvl1pPr>
              <a:buClr>
                <a:srgbClr val="F7673B"/>
              </a:buClr>
              <a:defRPr b="0" i="0" spc="-40" baseline="0">
                <a:solidFill>
                  <a:srgbClr val="0F3D51"/>
                </a:solidFill>
                <a:latin typeface="+mn-lt"/>
              </a:defRPr>
            </a:lvl1pPr>
            <a:lvl2pPr marL="363538" indent="-177800">
              <a:buClr>
                <a:srgbClr val="F7673B"/>
              </a:buClr>
              <a:tabLst/>
              <a:defRPr b="0" i="0" spc="-30" baseline="0">
                <a:solidFill>
                  <a:schemeClr val="tx2"/>
                </a:solidFill>
                <a:latin typeface="+mn-lt"/>
              </a:defRPr>
            </a:lvl2pPr>
            <a:lvl3pPr marL="490538" indent="-127000">
              <a:buClr>
                <a:srgbClr val="F7673B"/>
              </a:buClr>
              <a:tabLst/>
              <a:defRPr b="0" i="0" spc="-30" baseline="0">
                <a:solidFill>
                  <a:schemeClr val="tx2"/>
                </a:solidFill>
                <a:latin typeface="+mn-lt"/>
              </a:defRPr>
            </a:lvl3pPr>
            <a:lvl4pPr marL="625475" indent="-1349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US"/>
              <a:t>Click to edit text or drop image</a:t>
            </a:r>
          </a:p>
          <a:p>
            <a:pPr lvl="1"/>
            <a:r>
              <a:rPr lang="en-US"/>
              <a:t>Second level</a:t>
            </a:r>
          </a:p>
          <a:p>
            <a:pPr lvl="2"/>
            <a:r>
              <a:rPr lang="en-US"/>
              <a:t>Third level</a:t>
            </a:r>
          </a:p>
          <a:p>
            <a:pPr lvl="3"/>
            <a:r>
              <a:rPr lang="en-US"/>
              <a:t>Fourth level</a:t>
            </a:r>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05606" y="215324"/>
            <a:ext cx="262466" cy="289618"/>
          </a:xfrm>
          <a:prstGeom prst="rect">
            <a:avLst/>
          </a:prstGeom>
        </p:spPr>
      </p:pic>
      <p:sp>
        <p:nvSpPr>
          <p:cNvPr id="2" name="Footer Placeholder 1">
            <a:extLst>
              <a:ext uri="{FF2B5EF4-FFF2-40B4-BE49-F238E27FC236}">
                <a16:creationId xmlns:a16="http://schemas.microsoft.com/office/drawing/2014/main" id="{75661D45-ACB6-051C-0705-585EE13E4705}"/>
              </a:ext>
            </a:extLst>
          </p:cNvPr>
          <p:cNvSpPr>
            <a:spLocks noGrp="1"/>
          </p:cNvSpPr>
          <p:nvPr>
            <p:ph type="ftr" sz="quarter" idx="15"/>
          </p:nvPr>
        </p:nvSpPr>
        <p:spPr>
          <a:xfrm rot="5400000">
            <a:off x="10057335" y="2392978"/>
            <a:ext cx="3574935" cy="224310"/>
          </a:xfrm>
          <a:prstGeom prst="rect">
            <a:avLst/>
          </a:prstGeom>
        </p:spPr>
        <p:txBody>
          <a:bodyPr/>
          <a:lstStyle/>
          <a:p>
            <a:r>
              <a:rPr lang="fi-FI"/>
              <a:t>CONFIDENTIAL</a:t>
            </a:r>
          </a:p>
        </p:txBody>
      </p:sp>
      <p:sp>
        <p:nvSpPr>
          <p:cNvPr id="3" name="Slide Number Placeholder 2">
            <a:extLst>
              <a:ext uri="{FF2B5EF4-FFF2-40B4-BE49-F238E27FC236}">
                <a16:creationId xmlns:a16="http://schemas.microsoft.com/office/drawing/2014/main" id="{2BB01F6D-EFBB-381C-87AD-50C95CCC95E7}"/>
              </a:ext>
            </a:extLst>
          </p:cNvPr>
          <p:cNvSpPr>
            <a:spLocks noGrp="1"/>
          </p:cNvSpPr>
          <p:nvPr>
            <p:ph type="sldNum" sz="quarter" idx="16"/>
          </p:nvPr>
        </p:nvSpPr>
        <p:spPr/>
        <p:txBody>
          <a:bodyPr/>
          <a:lstStyle/>
          <a:p>
            <a:fld id="{B64FCF4A-2F3F-4397-9C44-D2344643394B}" type="slidenum">
              <a:rPr lang="fi-FI" smtClean="0"/>
              <a:pPr/>
              <a:t>‹#›</a:t>
            </a:fld>
            <a:endParaRPr lang="fi-FI"/>
          </a:p>
        </p:txBody>
      </p:sp>
      <p:sp>
        <p:nvSpPr>
          <p:cNvPr id="7" name="Freeform: Shape 19">
            <a:extLst>
              <a:ext uri="{FF2B5EF4-FFF2-40B4-BE49-F238E27FC236}">
                <a16:creationId xmlns:a16="http://schemas.microsoft.com/office/drawing/2014/main" id="{C280910F-B1B1-792B-486D-816CE2D56691}"/>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
        <p:nvSpPr>
          <p:cNvPr id="11" name="Text Placeholder 3">
            <a:extLst>
              <a:ext uri="{FF2B5EF4-FFF2-40B4-BE49-F238E27FC236}">
                <a16:creationId xmlns:a16="http://schemas.microsoft.com/office/drawing/2014/main" id="{DE8CA77B-637B-52AD-37F0-81D2360AE0A6}"/>
              </a:ext>
            </a:extLst>
          </p:cNvPr>
          <p:cNvSpPr>
            <a:spLocks noGrp="1"/>
          </p:cNvSpPr>
          <p:nvPr>
            <p:ph type="body" sz="quarter" idx="19" hasCustomPrompt="1"/>
          </p:nvPr>
        </p:nvSpPr>
        <p:spPr>
          <a:xfrm>
            <a:off x="695326" y="341037"/>
            <a:ext cx="5521119" cy="266400"/>
          </a:xfrm>
        </p:spPr>
        <p:txBody>
          <a:bodyPr lIns="0" tIns="0" rIns="0" bIns="0" anchor="ctr"/>
          <a:lstStyle>
            <a:lvl1pPr marL="0" indent="0">
              <a:buNone/>
              <a:defRPr lang="en-FI" sz="1000" b="0" i="0" kern="1000" cap="all" spc="50" baseline="0" dirty="0">
                <a:solidFill>
                  <a:schemeClr val="tx2"/>
                </a:solidFill>
                <a:latin typeface="+mn-lt"/>
                <a:ea typeface="+mn-ea"/>
                <a:cs typeface="+mn-cs"/>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marL="0" lvl="0" indent="0" algn="l" defTabSz="914400" rtl="0" eaLnBrk="1" latinLnBrk="0" hangingPunct="1">
              <a:lnSpc>
                <a:spcPct val="100000"/>
              </a:lnSpc>
              <a:spcBef>
                <a:spcPts val="1000"/>
              </a:spcBef>
              <a:buClr>
                <a:schemeClr val="accent1"/>
              </a:buClr>
              <a:buFont typeface="Arial" panose="020B0604020202020204" pitchFamily="34" charset="0"/>
              <a:buNone/>
              <a:tabLst/>
            </a:pPr>
            <a:r>
              <a:rPr lang="en-GB"/>
              <a:t>Click to edit section marker – write with capital letters</a:t>
            </a:r>
            <a:endParaRPr lang="en-FI"/>
          </a:p>
        </p:txBody>
      </p:sp>
      <p:sp>
        <p:nvSpPr>
          <p:cNvPr id="5" name="Text Placeholder 3">
            <a:extLst>
              <a:ext uri="{FF2B5EF4-FFF2-40B4-BE49-F238E27FC236}">
                <a16:creationId xmlns:a16="http://schemas.microsoft.com/office/drawing/2014/main" id="{817EB2F1-16EE-0A49-A576-F53683B694C5}"/>
              </a:ext>
            </a:extLst>
          </p:cNvPr>
          <p:cNvSpPr>
            <a:spLocks noGrp="1"/>
          </p:cNvSpPr>
          <p:nvPr>
            <p:ph type="body" sz="quarter" idx="21" hasCustomPrompt="1"/>
          </p:nvPr>
        </p:nvSpPr>
        <p:spPr>
          <a:xfrm>
            <a:off x="685969" y="2263670"/>
            <a:ext cx="3133477" cy="4004363"/>
          </a:xfrm>
        </p:spPr>
        <p:txBody>
          <a:bodyPr lIns="0" tIns="0" rIns="0" bIns="0" anchor="t"/>
          <a:lstStyle>
            <a:lvl1pPr marL="0" indent="0">
              <a:buNone/>
              <a:defRPr lang="en-FI" sz="2000" b="0" i="0" kern="1000" spc="-30" baseline="0" dirty="0">
                <a:solidFill>
                  <a:schemeClr val="accent2"/>
                </a:solidFill>
                <a:latin typeface="Messina Modern Book" pitchFamily="2" charset="77"/>
                <a:ea typeface="+mn-ea"/>
                <a:cs typeface="+mn-cs"/>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marL="0" lvl="0" indent="0" algn="l" defTabSz="914400" rtl="0" eaLnBrk="1" latinLnBrk="0" hangingPunct="1">
              <a:lnSpc>
                <a:spcPct val="100000"/>
              </a:lnSpc>
              <a:spcBef>
                <a:spcPts val="1000"/>
              </a:spcBef>
              <a:buClr>
                <a:schemeClr val="accent1"/>
              </a:buClr>
              <a:buFont typeface="Arial" panose="020B0604020202020204" pitchFamily="34" charset="0"/>
              <a:buNone/>
              <a:tabLst/>
            </a:pPr>
            <a:r>
              <a:rPr lang="en-GB"/>
              <a:t>Click to edit subheading</a:t>
            </a:r>
            <a:endParaRPr lang="en-FI"/>
          </a:p>
        </p:txBody>
      </p:sp>
    </p:spTree>
    <p:extLst>
      <p:ext uri="{BB962C8B-B14F-4D97-AF65-F5344CB8AC3E}">
        <p14:creationId xmlns:p14="http://schemas.microsoft.com/office/powerpoint/2010/main" val="939464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ingress + 2 column content">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07070E99-FBAF-BCDD-A053-D606C77FDCA6}"/>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22713" b="15955"/>
          <a:stretch/>
        </p:blipFill>
        <p:spPr>
          <a:xfrm>
            <a:off x="8808720" y="3515359"/>
            <a:ext cx="3392060" cy="3342641"/>
          </a:xfrm>
          <a:prstGeom prst="rect">
            <a:avLst/>
          </a:prstGeom>
        </p:spPr>
      </p:pic>
      <p:sp>
        <p:nvSpPr>
          <p:cNvPr id="11" name="Title Placeholder 1">
            <a:extLst>
              <a:ext uri="{FF2B5EF4-FFF2-40B4-BE49-F238E27FC236}">
                <a16:creationId xmlns:a16="http://schemas.microsoft.com/office/drawing/2014/main" id="{6EA2B3FF-FF38-302C-87B4-755829E47C45}"/>
              </a:ext>
            </a:extLst>
          </p:cNvPr>
          <p:cNvSpPr>
            <a:spLocks noGrp="1"/>
          </p:cNvSpPr>
          <p:nvPr>
            <p:ph type="title" hasCustomPrompt="1"/>
          </p:nvPr>
        </p:nvSpPr>
        <p:spPr>
          <a:xfrm>
            <a:off x="675005" y="620713"/>
            <a:ext cx="9001125" cy="1080000"/>
          </a:xfrm>
          <a:prstGeom prst="rect">
            <a:avLst/>
          </a:prstGeom>
        </p:spPr>
        <p:txBody>
          <a:bodyPr vert="horz" lIns="0" tIns="0" rIns="0" bIns="0" rtlCol="0" anchor="ctr" anchorCtr="0">
            <a:noAutofit/>
          </a:bodyPr>
          <a:lstStyle/>
          <a:p>
            <a:r>
              <a:rPr lang="en-US" noProof="0"/>
              <a:t>Click to insert Headline</a:t>
            </a:r>
            <a:endParaRPr lang="en-GB" noProof="0"/>
          </a:p>
        </p:txBody>
      </p:sp>
      <p:sp>
        <p:nvSpPr>
          <p:cNvPr id="10" name="Text Placeholder 3">
            <a:extLst>
              <a:ext uri="{FF2B5EF4-FFF2-40B4-BE49-F238E27FC236}">
                <a16:creationId xmlns:a16="http://schemas.microsoft.com/office/drawing/2014/main" id="{C364CD46-94A9-F4CF-B338-4620DF54B280}"/>
              </a:ext>
            </a:extLst>
          </p:cNvPr>
          <p:cNvSpPr>
            <a:spLocks noGrp="1"/>
          </p:cNvSpPr>
          <p:nvPr>
            <p:ph type="body" sz="quarter" idx="13" hasCustomPrompt="1"/>
          </p:nvPr>
        </p:nvSpPr>
        <p:spPr>
          <a:xfrm>
            <a:off x="695326" y="341037"/>
            <a:ext cx="7200900" cy="266400"/>
          </a:xfr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12" name="Text Placeholder 2">
            <a:extLst>
              <a:ext uri="{FF2B5EF4-FFF2-40B4-BE49-F238E27FC236}">
                <a16:creationId xmlns:a16="http://schemas.microsoft.com/office/drawing/2014/main" id="{E28478F8-3589-EF4B-795A-E906FE65EA58}"/>
              </a:ext>
            </a:extLst>
          </p:cNvPr>
          <p:cNvSpPr>
            <a:spLocks noGrp="1"/>
          </p:cNvSpPr>
          <p:nvPr>
            <p:ph type="body" sz="quarter" idx="11" hasCustomPrompt="1"/>
          </p:nvPr>
        </p:nvSpPr>
        <p:spPr>
          <a:xfrm>
            <a:off x="695326" y="2249473"/>
            <a:ext cx="3148542" cy="4018560"/>
          </a:xfrm>
        </p:spPr>
        <p:txBody>
          <a:bodyPr/>
          <a:lstStyle>
            <a:lvl1pPr marL="0" indent="0">
              <a:lnSpc>
                <a:spcPct val="110000"/>
              </a:lnSpc>
              <a:spcBef>
                <a:spcPts val="0"/>
              </a:spcBef>
              <a:buNone/>
              <a:defRPr sz="2000" b="0" i="0" spc="-20" baseline="0">
                <a:solidFill>
                  <a:schemeClr val="accent2"/>
                </a:solidFill>
                <a:latin typeface="Messina Modern Book" pitchFamily="2" charset="77"/>
              </a:defRPr>
            </a:lvl1pPr>
            <a:lvl2pPr marL="268287" indent="0">
              <a:buNone/>
              <a:defRPr/>
            </a:lvl2pPr>
            <a:lvl3pPr marL="493712" indent="0">
              <a:buNone/>
              <a:defRPr/>
            </a:lvl3pPr>
            <a:lvl4pPr marL="711200" indent="0">
              <a:buNone/>
              <a:defRPr/>
            </a:lvl4pPr>
            <a:lvl5pPr marL="890588" indent="0">
              <a:buNone/>
              <a:defRPr/>
            </a:lvl5pPr>
          </a:lstStyle>
          <a:p>
            <a:pPr lvl="0"/>
            <a:r>
              <a:rPr lang="en-GB"/>
              <a:t>Click to edit subheading  / ingress text</a:t>
            </a:r>
            <a:endParaRPr lang="en-FI"/>
          </a:p>
        </p:txBody>
      </p:sp>
      <p:sp>
        <p:nvSpPr>
          <p:cNvPr id="9" name="Content Placeholder 6">
            <a:extLst>
              <a:ext uri="{FF2B5EF4-FFF2-40B4-BE49-F238E27FC236}">
                <a16:creationId xmlns:a16="http://schemas.microsoft.com/office/drawing/2014/main" id="{E124C301-5EBB-4738-9566-3B66FC48DDB2}"/>
              </a:ext>
            </a:extLst>
          </p:cNvPr>
          <p:cNvSpPr>
            <a:spLocks noGrp="1"/>
          </p:cNvSpPr>
          <p:nvPr>
            <p:ph sz="quarter" idx="10" hasCustomPrompt="1"/>
          </p:nvPr>
        </p:nvSpPr>
        <p:spPr>
          <a:xfrm>
            <a:off x="4295774" y="2276211"/>
            <a:ext cx="3488267" cy="3991822"/>
          </a:xfrm>
          <a:prstGeom prst="rect">
            <a:avLst/>
          </a:prstGeom>
        </p:spPr>
        <p:txBody>
          <a:bodyPr lIns="0" tIns="0" rIns="0" bIns="0"/>
          <a:lstStyle>
            <a:lvl1pPr>
              <a:buClr>
                <a:srgbClr val="F7673B"/>
              </a:buClr>
              <a:defRPr b="0" i="0" spc="-40" baseline="0">
                <a:solidFill>
                  <a:srgbClr val="0F3D51"/>
                </a:solidFill>
                <a:latin typeface="+mn-lt"/>
              </a:defRPr>
            </a:lvl1pPr>
            <a:lvl2pPr marL="312738" indent="-127000">
              <a:buClr>
                <a:srgbClr val="F7673B"/>
              </a:buClr>
              <a:tabLst/>
              <a:defRPr b="0" i="0" spc="-30" baseline="0">
                <a:solidFill>
                  <a:schemeClr val="tx2"/>
                </a:solidFill>
                <a:latin typeface="+mn-lt"/>
              </a:defRPr>
            </a:lvl2pPr>
            <a:lvl3pPr marL="490538" indent="-127000">
              <a:buClr>
                <a:srgbClr val="F7673B"/>
              </a:buClr>
              <a:tabLst/>
              <a:defRPr b="0" i="0" spc="-30" baseline="0">
                <a:solidFill>
                  <a:schemeClr val="tx2"/>
                </a:solidFill>
                <a:latin typeface="+mn-lt"/>
              </a:defRPr>
            </a:lvl3pPr>
            <a:lvl4pPr marL="625475" indent="-1349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US"/>
              <a:t>Click to edit text or drop image</a:t>
            </a:r>
          </a:p>
          <a:p>
            <a:pPr lvl="1"/>
            <a:r>
              <a:rPr lang="en-US"/>
              <a:t>Second level</a:t>
            </a:r>
          </a:p>
          <a:p>
            <a:pPr lvl="2"/>
            <a:r>
              <a:rPr lang="en-US"/>
              <a:t>Third level</a:t>
            </a:r>
          </a:p>
          <a:p>
            <a:pPr lvl="3"/>
            <a:r>
              <a:rPr lang="en-US"/>
              <a:t>Fourth level</a:t>
            </a:r>
          </a:p>
        </p:txBody>
      </p:sp>
      <p:sp>
        <p:nvSpPr>
          <p:cNvPr id="6" name="Content Placeholder 6">
            <a:extLst>
              <a:ext uri="{FF2B5EF4-FFF2-40B4-BE49-F238E27FC236}">
                <a16:creationId xmlns:a16="http://schemas.microsoft.com/office/drawing/2014/main" id="{FF50B712-733C-8F40-0E9D-1556AD3C6F2C}"/>
              </a:ext>
            </a:extLst>
          </p:cNvPr>
          <p:cNvSpPr>
            <a:spLocks noGrp="1"/>
          </p:cNvSpPr>
          <p:nvPr>
            <p:ph sz="quarter" idx="17" hasCustomPrompt="1"/>
          </p:nvPr>
        </p:nvSpPr>
        <p:spPr>
          <a:xfrm>
            <a:off x="8012641" y="2276211"/>
            <a:ext cx="3488267" cy="3991822"/>
          </a:xfrm>
          <a:prstGeom prst="rect">
            <a:avLst/>
          </a:prstGeom>
        </p:spPr>
        <p:txBody>
          <a:bodyPr lIns="0" tIns="0" rIns="0" bIns="0"/>
          <a:lstStyle>
            <a:lvl1pPr>
              <a:buClr>
                <a:srgbClr val="F7673B"/>
              </a:buClr>
              <a:defRPr b="0" i="0" spc="-40" baseline="0">
                <a:solidFill>
                  <a:srgbClr val="0F3D51"/>
                </a:solidFill>
                <a:latin typeface="+mn-lt"/>
              </a:defRPr>
            </a:lvl1pPr>
            <a:lvl2pPr marL="312738" indent="-127000">
              <a:buClr>
                <a:srgbClr val="F7673B"/>
              </a:buClr>
              <a:tabLst/>
              <a:defRPr b="0" i="0" spc="-30" baseline="0">
                <a:solidFill>
                  <a:schemeClr val="tx2"/>
                </a:solidFill>
                <a:latin typeface="+mn-lt"/>
              </a:defRPr>
            </a:lvl2pPr>
            <a:lvl3pPr marL="490538" indent="-127000">
              <a:buClr>
                <a:srgbClr val="F7673B"/>
              </a:buClr>
              <a:tabLst/>
              <a:defRPr b="0" i="0" spc="-30" baseline="0">
                <a:solidFill>
                  <a:schemeClr val="tx2"/>
                </a:solidFill>
                <a:latin typeface="+mn-lt"/>
              </a:defRPr>
            </a:lvl3pPr>
            <a:lvl4pPr marL="625475" indent="-1349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US"/>
              <a:t>Click to edit text or drop image</a:t>
            </a:r>
          </a:p>
          <a:p>
            <a:pPr lvl="1"/>
            <a:r>
              <a:rPr lang="en-US"/>
              <a:t>Second level</a:t>
            </a:r>
          </a:p>
          <a:p>
            <a:pPr lvl="2"/>
            <a:r>
              <a:rPr lang="en-US"/>
              <a:t>Third level</a:t>
            </a:r>
          </a:p>
          <a:p>
            <a:pPr lvl="3"/>
            <a:r>
              <a:rPr lang="en-US"/>
              <a:t>Fourth level</a:t>
            </a:r>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05606" y="215324"/>
            <a:ext cx="262466" cy="289618"/>
          </a:xfrm>
          <a:prstGeom prst="rect">
            <a:avLst/>
          </a:prstGeom>
        </p:spPr>
      </p:pic>
      <p:sp>
        <p:nvSpPr>
          <p:cNvPr id="2" name="Footer Placeholder 1">
            <a:extLst>
              <a:ext uri="{FF2B5EF4-FFF2-40B4-BE49-F238E27FC236}">
                <a16:creationId xmlns:a16="http://schemas.microsoft.com/office/drawing/2014/main" id="{75661D45-ACB6-051C-0705-585EE13E4705}"/>
              </a:ext>
            </a:extLst>
          </p:cNvPr>
          <p:cNvSpPr>
            <a:spLocks noGrp="1"/>
          </p:cNvSpPr>
          <p:nvPr>
            <p:ph type="ftr" sz="quarter" idx="15"/>
          </p:nvPr>
        </p:nvSpPr>
        <p:spPr>
          <a:xfrm rot="5400000">
            <a:off x="10057335" y="2392978"/>
            <a:ext cx="3574935" cy="224310"/>
          </a:xfrm>
          <a:prstGeom prst="rect">
            <a:avLst/>
          </a:prstGeom>
        </p:spPr>
        <p:txBody>
          <a:bodyPr/>
          <a:lstStyle/>
          <a:p>
            <a:r>
              <a:rPr lang="fi-FI"/>
              <a:t>CONFIDENTIAL</a:t>
            </a:r>
          </a:p>
        </p:txBody>
      </p:sp>
      <p:sp>
        <p:nvSpPr>
          <p:cNvPr id="3" name="Slide Number Placeholder 2">
            <a:extLst>
              <a:ext uri="{FF2B5EF4-FFF2-40B4-BE49-F238E27FC236}">
                <a16:creationId xmlns:a16="http://schemas.microsoft.com/office/drawing/2014/main" id="{2BB01F6D-EFBB-381C-87AD-50C95CCC95E7}"/>
              </a:ext>
            </a:extLst>
          </p:cNvPr>
          <p:cNvSpPr>
            <a:spLocks noGrp="1"/>
          </p:cNvSpPr>
          <p:nvPr>
            <p:ph type="sldNum" sz="quarter" idx="16"/>
          </p:nvPr>
        </p:nvSpPr>
        <p:spPr/>
        <p:txBody>
          <a:bodyPr/>
          <a:lstStyle/>
          <a:p>
            <a:fld id="{B64FCF4A-2F3F-4397-9C44-D2344643394B}" type="slidenum">
              <a:rPr lang="fi-FI" smtClean="0"/>
              <a:pPr/>
              <a:t>‹#›</a:t>
            </a:fld>
            <a:endParaRPr lang="fi-FI"/>
          </a:p>
        </p:txBody>
      </p:sp>
      <p:sp>
        <p:nvSpPr>
          <p:cNvPr id="4" name="Freeform: Shape 19">
            <a:extLst>
              <a:ext uri="{FF2B5EF4-FFF2-40B4-BE49-F238E27FC236}">
                <a16:creationId xmlns:a16="http://schemas.microsoft.com/office/drawing/2014/main" id="{E81ED4BD-1A3C-1BC5-129C-E91F4AED9B65}"/>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1075300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right + Content">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313F8614-ED11-C74C-22B9-52138DA97B1D}"/>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5852"/>
          <a:stretch/>
        </p:blipFill>
        <p:spPr>
          <a:xfrm rot="10800000">
            <a:off x="5905627" y="3703759"/>
            <a:ext cx="3981196" cy="3154241"/>
          </a:xfrm>
          <a:prstGeom prst="rect">
            <a:avLst/>
          </a:prstGeom>
        </p:spPr>
      </p:pic>
      <p:sp>
        <p:nvSpPr>
          <p:cNvPr id="6" name="Title Placeholder 1">
            <a:extLst>
              <a:ext uri="{FF2B5EF4-FFF2-40B4-BE49-F238E27FC236}">
                <a16:creationId xmlns:a16="http://schemas.microsoft.com/office/drawing/2014/main" id="{A4E4B56C-B64C-51CC-F889-FDEC18C89B3A}"/>
              </a:ext>
            </a:extLst>
          </p:cNvPr>
          <p:cNvSpPr>
            <a:spLocks noGrp="1"/>
          </p:cNvSpPr>
          <p:nvPr>
            <p:ph type="title" hasCustomPrompt="1"/>
          </p:nvPr>
        </p:nvSpPr>
        <p:spPr>
          <a:xfrm>
            <a:off x="675006" y="620713"/>
            <a:ext cx="6318462" cy="1080000"/>
          </a:xfrm>
          <a:prstGeom prst="rect">
            <a:avLst/>
          </a:prstGeom>
        </p:spPr>
        <p:txBody>
          <a:bodyPr vert="horz" lIns="0" tIns="0" rIns="0" bIns="0" rtlCol="0" anchor="ctr" anchorCtr="0">
            <a:noAutofit/>
          </a:bodyPr>
          <a:lstStyle/>
          <a:p>
            <a:r>
              <a:rPr lang="en-US" noProof="0"/>
              <a:t>Click to insert Headline</a:t>
            </a:r>
            <a:endParaRPr lang="en-GB" noProof="0"/>
          </a:p>
        </p:txBody>
      </p:sp>
      <p:sp>
        <p:nvSpPr>
          <p:cNvPr id="9" name="Text Placeholder 3">
            <a:extLst>
              <a:ext uri="{FF2B5EF4-FFF2-40B4-BE49-F238E27FC236}">
                <a16:creationId xmlns:a16="http://schemas.microsoft.com/office/drawing/2014/main" id="{C737528C-0DE5-49BE-1B71-F9B63CCAE6A7}"/>
              </a:ext>
            </a:extLst>
          </p:cNvPr>
          <p:cNvSpPr>
            <a:spLocks noGrp="1"/>
          </p:cNvSpPr>
          <p:nvPr>
            <p:ph type="body" sz="quarter" idx="13" hasCustomPrompt="1"/>
          </p:nvPr>
        </p:nvSpPr>
        <p:spPr>
          <a:xfrm>
            <a:off x="695325" y="341037"/>
            <a:ext cx="7200900" cy="266400"/>
          </a:xfr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4" name="Content Placeholder 6">
            <a:extLst>
              <a:ext uri="{FF2B5EF4-FFF2-40B4-BE49-F238E27FC236}">
                <a16:creationId xmlns:a16="http://schemas.microsoft.com/office/drawing/2014/main" id="{8AF8819F-F4CF-6416-E528-86A2E0C4D34A}"/>
              </a:ext>
            </a:extLst>
          </p:cNvPr>
          <p:cNvSpPr>
            <a:spLocks noGrp="1"/>
          </p:cNvSpPr>
          <p:nvPr>
            <p:ph sz="quarter" idx="17" hasCustomPrompt="1"/>
          </p:nvPr>
        </p:nvSpPr>
        <p:spPr>
          <a:xfrm>
            <a:off x="695325" y="1663416"/>
            <a:ext cx="6298142" cy="575534"/>
          </a:xfrm>
          <a:prstGeom prst="rect">
            <a:avLst/>
          </a:prstGeom>
        </p:spPr>
        <p:txBody>
          <a:bodyPr lIns="0" tIns="0" rIns="0" bIns="0"/>
          <a:lstStyle>
            <a:lvl1pPr marL="0" indent="0">
              <a:buClr>
                <a:srgbClr val="F7673B"/>
              </a:buClr>
              <a:buNone/>
              <a:defRPr sz="1600" b="0" i="0" spc="-30" baseline="0">
                <a:solidFill>
                  <a:schemeClr val="accent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Insert ingress text if necessary - keep it quite short</a:t>
            </a:r>
          </a:p>
        </p:txBody>
      </p:sp>
      <p:sp>
        <p:nvSpPr>
          <p:cNvPr id="10" name="Content Placeholder 6">
            <a:extLst>
              <a:ext uri="{FF2B5EF4-FFF2-40B4-BE49-F238E27FC236}">
                <a16:creationId xmlns:a16="http://schemas.microsoft.com/office/drawing/2014/main" id="{A662C298-D13B-44E2-CFB7-4410E08494FB}"/>
              </a:ext>
            </a:extLst>
          </p:cNvPr>
          <p:cNvSpPr>
            <a:spLocks noGrp="1"/>
          </p:cNvSpPr>
          <p:nvPr>
            <p:ph sz="quarter" idx="10"/>
          </p:nvPr>
        </p:nvSpPr>
        <p:spPr>
          <a:xfrm>
            <a:off x="695326" y="2269067"/>
            <a:ext cx="6298142" cy="3991822"/>
          </a:xfrm>
          <a:prstGeom prst="rect">
            <a:avLst/>
          </a:prstGeom>
        </p:spPr>
        <p:txBody>
          <a:bodyPr lIns="0" tIns="0" rIns="0" bIns="0"/>
          <a:lstStyle>
            <a:lvl1pPr>
              <a:buClr>
                <a:srgbClr val="F7673B"/>
              </a:buClr>
              <a:defRPr b="0" i="0" spc="-40" baseline="0">
                <a:solidFill>
                  <a:srgbClr val="0F3D51"/>
                </a:solidFill>
                <a:latin typeface="+mn-lt"/>
              </a:defRPr>
            </a:lvl1pPr>
            <a:lvl2pPr marL="312738" indent="-127000">
              <a:buClr>
                <a:srgbClr val="F7673B"/>
              </a:buClr>
              <a:tabLst/>
              <a:defRPr b="0" i="0" spc="-30" baseline="0">
                <a:solidFill>
                  <a:schemeClr val="tx2"/>
                </a:solidFill>
                <a:latin typeface="+mn-lt"/>
              </a:defRPr>
            </a:lvl2pPr>
            <a:lvl3pPr marL="490538" indent="-127000">
              <a:buClr>
                <a:srgbClr val="F7673B"/>
              </a:buClr>
              <a:tabLst/>
              <a:defRPr b="0" i="0" spc="-30" baseline="0">
                <a:solidFill>
                  <a:schemeClr val="tx2"/>
                </a:solidFill>
                <a:latin typeface="+mn-lt"/>
              </a:defRPr>
            </a:lvl3pPr>
            <a:lvl4pPr marL="625475" indent="-1349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5" name="Picture Placeholder 4">
            <a:extLst>
              <a:ext uri="{FF2B5EF4-FFF2-40B4-BE49-F238E27FC236}">
                <a16:creationId xmlns:a16="http://schemas.microsoft.com/office/drawing/2014/main" id="{9869DB2F-AC10-BD4D-A483-6DB4C419DDA6}"/>
              </a:ext>
            </a:extLst>
          </p:cNvPr>
          <p:cNvSpPr>
            <a:spLocks noGrp="1"/>
          </p:cNvSpPr>
          <p:nvPr>
            <p:ph type="pic" sz="quarter" idx="14" hasCustomPrompt="1"/>
          </p:nvPr>
        </p:nvSpPr>
        <p:spPr>
          <a:xfrm>
            <a:off x="7427494" y="717665"/>
            <a:ext cx="4069179" cy="5534757"/>
          </a:xfrm>
          <a:solidFill>
            <a:schemeClr val="bg2"/>
          </a:solidFill>
        </p:spPr>
        <p:txBody>
          <a:bodyPr anchor="ctr"/>
          <a:lstStyle>
            <a:lvl1pPr marL="0" indent="0" algn="ctr">
              <a:buNone/>
              <a:defRPr/>
            </a:lvl1pPr>
          </a:lstStyle>
          <a:p>
            <a:r>
              <a:rPr lang="en-GB"/>
              <a:t>I</a:t>
            </a:r>
            <a:r>
              <a:rPr lang="en-FI"/>
              <a:t>nsert image</a:t>
            </a:r>
            <a:br>
              <a:rPr lang="en-FI"/>
            </a:br>
            <a:br>
              <a:rPr lang="en-FI"/>
            </a:br>
            <a:endParaRPr lang="en-FI"/>
          </a:p>
        </p:txBody>
      </p:sp>
      <p:sp>
        <p:nvSpPr>
          <p:cNvPr id="2" name="Footer Placeholder 1">
            <a:extLst>
              <a:ext uri="{FF2B5EF4-FFF2-40B4-BE49-F238E27FC236}">
                <a16:creationId xmlns:a16="http://schemas.microsoft.com/office/drawing/2014/main" id="{881CCC51-03FB-D9D6-9911-523911ED1829}"/>
              </a:ext>
            </a:extLst>
          </p:cNvPr>
          <p:cNvSpPr>
            <a:spLocks noGrp="1"/>
          </p:cNvSpPr>
          <p:nvPr>
            <p:ph type="ftr" sz="quarter" idx="15"/>
          </p:nvPr>
        </p:nvSpPr>
        <p:spPr>
          <a:xfrm rot="5400000">
            <a:off x="10057335" y="2392978"/>
            <a:ext cx="3574935" cy="224310"/>
          </a:xfrm>
          <a:prstGeom prst="rect">
            <a:avLst/>
          </a:prstGeom>
        </p:spPr>
        <p:txBody>
          <a:bodyPr/>
          <a:lstStyle/>
          <a:p>
            <a:r>
              <a:rPr lang="fi-FI"/>
              <a:t>CONFIDENTIAL</a:t>
            </a:r>
          </a:p>
        </p:txBody>
      </p:sp>
      <p:sp>
        <p:nvSpPr>
          <p:cNvPr id="3" name="Slide Number Placeholder 2">
            <a:extLst>
              <a:ext uri="{FF2B5EF4-FFF2-40B4-BE49-F238E27FC236}">
                <a16:creationId xmlns:a16="http://schemas.microsoft.com/office/drawing/2014/main" id="{3390ED83-799D-87A6-52E0-31B48AB9E995}"/>
              </a:ext>
            </a:extLst>
          </p:cNvPr>
          <p:cNvSpPr>
            <a:spLocks noGrp="1"/>
          </p:cNvSpPr>
          <p:nvPr>
            <p:ph type="sldNum" sz="quarter" idx="16"/>
          </p:nvPr>
        </p:nvSpPr>
        <p:spPr/>
        <p:txBody>
          <a:bodyPr/>
          <a:lstStyle/>
          <a:p>
            <a:fld id="{B64FCF4A-2F3F-4397-9C44-D2344643394B}" type="slidenum">
              <a:rPr lang="fi-FI" smtClean="0"/>
              <a:pPr/>
              <a:t>‹#›</a:t>
            </a:fld>
            <a:endParaRPr lang="fi-FI"/>
          </a:p>
        </p:txBody>
      </p:sp>
      <p:pic>
        <p:nvPicPr>
          <p:cNvPr id="7" name="Graphic 6">
            <a:extLst>
              <a:ext uri="{FF2B5EF4-FFF2-40B4-BE49-F238E27FC236}">
                <a16:creationId xmlns:a16="http://schemas.microsoft.com/office/drawing/2014/main" id="{E5268599-361B-D653-D577-C2740281927B}"/>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05606" y="215324"/>
            <a:ext cx="262466" cy="289618"/>
          </a:xfrm>
          <a:prstGeom prst="rect">
            <a:avLst/>
          </a:prstGeom>
        </p:spPr>
      </p:pic>
      <p:sp>
        <p:nvSpPr>
          <p:cNvPr id="8" name="Freeform: Shape 19">
            <a:extLst>
              <a:ext uri="{FF2B5EF4-FFF2-40B4-BE49-F238E27FC236}">
                <a16:creationId xmlns:a16="http://schemas.microsoft.com/office/drawing/2014/main" id="{0433E97D-12B7-254D-C5B0-39B81A4E89D0}"/>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398285906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or ToC">
    <p:bg>
      <p:bgPr>
        <a:solidFill>
          <a:schemeClr val="bg2"/>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313F8614-ED11-C74C-22B9-52138DA97B1D}"/>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t="-664"/>
          <a:stretch/>
        </p:blipFill>
        <p:spPr>
          <a:xfrm rot="10800000">
            <a:off x="7439586" y="2040876"/>
            <a:ext cx="3679903" cy="3487774"/>
          </a:xfrm>
          <a:prstGeom prst="rect">
            <a:avLst/>
          </a:prstGeom>
        </p:spPr>
      </p:pic>
      <p:sp>
        <p:nvSpPr>
          <p:cNvPr id="4" name="Title Placeholder 1">
            <a:extLst>
              <a:ext uri="{FF2B5EF4-FFF2-40B4-BE49-F238E27FC236}">
                <a16:creationId xmlns:a16="http://schemas.microsoft.com/office/drawing/2014/main" id="{A2B17FB5-D911-880B-B6A9-82F19B9DC1DA}"/>
              </a:ext>
            </a:extLst>
          </p:cNvPr>
          <p:cNvSpPr>
            <a:spLocks noGrp="1"/>
          </p:cNvSpPr>
          <p:nvPr>
            <p:ph type="title" hasCustomPrompt="1"/>
          </p:nvPr>
        </p:nvSpPr>
        <p:spPr>
          <a:xfrm>
            <a:off x="675006" y="620713"/>
            <a:ext cx="7221220" cy="1080000"/>
          </a:xfrm>
          <a:prstGeom prst="rect">
            <a:avLst/>
          </a:prstGeom>
        </p:spPr>
        <p:txBody>
          <a:bodyPr vert="horz" lIns="0" tIns="0" rIns="0" bIns="0" rtlCol="0" anchor="ctr" anchorCtr="0">
            <a:noAutofit/>
          </a:bodyPr>
          <a:lstStyle/>
          <a:p>
            <a:r>
              <a:rPr lang="en-US" noProof="0"/>
              <a:t>Click to insert Headline</a:t>
            </a:r>
            <a:endParaRPr lang="en-GB" noProof="0"/>
          </a:p>
        </p:txBody>
      </p:sp>
      <p:sp>
        <p:nvSpPr>
          <p:cNvPr id="10" name="Content Placeholder 6">
            <a:extLst>
              <a:ext uri="{FF2B5EF4-FFF2-40B4-BE49-F238E27FC236}">
                <a16:creationId xmlns:a16="http://schemas.microsoft.com/office/drawing/2014/main" id="{A662C298-D13B-44E2-CFB7-4410E08494FB}"/>
              </a:ext>
            </a:extLst>
          </p:cNvPr>
          <p:cNvSpPr>
            <a:spLocks noGrp="1"/>
          </p:cNvSpPr>
          <p:nvPr>
            <p:ph sz="quarter" idx="10"/>
          </p:nvPr>
        </p:nvSpPr>
        <p:spPr>
          <a:xfrm>
            <a:off x="695326" y="2290499"/>
            <a:ext cx="4528027" cy="3991822"/>
          </a:xfrm>
          <a:prstGeom prst="rect">
            <a:avLst/>
          </a:prstGeom>
        </p:spPr>
        <p:txBody>
          <a:bodyPr lIns="0" tIns="0" rIns="0" bIns="0"/>
          <a:lstStyle>
            <a:lvl1pPr>
              <a:lnSpc>
                <a:spcPts val="2000"/>
              </a:lnSpc>
              <a:buClr>
                <a:srgbClr val="F7673B"/>
              </a:buClr>
              <a:defRPr b="0" i="0" spc="-40" baseline="0">
                <a:solidFill>
                  <a:schemeClr val="tx1"/>
                </a:solidFill>
                <a:latin typeface="+mn-lt"/>
              </a:defRPr>
            </a:lvl1pPr>
            <a:lvl2pPr marL="312738" indent="-127000">
              <a:lnSpc>
                <a:spcPts val="2000"/>
              </a:lnSpc>
              <a:buClr>
                <a:srgbClr val="F7673B"/>
              </a:buClr>
              <a:tabLst/>
              <a:defRPr b="0" i="0" spc="-30" baseline="0">
                <a:solidFill>
                  <a:schemeClr val="tx2"/>
                </a:solidFill>
                <a:latin typeface="+mn-lt"/>
              </a:defRPr>
            </a:lvl2pPr>
            <a:lvl3pPr marL="490538" indent="-127000">
              <a:buClr>
                <a:srgbClr val="F7673B"/>
              </a:buClr>
              <a:tabLst/>
              <a:defRPr b="0" i="0" spc="-30" baseline="0">
                <a:solidFill>
                  <a:schemeClr val="tx2"/>
                </a:solidFill>
                <a:latin typeface="+mn-lt"/>
              </a:defRPr>
            </a:lvl3pPr>
            <a:lvl4pPr marL="625475" indent="-1349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Click to edit Master text styles</a:t>
            </a:r>
          </a:p>
        </p:txBody>
      </p:sp>
      <p:sp>
        <p:nvSpPr>
          <p:cNvPr id="6" name="Content Placeholder 6">
            <a:extLst>
              <a:ext uri="{FF2B5EF4-FFF2-40B4-BE49-F238E27FC236}">
                <a16:creationId xmlns:a16="http://schemas.microsoft.com/office/drawing/2014/main" id="{3A93FC23-9845-6FBC-C67E-3971E09EEF68}"/>
              </a:ext>
            </a:extLst>
          </p:cNvPr>
          <p:cNvSpPr>
            <a:spLocks noGrp="1"/>
          </p:cNvSpPr>
          <p:nvPr>
            <p:ph sz="quarter" idx="18" hasCustomPrompt="1"/>
          </p:nvPr>
        </p:nvSpPr>
        <p:spPr>
          <a:xfrm>
            <a:off x="5336220" y="2290499"/>
            <a:ext cx="1657248" cy="3991822"/>
          </a:xfrm>
          <a:prstGeom prst="rect">
            <a:avLst/>
          </a:prstGeom>
        </p:spPr>
        <p:txBody>
          <a:bodyPr lIns="0" tIns="0" rIns="0" bIns="0"/>
          <a:lstStyle>
            <a:lvl1pPr marL="7937" indent="0">
              <a:lnSpc>
                <a:spcPts val="2000"/>
              </a:lnSpc>
              <a:buClr>
                <a:srgbClr val="F7673B"/>
              </a:buClr>
              <a:buNone/>
              <a:defRPr sz="1200" b="0" i="0" spc="-30" baseline="0">
                <a:solidFill>
                  <a:schemeClr val="tx1"/>
                </a:solidFill>
                <a:latin typeface="+mn-lt"/>
              </a:defRPr>
            </a:lvl1pPr>
            <a:lvl2pPr marL="312738" indent="-127000">
              <a:buClr>
                <a:srgbClr val="F7673B"/>
              </a:buClr>
              <a:tabLst/>
              <a:defRPr b="0" i="0" spc="-30" baseline="0">
                <a:solidFill>
                  <a:schemeClr val="tx2"/>
                </a:solidFill>
                <a:latin typeface="+mn-lt"/>
              </a:defRPr>
            </a:lvl2pPr>
            <a:lvl3pPr marL="490538" indent="-127000">
              <a:buClr>
                <a:srgbClr val="F7673B"/>
              </a:buClr>
              <a:tabLst/>
              <a:defRPr b="0" i="0" spc="-30" baseline="0">
                <a:solidFill>
                  <a:schemeClr val="tx2"/>
                </a:solidFill>
                <a:latin typeface="+mn-lt"/>
              </a:defRPr>
            </a:lvl3pPr>
            <a:lvl4pPr marL="625475" indent="-1349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Page no./time</a:t>
            </a:r>
          </a:p>
        </p:txBody>
      </p:sp>
      <p:sp>
        <p:nvSpPr>
          <p:cNvPr id="2" name="Footer Placeholder 1">
            <a:extLst>
              <a:ext uri="{FF2B5EF4-FFF2-40B4-BE49-F238E27FC236}">
                <a16:creationId xmlns:a16="http://schemas.microsoft.com/office/drawing/2014/main" id="{881CCC51-03FB-D9D6-9911-523911ED1829}"/>
              </a:ext>
            </a:extLst>
          </p:cNvPr>
          <p:cNvSpPr>
            <a:spLocks noGrp="1"/>
          </p:cNvSpPr>
          <p:nvPr>
            <p:ph type="ftr" sz="quarter" idx="15"/>
          </p:nvPr>
        </p:nvSpPr>
        <p:spPr>
          <a:xfrm rot="5400000">
            <a:off x="10057335" y="2392978"/>
            <a:ext cx="3574935" cy="224310"/>
          </a:xfrm>
          <a:prstGeom prst="rect">
            <a:avLst/>
          </a:prstGeom>
        </p:spPr>
        <p:txBody>
          <a:bodyPr/>
          <a:lstStyle/>
          <a:p>
            <a:r>
              <a:rPr lang="fi-FI"/>
              <a:t>CONFIDENTIAL</a:t>
            </a:r>
          </a:p>
        </p:txBody>
      </p:sp>
      <p:sp>
        <p:nvSpPr>
          <p:cNvPr id="3" name="Slide Number Placeholder 2">
            <a:extLst>
              <a:ext uri="{FF2B5EF4-FFF2-40B4-BE49-F238E27FC236}">
                <a16:creationId xmlns:a16="http://schemas.microsoft.com/office/drawing/2014/main" id="{3390ED83-799D-87A6-52E0-31B48AB9E995}"/>
              </a:ext>
            </a:extLst>
          </p:cNvPr>
          <p:cNvSpPr>
            <a:spLocks noGrp="1"/>
          </p:cNvSpPr>
          <p:nvPr>
            <p:ph type="sldNum" sz="quarter" idx="16"/>
          </p:nvPr>
        </p:nvSpPr>
        <p:spPr/>
        <p:txBody>
          <a:bodyPr/>
          <a:lstStyle/>
          <a:p>
            <a:fld id="{B64FCF4A-2F3F-4397-9C44-D2344643394B}" type="slidenum">
              <a:rPr lang="fi-FI" smtClean="0"/>
              <a:pPr/>
              <a:t>‹#›</a:t>
            </a:fld>
            <a:endParaRPr lang="fi-FI"/>
          </a:p>
        </p:txBody>
      </p:sp>
      <p:pic>
        <p:nvPicPr>
          <p:cNvPr id="8" name="Graphic 7">
            <a:extLst>
              <a:ext uri="{FF2B5EF4-FFF2-40B4-BE49-F238E27FC236}">
                <a16:creationId xmlns:a16="http://schemas.microsoft.com/office/drawing/2014/main" id="{ECD61CBC-74AE-80C6-F54A-341688BD28D3}"/>
              </a:ext>
              <a:ext uri="{C183D7F6-B498-43B3-948B-1728B52AA6E4}">
                <adec:decorative xmlns:adec="http://schemas.microsoft.com/office/drawing/2017/decorative" val="1"/>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15938" t="15415" r="6446" b="15330"/>
          <a:stretch/>
        </p:blipFill>
        <p:spPr>
          <a:xfrm>
            <a:off x="7606625" y="1934781"/>
            <a:ext cx="3679902" cy="3375102"/>
          </a:xfrm>
          <a:prstGeom prst="rect">
            <a:avLst/>
          </a:prstGeom>
        </p:spPr>
      </p:pic>
      <p:pic>
        <p:nvPicPr>
          <p:cNvPr id="5" name="Graphic 4">
            <a:extLst>
              <a:ext uri="{FF2B5EF4-FFF2-40B4-BE49-F238E27FC236}">
                <a16:creationId xmlns:a16="http://schemas.microsoft.com/office/drawing/2014/main" id="{CD5230DF-0284-EE77-FAA3-B4CAF7356D39}"/>
              </a:ext>
              <a:ext uri="{C183D7F6-B498-43B3-948B-1728B52AA6E4}">
                <adec:decorative xmlns:adec="http://schemas.microsoft.com/office/drawing/2017/decorative" val="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705606" y="215324"/>
            <a:ext cx="262466" cy="289618"/>
          </a:xfrm>
          <a:prstGeom prst="rect">
            <a:avLst/>
          </a:prstGeom>
        </p:spPr>
      </p:pic>
      <p:sp>
        <p:nvSpPr>
          <p:cNvPr id="7" name="Freeform: Shape 19">
            <a:extLst>
              <a:ext uri="{FF2B5EF4-FFF2-40B4-BE49-F238E27FC236}">
                <a16:creationId xmlns:a16="http://schemas.microsoft.com/office/drawing/2014/main" id="{A9D94CAB-99EA-BB4B-8108-C91358436517}"/>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chemeClr val="bg1"/>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181456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image, dark bg">
    <p:bg>
      <p:bgPr>
        <a:solidFill>
          <a:schemeClr val="tx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FB85980-9525-0B47-8FC8-65832A3FADBD}"/>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b="-3734"/>
          <a:stretch/>
        </p:blipFill>
        <p:spPr>
          <a:xfrm rot="10800000">
            <a:off x="9214369" y="4407290"/>
            <a:ext cx="3374284" cy="2971520"/>
          </a:xfrm>
          <a:prstGeom prst="rect">
            <a:avLst/>
          </a:prstGeom>
        </p:spPr>
      </p:pic>
      <p:sp>
        <p:nvSpPr>
          <p:cNvPr id="10" name="Title 3">
            <a:extLst>
              <a:ext uri="{FF2B5EF4-FFF2-40B4-BE49-F238E27FC236}">
                <a16:creationId xmlns:a16="http://schemas.microsoft.com/office/drawing/2014/main" id="{B7CD0981-B3BD-E184-0D78-6AFE2CD00355}"/>
              </a:ext>
            </a:extLst>
          </p:cNvPr>
          <p:cNvSpPr>
            <a:spLocks noGrp="1"/>
          </p:cNvSpPr>
          <p:nvPr>
            <p:ph type="title" hasCustomPrompt="1"/>
          </p:nvPr>
        </p:nvSpPr>
        <p:spPr>
          <a:xfrm>
            <a:off x="675006" y="620713"/>
            <a:ext cx="5185020" cy="1080000"/>
          </a:xfrm>
        </p:spPr>
        <p:txBody>
          <a:bodyPr lIns="0" tIns="0" rIns="0" bIns="0" anchor="ctr"/>
          <a:lstStyle>
            <a:lvl1pPr>
              <a:defRPr b="1" i="0" spc="-100" baseline="0">
                <a:solidFill>
                  <a:schemeClr val="bg1"/>
                </a:solidFill>
                <a:latin typeface="+mj-lt"/>
              </a:defRPr>
            </a:lvl1pPr>
          </a:lstStyle>
          <a:p>
            <a:r>
              <a:rPr lang="en-US" noProof="0"/>
              <a:t>Click to insert Headline</a:t>
            </a:r>
            <a:endParaRPr lang="en-GB"/>
          </a:p>
        </p:txBody>
      </p:sp>
      <p:sp>
        <p:nvSpPr>
          <p:cNvPr id="5" name="Text Placeholder 3">
            <a:extLst>
              <a:ext uri="{FF2B5EF4-FFF2-40B4-BE49-F238E27FC236}">
                <a16:creationId xmlns:a16="http://schemas.microsoft.com/office/drawing/2014/main" id="{044E3783-91E9-E859-3F8B-F67897A2D29D}"/>
              </a:ext>
            </a:extLst>
          </p:cNvPr>
          <p:cNvSpPr>
            <a:spLocks noGrp="1"/>
          </p:cNvSpPr>
          <p:nvPr>
            <p:ph type="body" sz="quarter" idx="13" hasCustomPrompt="1"/>
          </p:nvPr>
        </p:nvSpPr>
        <p:spPr>
          <a:xfrm>
            <a:off x="695325" y="341037"/>
            <a:ext cx="7200900" cy="266400"/>
          </a:xfrm>
        </p:spPr>
        <p:txBody>
          <a:bodyPr lIns="0" tIns="0" rIns="0" bIns="0" anchor="ctr"/>
          <a:lstStyle>
            <a:lvl1pPr marL="0" indent="0">
              <a:buNone/>
              <a:defRPr sz="1000" b="0" i="0" cap="all" spc="50" baseline="0">
                <a:solidFill>
                  <a:srgbClr val="F0F5F5"/>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7" name="Content Placeholder 6">
            <a:extLst>
              <a:ext uri="{FF2B5EF4-FFF2-40B4-BE49-F238E27FC236}">
                <a16:creationId xmlns:a16="http://schemas.microsoft.com/office/drawing/2014/main" id="{AB417CFC-03DB-73E1-465E-A5DE27D752D7}"/>
              </a:ext>
            </a:extLst>
          </p:cNvPr>
          <p:cNvSpPr>
            <a:spLocks noGrp="1"/>
          </p:cNvSpPr>
          <p:nvPr>
            <p:ph sz="quarter" idx="18" hasCustomPrompt="1"/>
          </p:nvPr>
        </p:nvSpPr>
        <p:spPr>
          <a:xfrm>
            <a:off x="695325" y="1663416"/>
            <a:ext cx="5185020" cy="575534"/>
          </a:xfrm>
          <a:prstGeom prst="rect">
            <a:avLst/>
          </a:prstGeom>
        </p:spPr>
        <p:txBody>
          <a:bodyPr lIns="0" tIns="0" rIns="0" bIns="0"/>
          <a:lstStyle>
            <a:lvl1pPr marL="0" indent="0">
              <a:buClr>
                <a:srgbClr val="F7673B"/>
              </a:buClr>
              <a:buNone/>
              <a:defRPr sz="1600" b="0" i="0" spc="-30" baseline="0">
                <a:solidFill>
                  <a:srgbClr val="B8EAF1"/>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Insert ingress text if necessary</a:t>
            </a:r>
          </a:p>
        </p:txBody>
      </p:sp>
      <p:sp>
        <p:nvSpPr>
          <p:cNvPr id="6" name="Content Placeholder 6">
            <a:extLst>
              <a:ext uri="{FF2B5EF4-FFF2-40B4-BE49-F238E27FC236}">
                <a16:creationId xmlns:a16="http://schemas.microsoft.com/office/drawing/2014/main" id="{14A74222-D751-B398-BB5D-9EDFF831DC73}"/>
              </a:ext>
            </a:extLst>
          </p:cNvPr>
          <p:cNvSpPr>
            <a:spLocks noGrp="1"/>
          </p:cNvSpPr>
          <p:nvPr>
            <p:ph sz="quarter" idx="10"/>
          </p:nvPr>
        </p:nvSpPr>
        <p:spPr>
          <a:xfrm>
            <a:off x="695326" y="2269067"/>
            <a:ext cx="5164700" cy="3991822"/>
          </a:xfrm>
          <a:prstGeom prst="rect">
            <a:avLst/>
          </a:prstGeom>
        </p:spPr>
        <p:txBody>
          <a:bodyPr lIns="0" tIns="0" rIns="0" bIns="0"/>
          <a:lstStyle>
            <a:lvl1pPr>
              <a:buClr>
                <a:srgbClr val="F7673B"/>
              </a:buClr>
              <a:defRPr b="0" i="0" spc="-30" baseline="0">
                <a:solidFill>
                  <a:schemeClr val="bg1"/>
                </a:solidFill>
                <a:latin typeface="+mn-lt"/>
              </a:defRPr>
            </a:lvl1pPr>
            <a:lvl2pPr marL="312738" indent="-127000">
              <a:buClr>
                <a:srgbClr val="F7673B"/>
              </a:buClr>
              <a:tabLst/>
              <a:defRPr b="0" i="0" spc="-30" baseline="0">
                <a:solidFill>
                  <a:srgbClr val="F0F5F5"/>
                </a:solidFill>
                <a:latin typeface="+mn-lt"/>
              </a:defRPr>
            </a:lvl2pPr>
            <a:lvl3pPr marL="490538" indent="-127000">
              <a:buClr>
                <a:srgbClr val="F7673B"/>
              </a:buClr>
              <a:tabLst/>
              <a:defRPr b="0" i="0" spc="-30" baseline="0">
                <a:solidFill>
                  <a:srgbClr val="F0F5F5"/>
                </a:solidFill>
                <a:latin typeface="+mn-lt"/>
              </a:defRPr>
            </a:lvl3pPr>
            <a:lvl4pPr marL="625475" indent="-134938">
              <a:buClr>
                <a:srgbClr val="F7673B"/>
              </a:buClr>
              <a:tabLst/>
              <a:defRPr b="0" i="0" spc="-30" baseline="0">
                <a:solidFill>
                  <a:srgbClr val="F0F5F5"/>
                </a:solidFill>
                <a:latin typeface="+mn-lt"/>
              </a:defRPr>
            </a:lvl4pPr>
            <a:lvl5pPr>
              <a:defRPr b="0">
                <a:latin typeface="Cadiz Book" panose="00000500000000000000" pitchFamily="50"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3" name="Picture Placeholder 2">
            <a:extLst>
              <a:ext uri="{FF2B5EF4-FFF2-40B4-BE49-F238E27FC236}">
                <a16:creationId xmlns:a16="http://schemas.microsoft.com/office/drawing/2014/main" id="{3614A391-024D-7CA8-3C4C-8A342E7D1F25}"/>
              </a:ext>
            </a:extLst>
          </p:cNvPr>
          <p:cNvSpPr>
            <a:spLocks noGrp="1"/>
          </p:cNvSpPr>
          <p:nvPr>
            <p:ph type="pic" sz="quarter" idx="15" hasCustomPrompt="1"/>
          </p:nvPr>
        </p:nvSpPr>
        <p:spPr>
          <a:xfrm>
            <a:off x="6095999" y="717665"/>
            <a:ext cx="5400675" cy="5519622"/>
          </a:xfrm>
          <a:solidFill>
            <a:schemeClr val="tx2"/>
          </a:solidFill>
        </p:spPr>
        <p:txBody>
          <a:bodyPr anchor="ctr"/>
          <a:lstStyle>
            <a:lvl1pPr marL="0" indent="0" algn="ctr">
              <a:buNone/>
              <a:defRPr/>
            </a:lvl1pPr>
          </a:lstStyle>
          <a:p>
            <a:r>
              <a:rPr lang="en-GB"/>
              <a:t>I</a:t>
            </a:r>
            <a:r>
              <a:rPr lang="en-FI"/>
              <a:t>nsert image</a:t>
            </a:r>
          </a:p>
          <a:p>
            <a:endParaRPr lang="en-FI"/>
          </a:p>
        </p:txBody>
      </p:sp>
      <p:pic>
        <p:nvPicPr>
          <p:cNvPr id="8" name="Graphic 7">
            <a:extLst>
              <a:ext uri="{FF2B5EF4-FFF2-40B4-BE49-F238E27FC236}">
                <a16:creationId xmlns:a16="http://schemas.microsoft.com/office/drawing/2014/main" id="{E9271A02-E183-2444-89AA-87C8DD9F7E20}"/>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17294" y="215351"/>
            <a:ext cx="262466" cy="289618"/>
          </a:xfrm>
          <a:prstGeom prst="rect">
            <a:avLst/>
          </a:prstGeom>
        </p:spPr>
      </p:pic>
      <p:sp>
        <p:nvSpPr>
          <p:cNvPr id="2" name="Footer Placeholder 1">
            <a:extLst>
              <a:ext uri="{FF2B5EF4-FFF2-40B4-BE49-F238E27FC236}">
                <a16:creationId xmlns:a16="http://schemas.microsoft.com/office/drawing/2014/main" id="{07887171-6A1D-D68B-3796-101EA645F4AC}"/>
              </a:ext>
            </a:extLst>
          </p:cNvPr>
          <p:cNvSpPr>
            <a:spLocks noGrp="1"/>
          </p:cNvSpPr>
          <p:nvPr>
            <p:ph type="ftr" sz="quarter" idx="16"/>
          </p:nvPr>
        </p:nvSpPr>
        <p:spPr>
          <a:xfrm rot="5400000">
            <a:off x="10057335" y="2392978"/>
            <a:ext cx="3574935" cy="224310"/>
          </a:xfrm>
          <a:prstGeom prst="rect">
            <a:avLst/>
          </a:prstGeom>
        </p:spPr>
        <p:txBody>
          <a:bodyPr/>
          <a:lstStyle>
            <a:lvl1pPr>
              <a:defRPr>
                <a:solidFill>
                  <a:schemeClr val="bg1"/>
                </a:solidFill>
              </a:defRPr>
            </a:lvl1pPr>
          </a:lstStyle>
          <a:p>
            <a:r>
              <a:rPr lang="fi-FI"/>
              <a:t>CONFIDENTIAL</a:t>
            </a:r>
          </a:p>
        </p:txBody>
      </p:sp>
      <p:sp>
        <p:nvSpPr>
          <p:cNvPr id="4" name="Slide Number Placeholder 3">
            <a:extLst>
              <a:ext uri="{FF2B5EF4-FFF2-40B4-BE49-F238E27FC236}">
                <a16:creationId xmlns:a16="http://schemas.microsoft.com/office/drawing/2014/main" id="{823A3DB2-BDCB-D02C-0CA3-CBCB64A7D3F4}"/>
              </a:ext>
            </a:extLst>
          </p:cNvPr>
          <p:cNvSpPr>
            <a:spLocks noGrp="1"/>
          </p:cNvSpPr>
          <p:nvPr>
            <p:ph type="sldNum" sz="quarter" idx="17"/>
          </p:nvPr>
        </p:nvSpPr>
        <p:spPr/>
        <p:txBody>
          <a:bodyPr/>
          <a:lstStyle>
            <a:lvl1pPr>
              <a:defRPr>
                <a:solidFill>
                  <a:schemeClr val="bg1"/>
                </a:solidFill>
              </a:defRPr>
            </a:lvl1pPr>
          </a:lstStyle>
          <a:p>
            <a:fld id="{B64FCF4A-2F3F-4397-9C44-D2344643394B}" type="slidenum">
              <a:rPr lang="fi-FI" smtClean="0"/>
              <a:pPr/>
              <a:t>‹#›</a:t>
            </a:fld>
            <a:endParaRPr lang="fi-FI"/>
          </a:p>
        </p:txBody>
      </p:sp>
      <p:sp>
        <p:nvSpPr>
          <p:cNvPr id="12" name="Freeform: Shape 19">
            <a:extLst>
              <a:ext uri="{FF2B5EF4-FFF2-40B4-BE49-F238E27FC236}">
                <a16:creationId xmlns:a16="http://schemas.microsoft.com/office/drawing/2014/main" id="{5E81CDAE-617E-4761-41AB-BA71AF13B689}"/>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chemeClr val="bg1">
              <a:alpha val="34551"/>
            </a:schemeClr>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304810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400" fill="hold"/>
                                        <p:tgtEl>
                                          <p:spTgt spid="3"/>
                                        </p:tgtEl>
                                        <p:attrNameLst>
                                          <p:attrName>ppt_x</p:attrName>
                                        </p:attrNameLst>
                                      </p:cBhvr>
                                      <p:tavLst>
                                        <p:tav tm="0">
                                          <p:val>
                                            <p:strVal val="#ppt_x"/>
                                          </p:val>
                                        </p:tav>
                                        <p:tav tm="100000">
                                          <p:val>
                                            <p:strVal val="#ppt_x"/>
                                          </p:val>
                                        </p:tav>
                                      </p:tavLst>
                                    </p:anim>
                                    <p:anim calcmode="lin" valueType="num">
                                      <p:cBhvr additive="base">
                                        <p:cTn id="12" dur="4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numbers">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F608403A-5858-BA88-2532-319FF30018FE}"/>
              </a:ext>
            </a:extLst>
          </p:cNvPr>
          <p:cNvSpPr>
            <a:spLocks noGrp="1"/>
          </p:cNvSpPr>
          <p:nvPr>
            <p:ph type="title" hasCustomPrompt="1"/>
          </p:nvPr>
        </p:nvSpPr>
        <p:spPr>
          <a:xfrm>
            <a:off x="675006" y="620713"/>
            <a:ext cx="7229766" cy="1080000"/>
          </a:xfrm>
          <a:prstGeom prst="rect">
            <a:avLst/>
          </a:prstGeom>
        </p:spPr>
        <p:txBody>
          <a:bodyPr vert="horz" lIns="0" tIns="0" rIns="0" bIns="0" rtlCol="0" anchor="ctr" anchorCtr="0">
            <a:noAutofit/>
          </a:bodyPr>
          <a:lstStyle/>
          <a:p>
            <a:r>
              <a:rPr lang="en-US" noProof="0"/>
              <a:t>Click to insert Headline</a:t>
            </a:r>
            <a:endParaRPr lang="en-GB" noProof="0"/>
          </a:p>
        </p:txBody>
      </p:sp>
      <p:sp>
        <p:nvSpPr>
          <p:cNvPr id="11" name="Text Placeholder 3">
            <a:extLst>
              <a:ext uri="{FF2B5EF4-FFF2-40B4-BE49-F238E27FC236}">
                <a16:creationId xmlns:a16="http://schemas.microsoft.com/office/drawing/2014/main" id="{94C29DE6-7DF2-F0AF-49FF-0152F89B60E0}"/>
              </a:ext>
            </a:extLst>
          </p:cNvPr>
          <p:cNvSpPr>
            <a:spLocks noGrp="1"/>
          </p:cNvSpPr>
          <p:nvPr>
            <p:ph type="body" sz="quarter" idx="13" hasCustomPrompt="1"/>
          </p:nvPr>
        </p:nvSpPr>
        <p:spPr>
          <a:xfrm>
            <a:off x="695326" y="341037"/>
            <a:ext cx="7200900" cy="266400"/>
          </a:xfr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6" name="Content Placeholder 6">
            <a:extLst>
              <a:ext uri="{FF2B5EF4-FFF2-40B4-BE49-F238E27FC236}">
                <a16:creationId xmlns:a16="http://schemas.microsoft.com/office/drawing/2014/main" id="{C1FC6C56-0606-D9AF-04D2-580BD4B4094A}"/>
              </a:ext>
            </a:extLst>
          </p:cNvPr>
          <p:cNvSpPr>
            <a:spLocks noGrp="1"/>
          </p:cNvSpPr>
          <p:nvPr>
            <p:ph sz="quarter" idx="22" hasCustomPrompt="1"/>
          </p:nvPr>
        </p:nvSpPr>
        <p:spPr>
          <a:xfrm>
            <a:off x="695325" y="1663416"/>
            <a:ext cx="6298142" cy="575534"/>
          </a:xfrm>
          <a:prstGeom prst="rect">
            <a:avLst/>
          </a:prstGeom>
        </p:spPr>
        <p:txBody>
          <a:bodyPr lIns="0" tIns="0" rIns="0" bIns="0"/>
          <a:lstStyle>
            <a:lvl1pPr marL="0" indent="0">
              <a:buClr>
                <a:srgbClr val="F7673B"/>
              </a:buClr>
              <a:buNone/>
              <a:defRPr sz="1600" b="0" i="0" spc="-30" baseline="0">
                <a:solidFill>
                  <a:schemeClr val="accent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Insert ingress text if necessary - keep it quite short</a:t>
            </a:r>
          </a:p>
        </p:txBody>
      </p:sp>
      <p:sp>
        <p:nvSpPr>
          <p:cNvPr id="5" name="Content Placeholder 6">
            <a:extLst>
              <a:ext uri="{FF2B5EF4-FFF2-40B4-BE49-F238E27FC236}">
                <a16:creationId xmlns:a16="http://schemas.microsoft.com/office/drawing/2014/main" id="{ACBCC23B-7B33-D1FB-3F60-33D0A346DAF8}"/>
              </a:ext>
            </a:extLst>
          </p:cNvPr>
          <p:cNvSpPr>
            <a:spLocks noGrp="1"/>
          </p:cNvSpPr>
          <p:nvPr>
            <p:ph sz="quarter" idx="10"/>
          </p:nvPr>
        </p:nvSpPr>
        <p:spPr>
          <a:xfrm>
            <a:off x="695326" y="2269067"/>
            <a:ext cx="6298142" cy="3991822"/>
          </a:xfrm>
          <a:prstGeom prst="rect">
            <a:avLst/>
          </a:prstGeom>
        </p:spPr>
        <p:txBody>
          <a:bodyPr lIns="0" tIns="0" rIns="0" bIns="0"/>
          <a:lstStyle>
            <a:lvl1pPr>
              <a:buClr>
                <a:srgbClr val="F7673B"/>
              </a:buClr>
              <a:defRPr b="0" i="0" spc="-40" baseline="0">
                <a:solidFill>
                  <a:srgbClr val="0F3D51"/>
                </a:solidFill>
                <a:latin typeface="+mn-lt"/>
              </a:defRPr>
            </a:lvl1pPr>
            <a:lvl2pPr marL="312738" indent="-127000">
              <a:buClr>
                <a:srgbClr val="F7673B"/>
              </a:buClr>
              <a:tabLst/>
              <a:defRPr b="0" i="0" spc="-30" baseline="0">
                <a:solidFill>
                  <a:schemeClr val="tx2"/>
                </a:solidFill>
                <a:latin typeface="+mn-lt"/>
              </a:defRPr>
            </a:lvl2pPr>
            <a:lvl3pPr marL="490538" indent="-127000">
              <a:buClr>
                <a:srgbClr val="F7673B"/>
              </a:buClr>
              <a:tabLst/>
              <a:defRPr b="0" i="0" spc="-30" baseline="0">
                <a:solidFill>
                  <a:schemeClr val="tx2"/>
                </a:solidFill>
                <a:latin typeface="+mn-lt"/>
              </a:defRPr>
            </a:lvl3pPr>
            <a:lvl4pPr marL="625475" indent="-1349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17" name="Text Placeholder 16">
            <a:extLst>
              <a:ext uri="{FF2B5EF4-FFF2-40B4-BE49-F238E27FC236}">
                <a16:creationId xmlns:a16="http://schemas.microsoft.com/office/drawing/2014/main" id="{D945AA15-295D-D70A-E330-4DAAB4091682}"/>
              </a:ext>
            </a:extLst>
          </p:cNvPr>
          <p:cNvSpPr>
            <a:spLocks noGrp="1"/>
          </p:cNvSpPr>
          <p:nvPr>
            <p:ph type="body" sz="quarter" idx="16" hasCustomPrompt="1"/>
          </p:nvPr>
        </p:nvSpPr>
        <p:spPr>
          <a:xfrm>
            <a:off x="7862041" y="2104706"/>
            <a:ext cx="2682875" cy="1079500"/>
          </a:xfrm>
        </p:spPr>
        <p:txBody>
          <a:bodyPr anchor="b"/>
          <a:lstStyle>
            <a:lvl1pPr marL="0" indent="0">
              <a:buNone/>
              <a:defRPr sz="7000" b="0" i="0" spc="-200" baseline="0">
                <a:solidFill>
                  <a:schemeClr val="accent1"/>
                </a:solidFill>
                <a:latin typeface="+mn-lt"/>
              </a:defRPr>
            </a:lvl1pPr>
          </a:lstStyle>
          <a:p>
            <a:pPr lvl="0"/>
            <a:r>
              <a:rPr lang="en-GB"/>
              <a:t>000%</a:t>
            </a:r>
            <a:endParaRPr lang="en-FI"/>
          </a:p>
        </p:txBody>
      </p:sp>
      <p:sp>
        <p:nvSpPr>
          <p:cNvPr id="19" name="Text Placeholder 18">
            <a:extLst>
              <a:ext uri="{FF2B5EF4-FFF2-40B4-BE49-F238E27FC236}">
                <a16:creationId xmlns:a16="http://schemas.microsoft.com/office/drawing/2014/main" id="{064E1416-8A53-FA1D-DFB0-33A20B544EFE}"/>
              </a:ext>
            </a:extLst>
          </p:cNvPr>
          <p:cNvSpPr>
            <a:spLocks noGrp="1"/>
          </p:cNvSpPr>
          <p:nvPr>
            <p:ph type="body" sz="quarter" idx="17" hasCustomPrompt="1"/>
          </p:nvPr>
        </p:nvSpPr>
        <p:spPr>
          <a:xfrm>
            <a:off x="7904771" y="3188632"/>
            <a:ext cx="2682875" cy="220663"/>
          </a:xfrm>
        </p:spPr>
        <p:txBody>
          <a:bodyPr/>
          <a:lstStyle>
            <a:lvl1pPr marL="0" indent="0">
              <a:buNone/>
              <a:defRPr sz="1000">
                <a:solidFill>
                  <a:schemeClr val="tx2"/>
                </a:solidFill>
              </a:defRPr>
            </a:lvl1pPr>
          </a:lstStyle>
          <a:p>
            <a:pPr lvl="0"/>
            <a:r>
              <a:rPr lang="en-GB"/>
              <a:t>Explanation to big info</a:t>
            </a:r>
            <a:endParaRPr lang="en-FI"/>
          </a:p>
        </p:txBody>
      </p:sp>
      <p:sp>
        <p:nvSpPr>
          <p:cNvPr id="20" name="Text Placeholder 16">
            <a:extLst>
              <a:ext uri="{FF2B5EF4-FFF2-40B4-BE49-F238E27FC236}">
                <a16:creationId xmlns:a16="http://schemas.microsoft.com/office/drawing/2014/main" id="{A5081761-5F6C-D6DD-A1A5-F559B2405E8B}"/>
              </a:ext>
            </a:extLst>
          </p:cNvPr>
          <p:cNvSpPr>
            <a:spLocks noGrp="1"/>
          </p:cNvSpPr>
          <p:nvPr>
            <p:ph type="body" sz="quarter" idx="18" hasCustomPrompt="1"/>
          </p:nvPr>
        </p:nvSpPr>
        <p:spPr>
          <a:xfrm>
            <a:off x="7862041" y="3561250"/>
            <a:ext cx="2682875" cy="1079500"/>
          </a:xfrm>
        </p:spPr>
        <p:txBody>
          <a:bodyPr anchor="b"/>
          <a:lstStyle>
            <a:lvl1pPr marL="0" indent="0">
              <a:buNone/>
              <a:defRPr sz="7000" b="0" i="0" spc="-200" baseline="0">
                <a:solidFill>
                  <a:schemeClr val="accent1"/>
                </a:solidFill>
                <a:latin typeface="+mn-lt"/>
              </a:defRPr>
            </a:lvl1pPr>
          </a:lstStyle>
          <a:p>
            <a:pPr lvl="0"/>
            <a:r>
              <a:rPr lang="en-GB"/>
              <a:t>000%</a:t>
            </a:r>
            <a:endParaRPr lang="en-FI"/>
          </a:p>
        </p:txBody>
      </p:sp>
      <p:sp>
        <p:nvSpPr>
          <p:cNvPr id="21" name="Text Placeholder 18">
            <a:extLst>
              <a:ext uri="{FF2B5EF4-FFF2-40B4-BE49-F238E27FC236}">
                <a16:creationId xmlns:a16="http://schemas.microsoft.com/office/drawing/2014/main" id="{0AF59D99-62F1-1F5F-7DE0-9DD7B85D9CAC}"/>
              </a:ext>
            </a:extLst>
          </p:cNvPr>
          <p:cNvSpPr>
            <a:spLocks noGrp="1"/>
          </p:cNvSpPr>
          <p:nvPr>
            <p:ph type="body" sz="quarter" idx="19" hasCustomPrompt="1"/>
          </p:nvPr>
        </p:nvSpPr>
        <p:spPr>
          <a:xfrm>
            <a:off x="7904771" y="4645176"/>
            <a:ext cx="2682875" cy="220663"/>
          </a:xfrm>
        </p:spPr>
        <p:txBody>
          <a:bodyPr/>
          <a:lstStyle>
            <a:lvl1pPr marL="0" indent="0">
              <a:buNone/>
              <a:defRPr sz="1000">
                <a:solidFill>
                  <a:schemeClr val="tx2"/>
                </a:solidFill>
              </a:defRPr>
            </a:lvl1pPr>
          </a:lstStyle>
          <a:p>
            <a:pPr lvl="0"/>
            <a:r>
              <a:rPr lang="en-GB"/>
              <a:t>Explanation to big info</a:t>
            </a:r>
            <a:endParaRPr lang="en-FI"/>
          </a:p>
        </p:txBody>
      </p:sp>
      <p:sp>
        <p:nvSpPr>
          <p:cNvPr id="22" name="Text Placeholder 16">
            <a:extLst>
              <a:ext uri="{FF2B5EF4-FFF2-40B4-BE49-F238E27FC236}">
                <a16:creationId xmlns:a16="http://schemas.microsoft.com/office/drawing/2014/main" id="{62D6F6B0-C2B0-C87B-3547-A9D23165A836}"/>
              </a:ext>
            </a:extLst>
          </p:cNvPr>
          <p:cNvSpPr>
            <a:spLocks noGrp="1"/>
          </p:cNvSpPr>
          <p:nvPr>
            <p:ph type="body" sz="quarter" idx="20" hasCustomPrompt="1"/>
          </p:nvPr>
        </p:nvSpPr>
        <p:spPr>
          <a:xfrm>
            <a:off x="7862041" y="5017794"/>
            <a:ext cx="2682875" cy="1079500"/>
          </a:xfrm>
        </p:spPr>
        <p:txBody>
          <a:bodyPr anchor="b"/>
          <a:lstStyle>
            <a:lvl1pPr marL="0" indent="0">
              <a:buNone/>
              <a:defRPr sz="7000" b="0" i="0" spc="-200" baseline="0">
                <a:solidFill>
                  <a:schemeClr val="accent1"/>
                </a:solidFill>
                <a:latin typeface="+mn-lt"/>
              </a:defRPr>
            </a:lvl1pPr>
          </a:lstStyle>
          <a:p>
            <a:pPr lvl="0"/>
            <a:r>
              <a:rPr lang="en-GB"/>
              <a:t>000%</a:t>
            </a:r>
            <a:endParaRPr lang="en-FI"/>
          </a:p>
        </p:txBody>
      </p:sp>
      <p:sp>
        <p:nvSpPr>
          <p:cNvPr id="23" name="Text Placeholder 18">
            <a:extLst>
              <a:ext uri="{FF2B5EF4-FFF2-40B4-BE49-F238E27FC236}">
                <a16:creationId xmlns:a16="http://schemas.microsoft.com/office/drawing/2014/main" id="{1D1A63A2-507A-BBBD-51D0-B477241089C4}"/>
              </a:ext>
            </a:extLst>
          </p:cNvPr>
          <p:cNvSpPr>
            <a:spLocks noGrp="1"/>
          </p:cNvSpPr>
          <p:nvPr>
            <p:ph type="body" sz="quarter" idx="21" hasCustomPrompt="1"/>
          </p:nvPr>
        </p:nvSpPr>
        <p:spPr>
          <a:xfrm>
            <a:off x="7904771" y="6101722"/>
            <a:ext cx="2682875" cy="220663"/>
          </a:xfrm>
        </p:spPr>
        <p:txBody>
          <a:bodyPr/>
          <a:lstStyle>
            <a:lvl1pPr marL="0" indent="0">
              <a:buNone/>
              <a:defRPr sz="1000">
                <a:solidFill>
                  <a:schemeClr val="tx2"/>
                </a:solidFill>
              </a:defRPr>
            </a:lvl1pPr>
          </a:lstStyle>
          <a:p>
            <a:pPr lvl="0"/>
            <a:r>
              <a:rPr lang="en-GB"/>
              <a:t>Explanation to big info</a:t>
            </a:r>
            <a:endParaRPr lang="en-FI"/>
          </a:p>
        </p:txBody>
      </p:sp>
      <p:sp>
        <p:nvSpPr>
          <p:cNvPr id="2" name="Footer Placeholder 1">
            <a:extLst>
              <a:ext uri="{FF2B5EF4-FFF2-40B4-BE49-F238E27FC236}">
                <a16:creationId xmlns:a16="http://schemas.microsoft.com/office/drawing/2014/main" id="{40EEF510-9423-B4C1-9A1B-789797A8CADD}"/>
              </a:ext>
            </a:extLst>
          </p:cNvPr>
          <p:cNvSpPr>
            <a:spLocks noGrp="1"/>
          </p:cNvSpPr>
          <p:nvPr>
            <p:ph type="ftr" sz="quarter" idx="14"/>
          </p:nvPr>
        </p:nvSpPr>
        <p:spPr>
          <a:xfrm rot="5400000">
            <a:off x="10057335" y="2392978"/>
            <a:ext cx="3574935" cy="224310"/>
          </a:xfrm>
          <a:prstGeom prst="rect">
            <a:avLst/>
          </a:prstGeom>
        </p:spPr>
        <p:txBody>
          <a:bodyPr/>
          <a:lstStyle/>
          <a:p>
            <a:r>
              <a:rPr lang="fi-FI"/>
              <a:t>CONFIDENTIAL</a:t>
            </a:r>
          </a:p>
        </p:txBody>
      </p:sp>
      <p:sp>
        <p:nvSpPr>
          <p:cNvPr id="3" name="Slide Number Placeholder 2">
            <a:extLst>
              <a:ext uri="{FF2B5EF4-FFF2-40B4-BE49-F238E27FC236}">
                <a16:creationId xmlns:a16="http://schemas.microsoft.com/office/drawing/2014/main" id="{EB3C8B8D-4488-FC60-6F58-4C22EFE90D72}"/>
              </a:ext>
            </a:extLst>
          </p:cNvPr>
          <p:cNvSpPr>
            <a:spLocks noGrp="1"/>
          </p:cNvSpPr>
          <p:nvPr>
            <p:ph type="sldNum" sz="quarter" idx="15"/>
          </p:nvPr>
        </p:nvSpPr>
        <p:spPr/>
        <p:txBody>
          <a:bodyPr/>
          <a:lstStyle/>
          <a:p>
            <a:fld id="{B64FCF4A-2F3F-4397-9C44-D2344643394B}" type="slidenum">
              <a:rPr lang="fi-FI" smtClean="0"/>
              <a:pPr/>
              <a:t>‹#›</a:t>
            </a:fld>
            <a:endParaRPr lang="fi-FI"/>
          </a:p>
        </p:txBody>
      </p:sp>
      <p:sp>
        <p:nvSpPr>
          <p:cNvPr id="7" name="Freeform: Shape 19">
            <a:extLst>
              <a:ext uri="{FF2B5EF4-FFF2-40B4-BE49-F238E27FC236}">
                <a16:creationId xmlns:a16="http://schemas.microsoft.com/office/drawing/2014/main" id="{CCB10441-6090-346C-8027-680556E5236B}"/>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2993809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AD830074-C896-D5A4-07AB-041199659C0B}"/>
              </a:ext>
            </a:extLst>
          </p:cNvPr>
          <p:cNvSpPr>
            <a:spLocks noGrp="1"/>
          </p:cNvSpPr>
          <p:nvPr>
            <p:ph type="title" hasCustomPrompt="1"/>
          </p:nvPr>
        </p:nvSpPr>
        <p:spPr>
          <a:xfrm>
            <a:off x="675005" y="620713"/>
            <a:ext cx="9001125" cy="1080000"/>
          </a:xfrm>
          <a:prstGeom prst="rect">
            <a:avLst/>
          </a:prstGeom>
        </p:spPr>
        <p:txBody>
          <a:bodyPr vert="horz" lIns="0" tIns="0" rIns="0" bIns="0" rtlCol="0" anchor="ctr" anchorCtr="0">
            <a:noAutofit/>
          </a:bodyPr>
          <a:lstStyle/>
          <a:p>
            <a:r>
              <a:rPr lang="en-US" noProof="0"/>
              <a:t>Click to insert Headline</a:t>
            </a:r>
            <a:endParaRPr lang="en-GB" noProof="0"/>
          </a:p>
        </p:txBody>
      </p:sp>
      <p:sp>
        <p:nvSpPr>
          <p:cNvPr id="6" name="Text Placeholder 3">
            <a:extLst>
              <a:ext uri="{FF2B5EF4-FFF2-40B4-BE49-F238E27FC236}">
                <a16:creationId xmlns:a16="http://schemas.microsoft.com/office/drawing/2014/main" id="{83A33975-D56E-1E50-5972-78EDF038FD05}"/>
              </a:ext>
            </a:extLst>
          </p:cNvPr>
          <p:cNvSpPr>
            <a:spLocks noGrp="1"/>
          </p:cNvSpPr>
          <p:nvPr>
            <p:ph type="body" sz="quarter" idx="13" hasCustomPrompt="1"/>
          </p:nvPr>
        </p:nvSpPr>
        <p:spPr>
          <a:xfrm>
            <a:off x="695326" y="341037"/>
            <a:ext cx="7200900" cy="266400"/>
          </a:xfr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2" name="Footer Placeholder 1">
            <a:extLst>
              <a:ext uri="{FF2B5EF4-FFF2-40B4-BE49-F238E27FC236}">
                <a16:creationId xmlns:a16="http://schemas.microsoft.com/office/drawing/2014/main" id="{3B1EBA7F-7EF6-6C06-E712-F59039A1A4E7}"/>
              </a:ext>
            </a:extLst>
          </p:cNvPr>
          <p:cNvSpPr>
            <a:spLocks noGrp="1"/>
          </p:cNvSpPr>
          <p:nvPr>
            <p:ph type="ftr" sz="quarter" idx="10"/>
          </p:nvPr>
        </p:nvSpPr>
        <p:spPr>
          <a:xfrm rot="5400000">
            <a:off x="10057335" y="2392978"/>
            <a:ext cx="3574935" cy="224310"/>
          </a:xfrm>
          <a:prstGeom prst="rect">
            <a:avLst/>
          </a:prstGeom>
        </p:spPr>
        <p:txBody>
          <a:bodyPr/>
          <a:lstStyle/>
          <a:p>
            <a:r>
              <a:rPr lang="fi-FI"/>
              <a:t>CONFIDENTIAL</a:t>
            </a:r>
          </a:p>
        </p:txBody>
      </p:sp>
      <p:sp>
        <p:nvSpPr>
          <p:cNvPr id="3" name="Slide Number Placeholder 2">
            <a:extLst>
              <a:ext uri="{FF2B5EF4-FFF2-40B4-BE49-F238E27FC236}">
                <a16:creationId xmlns:a16="http://schemas.microsoft.com/office/drawing/2014/main" id="{36A379ED-AA6A-43C4-030F-A3C197A4D661}"/>
              </a:ext>
            </a:extLst>
          </p:cNvPr>
          <p:cNvSpPr>
            <a:spLocks noGrp="1"/>
          </p:cNvSpPr>
          <p:nvPr>
            <p:ph type="sldNum" sz="quarter" idx="11"/>
          </p:nvPr>
        </p:nvSpPr>
        <p:spPr/>
        <p:txBody>
          <a:bodyPr/>
          <a:lstStyle/>
          <a:p>
            <a:fld id="{B64FCF4A-2F3F-4397-9C44-D2344643394B}" type="slidenum">
              <a:rPr lang="fi-FI" smtClean="0"/>
              <a:pPr/>
              <a:t>‹#›</a:t>
            </a:fld>
            <a:endParaRPr lang="fi-FI"/>
          </a:p>
        </p:txBody>
      </p:sp>
      <p:sp>
        <p:nvSpPr>
          <p:cNvPr id="4" name="Picture Placeholder 3">
            <a:extLst>
              <a:ext uri="{FF2B5EF4-FFF2-40B4-BE49-F238E27FC236}">
                <a16:creationId xmlns:a16="http://schemas.microsoft.com/office/drawing/2014/main" id="{F63A98AB-946B-CD2F-1118-51B8FD354C28}"/>
              </a:ext>
            </a:extLst>
          </p:cNvPr>
          <p:cNvSpPr>
            <a:spLocks noGrp="1"/>
          </p:cNvSpPr>
          <p:nvPr>
            <p:ph type="pic" sz="quarter" idx="17" hasCustomPrompt="1"/>
          </p:nvPr>
        </p:nvSpPr>
        <p:spPr>
          <a:xfrm>
            <a:off x="8871531" y="4130483"/>
            <a:ext cx="2210218" cy="2014873"/>
          </a:xfrm>
          <a:custGeom>
            <a:avLst/>
            <a:gdLst>
              <a:gd name="connsiteX0" fmla="*/ 0 w 2932723"/>
              <a:gd name="connsiteY0" fmla="*/ 1389332 h 2778663"/>
              <a:gd name="connsiteX1" fmla="*/ 1466362 w 2932723"/>
              <a:gd name="connsiteY1" fmla="*/ 0 h 2778663"/>
              <a:gd name="connsiteX2" fmla="*/ 2932724 w 2932723"/>
              <a:gd name="connsiteY2" fmla="*/ 1389332 h 2778663"/>
              <a:gd name="connsiteX3" fmla="*/ 1466362 w 2932723"/>
              <a:gd name="connsiteY3" fmla="*/ 2778664 h 2778663"/>
              <a:gd name="connsiteX4" fmla="*/ 0 w 2932723"/>
              <a:gd name="connsiteY4" fmla="*/ 1389332 h 2778663"/>
              <a:gd name="connsiteX0" fmla="*/ 97 w 2932821"/>
              <a:gd name="connsiteY0" fmla="*/ 1481407 h 2870739"/>
              <a:gd name="connsiteX1" fmla="*/ 1412484 w 2932821"/>
              <a:gd name="connsiteY1" fmla="*/ 0 h 2870739"/>
              <a:gd name="connsiteX2" fmla="*/ 2932821 w 2932821"/>
              <a:gd name="connsiteY2" fmla="*/ 1481407 h 2870739"/>
              <a:gd name="connsiteX3" fmla="*/ 1466459 w 2932821"/>
              <a:gd name="connsiteY3" fmla="*/ 2870739 h 2870739"/>
              <a:gd name="connsiteX4" fmla="*/ 97 w 2932821"/>
              <a:gd name="connsiteY4" fmla="*/ 1481407 h 2870739"/>
              <a:gd name="connsiteX0" fmla="*/ 58 w 3043907"/>
              <a:gd name="connsiteY0" fmla="*/ 1532280 h 2870873"/>
              <a:gd name="connsiteX1" fmla="*/ 1523570 w 3043907"/>
              <a:gd name="connsiteY1" fmla="*/ 73 h 2870873"/>
              <a:gd name="connsiteX2" fmla="*/ 3043907 w 3043907"/>
              <a:gd name="connsiteY2" fmla="*/ 1481480 h 2870873"/>
              <a:gd name="connsiteX3" fmla="*/ 1577545 w 3043907"/>
              <a:gd name="connsiteY3" fmla="*/ 2870812 h 2870873"/>
              <a:gd name="connsiteX4" fmla="*/ 58 w 3043907"/>
              <a:gd name="connsiteY4" fmla="*/ 1532280 h 2870873"/>
              <a:gd name="connsiteX0" fmla="*/ 1 w 3043850"/>
              <a:gd name="connsiteY0" fmla="*/ 1532280 h 2870950"/>
              <a:gd name="connsiteX1" fmla="*/ 1523513 w 3043850"/>
              <a:gd name="connsiteY1" fmla="*/ 73 h 2870950"/>
              <a:gd name="connsiteX2" fmla="*/ 3043850 w 3043850"/>
              <a:gd name="connsiteY2" fmla="*/ 1481480 h 2870950"/>
              <a:gd name="connsiteX3" fmla="*/ 1577488 w 3043850"/>
              <a:gd name="connsiteY3" fmla="*/ 2870812 h 2870950"/>
              <a:gd name="connsiteX4" fmla="*/ 1 w 3043850"/>
              <a:gd name="connsiteY4" fmla="*/ 1532280 h 2870950"/>
              <a:gd name="connsiteX0" fmla="*/ 1 w 3043850"/>
              <a:gd name="connsiteY0" fmla="*/ 1532653 h 2871323"/>
              <a:gd name="connsiteX1" fmla="*/ 1523513 w 3043850"/>
              <a:gd name="connsiteY1" fmla="*/ 446 h 2871323"/>
              <a:gd name="connsiteX2" fmla="*/ 3043850 w 3043850"/>
              <a:gd name="connsiteY2" fmla="*/ 1481853 h 2871323"/>
              <a:gd name="connsiteX3" fmla="*/ 1577488 w 3043850"/>
              <a:gd name="connsiteY3" fmla="*/ 2871185 h 2871323"/>
              <a:gd name="connsiteX4" fmla="*/ 1 w 3043850"/>
              <a:gd name="connsiteY4" fmla="*/ 1532653 h 2871323"/>
              <a:gd name="connsiteX0" fmla="*/ 1 w 3043850"/>
              <a:gd name="connsiteY0" fmla="*/ 1532792 h 2871462"/>
              <a:gd name="connsiteX1" fmla="*/ 1523513 w 3043850"/>
              <a:gd name="connsiteY1" fmla="*/ 585 h 2871462"/>
              <a:gd name="connsiteX2" fmla="*/ 3043850 w 3043850"/>
              <a:gd name="connsiteY2" fmla="*/ 1481992 h 2871462"/>
              <a:gd name="connsiteX3" fmla="*/ 1577488 w 3043850"/>
              <a:gd name="connsiteY3" fmla="*/ 2871324 h 2871462"/>
              <a:gd name="connsiteX4" fmla="*/ 1 w 3043850"/>
              <a:gd name="connsiteY4" fmla="*/ 1532792 h 2871462"/>
              <a:gd name="connsiteX0" fmla="*/ 2661 w 3046510"/>
              <a:gd name="connsiteY0" fmla="*/ 1532792 h 2877735"/>
              <a:gd name="connsiteX1" fmla="*/ 1526173 w 3046510"/>
              <a:gd name="connsiteY1" fmla="*/ 585 h 2877735"/>
              <a:gd name="connsiteX2" fmla="*/ 3046510 w 3046510"/>
              <a:gd name="connsiteY2" fmla="*/ 1481992 h 2877735"/>
              <a:gd name="connsiteX3" fmla="*/ 1808748 w 3046510"/>
              <a:gd name="connsiteY3" fmla="*/ 2877674 h 2877735"/>
              <a:gd name="connsiteX4" fmla="*/ 2661 w 3046510"/>
              <a:gd name="connsiteY4" fmla="*/ 1532792 h 2877735"/>
              <a:gd name="connsiteX0" fmla="*/ 2661 w 3046510"/>
              <a:gd name="connsiteY0" fmla="*/ 1532792 h 2878163"/>
              <a:gd name="connsiteX1" fmla="*/ 1526173 w 3046510"/>
              <a:gd name="connsiteY1" fmla="*/ 585 h 2878163"/>
              <a:gd name="connsiteX2" fmla="*/ 3046510 w 3046510"/>
              <a:gd name="connsiteY2" fmla="*/ 1481992 h 2878163"/>
              <a:gd name="connsiteX3" fmla="*/ 1808748 w 3046510"/>
              <a:gd name="connsiteY3" fmla="*/ 2877674 h 2878163"/>
              <a:gd name="connsiteX4" fmla="*/ 2661 w 3046510"/>
              <a:gd name="connsiteY4" fmla="*/ 1532792 h 2878163"/>
              <a:gd name="connsiteX0" fmla="*/ 1 w 3043850"/>
              <a:gd name="connsiteY0" fmla="*/ 1532792 h 2868642"/>
              <a:gd name="connsiteX1" fmla="*/ 1523513 w 3043850"/>
              <a:gd name="connsiteY1" fmla="*/ 585 h 2868642"/>
              <a:gd name="connsiteX2" fmla="*/ 3043850 w 3043850"/>
              <a:gd name="connsiteY2" fmla="*/ 1481992 h 2868642"/>
              <a:gd name="connsiteX3" fmla="*/ 1520338 w 3043850"/>
              <a:gd name="connsiteY3" fmla="*/ 2868149 h 2868642"/>
              <a:gd name="connsiteX4" fmla="*/ 1 w 3043850"/>
              <a:gd name="connsiteY4" fmla="*/ 1532792 h 2868642"/>
              <a:gd name="connsiteX0" fmla="*/ 1 w 3043850"/>
              <a:gd name="connsiteY0" fmla="*/ 1532792 h 2869126"/>
              <a:gd name="connsiteX1" fmla="*/ 1523513 w 3043850"/>
              <a:gd name="connsiteY1" fmla="*/ 585 h 2869126"/>
              <a:gd name="connsiteX2" fmla="*/ 3043850 w 3043850"/>
              <a:gd name="connsiteY2" fmla="*/ 1481992 h 2869126"/>
              <a:gd name="connsiteX3" fmla="*/ 1520338 w 3043850"/>
              <a:gd name="connsiteY3" fmla="*/ 2868149 h 2869126"/>
              <a:gd name="connsiteX4" fmla="*/ 1 w 3043850"/>
              <a:gd name="connsiteY4" fmla="*/ 1532792 h 2869126"/>
              <a:gd name="connsiteX0" fmla="*/ 121 w 3043970"/>
              <a:gd name="connsiteY0" fmla="*/ 1532792 h 2875467"/>
              <a:gd name="connsiteX1" fmla="*/ 1523633 w 3043970"/>
              <a:gd name="connsiteY1" fmla="*/ 585 h 2875467"/>
              <a:gd name="connsiteX2" fmla="*/ 3043970 w 3043970"/>
              <a:gd name="connsiteY2" fmla="*/ 1481992 h 2875467"/>
              <a:gd name="connsiteX3" fmla="*/ 1482358 w 3043970"/>
              <a:gd name="connsiteY3" fmla="*/ 2874499 h 2875467"/>
              <a:gd name="connsiteX4" fmla="*/ 121 w 3043970"/>
              <a:gd name="connsiteY4" fmla="*/ 1532792 h 2875467"/>
              <a:gd name="connsiteX0" fmla="*/ 37 w 3148661"/>
              <a:gd name="connsiteY0" fmla="*/ 1532424 h 2874303"/>
              <a:gd name="connsiteX1" fmla="*/ 1523549 w 3148661"/>
              <a:gd name="connsiteY1" fmla="*/ 217 h 2874303"/>
              <a:gd name="connsiteX2" fmla="*/ 3148661 w 3148661"/>
              <a:gd name="connsiteY2" fmla="*/ 1446699 h 2874303"/>
              <a:gd name="connsiteX3" fmla="*/ 1482274 w 3148661"/>
              <a:gd name="connsiteY3" fmla="*/ 2874131 h 2874303"/>
              <a:gd name="connsiteX4" fmla="*/ 37 w 3148661"/>
              <a:gd name="connsiteY4" fmla="*/ 1532424 h 2874303"/>
              <a:gd name="connsiteX0" fmla="*/ 37 w 3148661"/>
              <a:gd name="connsiteY0" fmla="*/ 1532424 h 2874303"/>
              <a:gd name="connsiteX1" fmla="*/ 1523549 w 3148661"/>
              <a:gd name="connsiteY1" fmla="*/ 217 h 2874303"/>
              <a:gd name="connsiteX2" fmla="*/ 3148661 w 3148661"/>
              <a:gd name="connsiteY2" fmla="*/ 1446699 h 2874303"/>
              <a:gd name="connsiteX3" fmla="*/ 1482274 w 3148661"/>
              <a:gd name="connsiteY3" fmla="*/ 2874131 h 2874303"/>
              <a:gd name="connsiteX4" fmla="*/ 37 w 3148661"/>
              <a:gd name="connsiteY4" fmla="*/ 1532424 h 2874303"/>
              <a:gd name="connsiteX0" fmla="*/ 37 w 3148661"/>
              <a:gd name="connsiteY0" fmla="*/ 1532543 h 2874422"/>
              <a:gd name="connsiteX1" fmla="*/ 1523549 w 3148661"/>
              <a:gd name="connsiteY1" fmla="*/ 336 h 2874422"/>
              <a:gd name="connsiteX2" fmla="*/ 3148661 w 3148661"/>
              <a:gd name="connsiteY2" fmla="*/ 1446818 h 2874422"/>
              <a:gd name="connsiteX3" fmla="*/ 1482274 w 3148661"/>
              <a:gd name="connsiteY3" fmla="*/ 2874250 h 2874422"/>
              <a:gd name="connsiteX4" fmla="*/ 37 w 3148661"/>
              <a:gd name="connsiteY4" fmla="*/ 1532543 h 2874422"/>
              <a:gd name="connsiteX0" fmla="*/ 44 w 3148668"/>
              <a:gd name="connsiteY0" fmla="*/ 1532543 h 2876692"/>
              <a:gd name="connsiteX1" fmla="*/ 1523556 w 3148668"/>
              <a:gd name="connsiteY1" fmla="*/ 336 h 2876692"/>
              <a:gd name="connsiteX2" fmla="*/ 3148668 w 3148668"/>
              <a:gd name="connsiteY2" fmla="*/ 1446818 h 2876692"/>
              <a:gd name="connsiteX3" fmla="*/ 1482281 w 3148668"/>
              <a:gd name="connsiteY3" fmla="*/ 2874250 h 2876692"/>
              <a:gd name="connsiteX4" fmla="*/ 44 w 3148668"/>
              <a:gd name="connsiteY4" fmla="*/ 1532543 h 2876692"/>
              <a:gd name="connsiteX0" fmla="*/ 1102 w 3149726"/>
              <a:gd name="connsiteY0" fmla="*/ 1532543 h 2870405"/>
              <a:gd name="connsiteX1" fmla="*/ 1524614 w 3149726"/>
              <a:gd name="connsiteY1" fmla="*/ 336 h 2870405"/>
              <a:gd name="connsiteX2" fmla="*/ 3149726 w 3149726"/>
              <a:gd name="connsiteY2" fmla="*/ 1446818 h 2870405"/>
              <a:gd name="connsiteX3" fmla="*/ 1334114 w 3149726"/>
              <a:gd name="connsiteY3" fmla="*/ 2867900 h 2870405"/>
              <a:gd name="connsiteX4" fmla="*/ 1102 w 3149726"/>
              <a:gd name="connsiteY4" fmla="*/ 1532543 h 2870405"/>
              <a:gd name="connsiteX0" fmla="*/ 391 w 3149015"/>
              <a:gd name="connsiteY0" fmla="*/ 1532543 h 2876692"/>
              <a:gd name="connsiteX1" fmla="*/ 1523903 w 3149015"/>
              <a:gd name="connsiteY1" fmla="*/ 336 h 2876692"/>
              <a:gd name="connsiteX2" fmla="*/ 3149015 w 3149015"/>
              <a:gd name="connsiteY2" fmla="*/ 1446818 h 2876692"/>
              <a:gd name="connsiteX3" fmla="*/ 1406428 w 3149015"/>
              <a:gd name="connsiteY3" fmla="*/ 2874250 h 2876692"/>
              <a:gd name="connsiteX4" fmla="*/ 391 w 3149015"/>
              <a:gd name="connsiteY4" fmla="*/ 1532543 h 2876692"/>
              <a:gd name="connsiteX0" fmla="*/ 530 w 3149154"/>
              <a:gd name="connsiteY0" fmla="*/ 1532543 h 2878314"/>
              <a:gd name="connsiteX1" fmla="*/ 1524042 w 3149154"/>
              <a:gd name="connsiteY1" fmla="*/ 336 h 2878314"/>
              <a:gd name="connsiteX2" fmla="*/ 3149154 w 3149154"/>
              <a:gd name="connsiteY2" fmla="*/ 1446818 h 2878314"/>
              <a:gd name="connsiteX3" fmla="*/ 1406567 w 3149154"/>
              <a:gd name="connsiteY3" fmla="*/ 2874250 h 2878314"/>
              <a:gd name="connsiteX4" fmla="*/ 530 w 3149154"/>
              <a:gd name="connsiteY4" fmla="*/ 1532543 h 2878314"/>
              <a:gd name="connsiteX0" fmla="*/ 2323 w 3150947"/>
              <a:gd name="connsiteY0" fmla="*/ 1532543 h 2840842"/>
              <a:gd name="connsiteX1" fmla="*/ 1525835 w 3150947"/>
              <a:gd name="connsiteY1" fmla="*/ 336 h 2840842"/>
              <a:gd name="connsiteX2" fmla="*/ 3150947 w 3150947"/>
              <a:gd name="connsiteY2" fmla="*/ 1446818 h 2840842"/>
              <a:gd name="connsiteX3" fmla="*/ 1297235 w 3150947"/>
              <a:gd name="connsiteY3" fmla="*/ 2836150 h 2840842"/>
              <a:gd name="connsiteX4" fmla="*/ 2323 w 3150947"/>
              <a:gd name="connsiteY4" fmla="*/ 1532543 h 2840842"/>
              <a:gd name="connsiteX0" fmla="*/ 1741 w 3150365"/>
              <a:gd name="connsiteY0" fmla="*/ 1532543 h 2855726"/>
              <a:gd name="connsiteX1" fmla="*/ 1525253 w 3150365"/>
              <a:gd name="connsiteY1" fmla="*/ 336 h 2855726"/>
              <a:gd name="connsiteX2" fmla="*/ 3150365 w 3150365"/>
              <a:gd name="connsiteY2" fmla="*/ 1446818 h 2855726"/>
              <a:gd name="connsiteX3" fmla="*/ 1296653 w 3150365"/>
              <a:gd name="connsiteY3" fmla="*/ 2836150 h 2855726"/>
              <a:gd name="connsiteX4" fmla="*/ 1741 w 3150365"/>
              <a:gd name="connsiteY4" fmla="*/ 1532543 h 2855726"/>
              <a:gd name="connsiteX0" fmla="*/ 4563 w 3153187"/>
              <a:gd name="connsiteY0" fmla="*/ 1532543 h 2867828"/>
              <a:gd name="connsiteX1" fmla="*/ 1528075 w 3153187"/>
              <a:gd name="connsiteY1" fmla="*/ 336 h 2867828"/>
              <a:gd name="connsiteX2" fmla="*/ 3153187 w 3153187"/>
              <a:gd name="connsiteY2" fmla="*/ 1446818 h 2867828"/>
              <a:gd name="connsiteX3" fmla="*/ 1182000 w 3153187"/>
              <a:gd name="connsiteY3" fmla="*/ 2848850 h 2867828"/>
              <a:gd name="connsiteX4" fmla="*/ 4563 w 3153187"/>
              <a:gd name="connsiteY4" fmla="*/ 1532543 h 2867828"/>
              <a:gd name="connsiteX0" fmla="*/ 563 w 3149187"/>
              <a:gd name="connsiteY0" fmla="*/ 1532543 h 2867828"/>
              <a:gd name="connsiteX1" fmla="*/ 1524075 w 3149187"/>
              <a:gd name="connsiteY1" fmla="*/ 336 h 2867828"/>
              <a:gd name="connsiteX2" fmla="*/ 3149187 w 3149187"/>
              <a:gd name="connsiteY2" fmla="*/ 1446818 h 2867828"/>
              <a:gd name="connsiteX3" fmla="*/ 1178000 w 3149187"/>
              <a:gd name="connsiteY3" fmla="*/ 2848850 h 2867828"/>
              <a:gd name="connsiteX4" fmla="*/ 563 w 3149187"/>
              <a:gd name="connsiteY4" fmla="*/ 1532543 h 2867828"/>
              <a:gd name="connsiteX0" fmla="*/ 859 w 3149483"/>
              <a:gd name="connsiteY0" fmla="*/ 1532212 h 2867497"/>
              <a:gd name="connsiteX1" fmla="*/ 1524371 w 3149483"/>
              <a:gd name="connsiteY1" fmla="*/ 5 h 2867497"/>
              <a:gd name="connsiteX2" fmla="*/ 3149483 w 3149483"/>
              <a:gd name="connsiteY2" fmla="*/ 1446487 h 2867497"/>
              <a:gd name="connsiteX3" fmla="*/ 1178296 w 3149483"/>
              <a:gd name="connsiteY3" fmla="*/ 2848519 h 2867497"/>
              <a:gd name="connsiteX4" fmla="*/ 859 w 3149483"/>
              <a:gd name="connsiteY4" fmla="*/ 1532212 h 2867497"/>
              <a:gd name="connsiteX0" fmla="*/ 1159 w 3149783"/>
              <a:gd name="connsiteY0" fmla="*/ 1522687 h 2857972"/>
              <a:gd name="connsiteX1" fmla="*/ 1343696 w 3149783"/>
              <a:gd name="connsiteY1" fmla="*/ 5 h 2857972"/>
              <a:gd name="connsiteX2" fmla="*/ 3149783 w 3149783"/>
              <a:gd name="connsiteY2" fmla="*/ 1436962 h 2857972"/>
              <a:gd name="connsiteX3" fmla="*/ 1178596 w 3149783"/>
              <a:gd name="connsiteY3" fmla="*/ 2838994 h 2857972"/>
              <a:gd name="connsiteX4" fmla="*/ 1159 w 3149783"/>
              <a:gd name="connsiteY4" fmla="*/ 1522687 h 2857972"/>
              <a:gd name="connsiteX0" fmla="*/ 704 w 3149328"/>
              <a:gd name="connsiteY0" fmla="*/ 1522687 h 2857972"/>
              <a:gd name="connsiteX1" fmla="*/ 1305141 w 3149328"/>
              <a:gd name="connsiteY1" fmla="*/ 5 h 2857972"/>
              <a:gd name="connsiteX2" fmla="*/ 3149328 w 3149328"/>
              <a:gd name="connsiteY2" fmla="*/ 1436962 h 2857972"/>
              <a:gd name="connsiteX3" fmla="*/ 1178141 w 3149328"/>
              <a:gd name="connsiteY3" fmla="*/ 2838994 h 2857972"/>
              <a:gd name="connsiteX4" fmla="*/ 704 w 3149328"/>
              <a:gd name="connsiteY4" fmla="*/ 1522687 h 2857972"/>
              <a:gd name="connsiteX0" fmla="*/ 193 w 3148817"/>
              <a:gd name="connsiteY0" fmla="*/ 1522687 h 2857972"/>
              <a:gd name="connsiteX1" fmla="*/ 1304630 w 3148817"/>
              <a:gd name="connsiteY1" fmla="*/ 5 h 2857972"/>
              <a:gd name="connsiteX2" fmla="*/ 3148817 w 3148817"/>
              <a:gd name="connsiteY2" fmla="*/ 1436962 h 2857972"/>
              <a:gd name="connsiteX3" fmla="*/ 1177630 w 3148817"/>
              <a:gd name="connsiteY3" fmla="*/ 2838994 h 2857972"/>
              <a:gd name="connsiteX4" fmla="*/ 193 w 3148817"/>
              <a:gd name="connsiteY4" fmla="*/ 1522687 h 2857972"/>
              <a:gd name="connsiteX0" fmla="*/ 479 w 3149103"/>
              <a:gd name="connsiteY0" fmla="*/ 1522687 h 2857972"/>
              <a:gd name="connsiteX1" fmla="*/ 1304916 w 3149103"/>
              <a:gd name="connsiteY1" fmla="*/ 5 h 2857972"/>
              <a:gd name="connsiteX2" fmla="*/ 3149103 w 3149103"/>
              <a:gd name="connsiteY2" fmla="*/ 1436962 h 2857972"/>
              <a:gd name="connsiteX3" fmla="*/ 1177916 w 3149103"/>
              <a:gd name="connsiteY3" fmla="*/ 2838994 h 2857972"/>
              <a:gd name="connsiteX4" fmla="*/ 479 w 3149103"/>
              <a:gd name="connsiteY4" fmla="*/ 1522687 h 2857972"/>
              <a:gd name="connsiteX0" fmla="*/ 435 w 3149059"/>
              <a:gd name="connsiteY0" fmla="*/ 1522687 h 2864035"/>
              <a:gd name="connsiteX1" fmla="*/ 1304872 w 3149059"/>
              <a:gd name="connsiteY1" fmla="*/ 5 h 2864035"/>
              <a:gd name="connsiteX2" fmla="*/ 3149059 w 3149059"/>
              <a:gd name="connsiteY2" fmla="*/ 1436962 h 2864035"/>
              <a:gd name="connsiteX3" fmla="*/ 1203272 w 3149059"/>
              <a:gd name="connsiteY3" fmla="*/ 2845344 h 2864035"/>
              <a:gd name="connsiteX4" fmla="*/ 435 w 3149059"/>
              <a:gd name="connsiteY4" fmla="*/ 1522687 h 2864035"/>
              <a:gd name="connsiteX0" fmla="*/ 562 w 3149186"/>
              <a:gd name="connsiteY0" fmla="*/ 1522687 h 2872745"/>
              <a:gd name="connsiteX1" fmla="*/ 1304999 w 3149186"/>
              <a:gd name="connsiteY1" fmla="*/ 5 h 2872745"/>
              <a:gd name="connsiteX2" fmla="*/ 3149186 w 3149186"/>
              <a:gd name="connsiteY2" fmla="*/ 1436962 h 2872745"/>
              <a:gd name="connsiteX3" fmla="*/ 1203399 w 3149186"/>
              <a:gd name="connsiteY3" fmla="*/ 2845344 h 2872745"/>
              <a:gd name="connsiteX4" fmla="*/ 562 w 3149186"/>
              <a:gd name="connsiteY4" fmla="*/ 1522687 h 2872745"/>
              <a:gd name="connsiteX0" fmla="*/ 917 w 3149541"/>
              <a:gd name="connsiteY0" fmla="*/ 1522687 h 2866757"/>
              <a:gd name="connsiteX1" fmla="*/ 1305354 w 3149541"/>
              <a:gd name="connsiteY1" fmla="*/ 5 h 2866757"/>
              <a:gd name="connsiteX2" fmla="*/ 3149541 w 3149541"/>
              <a:gd name="connsiteY2" fmla="*/ 1436962 h 2866757"/>
              <a:gd name="connsiteX3" fmla="*/ 1178354 w 3149541"/>
              <a:gd name="connsiteY3" fmla="*/ 2838994 h 2866757"/>
              <a:gd name="connsiteX4" fmla="*/ 917 w 3149541"/>
              <a:gd name="connsiteY4" fmla="*/ 1522687 h 2866757"/>
              <a:gd name="connsiteX0" fmla="*/ 474 w 3037973"/>
              <a:gd name="connsiteY0" fmla="*/ 1523210 h 2839778"/>
              <a:gd name="connsiteX1" fmla="*/ 1304911 w 3037973"/>
              <a:gd name="connsiteY1" fmla="*/ 528 h 2839778"/>
              <a:gd name="connsiteX2" fmla="*/ 3037973 w 3037973"/>
              <a:gd name="connsiteY2" fmla="*/ 1418435 h 2839778"/>
              <a:gd name="connsiteX3" fmla="*/ 1177911 w 3037973"/>
              <a:gd name="connsiteY3" fmla="*/ 2839517 h 2839778"/>
              <a:gd name="connsiteX4" fmla="*/ 474 w 3037973"/>
              <a:gd name="connsiteY4" fmla="*/ 1523210 h 2839778"/>
              <a:gd name="connsiteX0" fmla="*/ 486 w 3149110"/>
              <a:gd name="connsiteY0" fmla="*/ 1523000 h 2839470"/>
              <a:gd name="connsiteX1" fmla="*/ 1304923 w 3149110"/>
              <a:gd name="connsiteY1" fmla="*/ 318 h 2839470"/>
              <a:gd name="connsiteX2" fmla="*/ 3149110 w 3149110"/>
              <a:gd name="connsiteY2" fmla="*/ 1440450 h 2839470"/>
              <a:gd name="connsiteX3" fmla="*/ 1177923 w 3149110"/>
              <a:gd name="connsiteY3" fmla="*/ 2839307 h 2839470"/>
              <a:gd name="connsiteX4" fmla="*/ 486 w 3149110"/>
              <a:gd name="connsiteY4" fmla="*/ 1523000 h 2839470"/>
              <a:gd name="connsiteX0" fmla="*/ 757 w 3149381"/>
              <a:gd name="connsiteY0" fmla="*/ 1523000 h 2868446"/>
              <a:gd name="connsiteX1" fmla="*/ 1305194 w 3149381"/>
              <a:gd name="connsiteY1" fmla="*/ 318 h 2868446"/>
              <a:gd name="connsiteX2" fmla="*/ 3149381 w 3149381"/>
              <a:gd name="connsiteY2" fmla="*/ 1440450 h 2868446"/>
              <a:gd name="connsiteX3" fmla="*/ 1178194 w 3149381"/>
              <a:gd name="connsiteY3" fmla="*/ 2839307 h 2868446"/>
              <a:gd name="connsiteX4" fmla="*/ 757 w 3149381"/>
              <a:gd name="connsiteY4" fmla="*/ 1523000 h 2868446"/>
              <a:gd name="connsiteX0" fmla="*/ 266 w 3148890"/>
              <a:gd name="connsiteY0" fmla="*/ 1523000 h 2868446"/>
              <a:gd name="connsiteX1" fmla="*/ 1304703 w 3148890"/>
              <a:gd name="connsiteY1" fmla="*/ 318 h 2868446"/>
              <a:gd name="connsiteX2" fmla="*/ 3148890 w 3148890"/>
              <a:gd name="connsiteY2" fmla="*/ 1440450 h 2868446"/>
              <a:gd name="connsiteX3" fmla="*/ 1177703 w 3148890"/>
              <a:gd name="connsiteY3" fmla="*/ 2839307 h 2868446"/>
              <a:gd name="connsiteX4" fmla="*/ 266 w 3148890"/>
              <a:gd name="connsiteY4" fmla="*/ 1523000 h 2868446"/>
              <a:gd name="connsiteX0" fmla="*/ 496 w 3149120"/>
              <a:gd name="connsiteY0" fmla="*/ 1525347 h 2870793"/>
              <a:gd name="connsiteX1" fmla="*/ 1304933 w 3149120"/>
              <a:gd name="connsiteY1" fmla="*/ 2665 h 2870793"/>
              <a:gd name="connsiteX2" fmla="*/ 3149120 w 3149120"/>
              <a:gd name="connsiteY2" fmla="*/ 1442797 h 2870793"/>
              <a:gd name="connsiteX3" fmla="*/ 1177933 w 3149120"/>
              <a:gd name="connsiteY3" fmla="*/ 2841654 h 2870793"/>
              <a:gd name="connsiteX4" fmla="*/ 496 w 3149120"/>
              <a:gd name="connsiteY4" fmla="*/ 1525347 h 2870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120" h="2870793">
                <a:moveTo>
                  <a:pt x="496" y="1525347"/>
                </a:moveTo>
                <a:cubicBezTo>
                  <a:pt x="-16437" y="852157"/>
                  <a:pt x="399162" y="44998"/>
                  <a:pt x="1304933" y="2665"/>
                </a:cubicBezTo>
                <a:cubicBezTo>
                  <a:pt x="2210704" y="-39668"/>
                  <a:pt x="3149120" y="421490"/>
                  <a:pt x="3149120" y="1442797"/>
                </a:cubicBezTo>
                <a:cubicBezTo>
                  <a:pt x="3149120" y="2718104"/>
                  <a:pt x="1953529" y="2967596"/>
                  <a:pt x="1177933" y="2841654"/>
                </a:cubicBezTo>
                <a:cubicBezTo>
                  <a:pt x="402337" y="2715712"/>
                  <a:pt x="17429" y="2198537"/>
                  <a:pt x="496" y="1525347"/>
                </a:cubicBezTo>
                <a:close/>
              </a:path>
            </a:pathLst>
          </a:custGeom>
          <a:solidFill>
            <a:schemeClr val="bg2"/>
          </a:solidFill>
        </p:spPr>
        <p:txBody>
          <a:bodyPr anchor="ctr"/>
          <a:lstStyle>
            <a:lvl1pPr marL="7937" indent="0" algn="ctr">
              <a:buNone/>
              <a:defRPr/>
            </a:lvl1pPr>
          </a:lstStyle>
          <a:p>
            <a:r>
              <a:rPr lang="en-FI"/>
              <a:t>Use if you want images in the cricle, otherwise delete</a:t>
            </a:r>
          </a:p>
        </p:txBody>
      </p:sp>
      <p:sp>
        <p:nvSpPr>
          <p:cNvPr id="7" name="Freeform: Shape 19">
            <a:extLst>
              <a:ext uri="{FF2B5EF4-FFF2-40B4-BE49-F238E27FC236}">
                <a16:creationId xmlns:a16="http://schemas.microsoft.com/office/drawing/2014/main" id="{5D1C5517-2215-E35F-03C9-3202149ADF0F}"/>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716819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01CBBA75-1684-3722-9075-91622B5D56F1}"/>
              </a:ext>
            </a:extLst>
          </p:cNvPr>
          <p:cNvSpPr>
            <a:spLocks noGrp="1"/>
          </p:cNvSpPr>
          <p:nvPr>
            <p:ph type="body" sz="quarter" idx="13" hasCustomPrompt="1"/>
          </p:nvPr>
        </p:nvSpPr>
        <p:spPr>
          <a:xfrm>
            <a:off x="695326" y="341037"/>
            <a:ext cx="7200900" cy="266400"/>
          </a:xfr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2" name="Footer Placeholder 1">
            <a:extLst>
              <a:ext uri="{FF2B5EF4-FFF2-40B4-BE49-F238E27FC236}">
                <a16:creationId xmlns:a16="http://schemas.microsoft.com/office/drawing/2014/main" id="{3B1EBA7F-7EF6-6C06-E712-F59039A1A4E7}"/>
              </a:ext>
            </a:extLst>
          </p:cNvPr>
          <p:cNvSpPr>
            <a:spLocks noGrp="1"/>
          </p:cNvSpPr>
          <p:nvPr>
            <p:ph type="ftr" sz="quarter" idx="10"/>
          </p:nvPr>
        </p:nvSpPr>
        <p:spPr>
          <a:xfrm rot="5400000">
            <a:off x="10057335" y="2392978"/>
            <a:ext cx="3574935" cy="224310"/>
          </a:xfrm>
          <a:prstGeom prst="rect">
            <a:avLst/>
          </a:prstGeom>
        </p:spPr>
        <p:txBody>
          <a:bodyPr/>
          <a:lstStyle/>
          <a:p>
            <a:r>
              <a:rPr lang="fi-FI"/>
              <a:t>CONFIDENTIAL</a:t>
            </a:r>
          </a:p>
        </p:txBody>
      </p:sp>
      <p:sp>
        <p:nvSpPr>
          <p:cNvPr id="3" name="Slide Number Placeholder 2">
            <a:extLst>
              <a:ext uri="{FF2B5EF4-FFF2-40B4-BE49-F238E27FC236}">
                <a16:creationId xmlns:a16="http://schemas.microsoft.com/office/drawing/2014/main" id="{36A379ED-AA6A-43C4-030F-A3C197A4D661}"/>
              </a:ext>
            </a:extLst>
          </p:cNvPr>
          <p:cNvSpPr>
            <a:spLocks noGrp="1"/>
          </p:cNvSpPr>
          <p:nvPr>
            <p:ph type="sldNum" sz="quarter" idx="11"/>
          </p:nvPr>
        </p:nvSpPr>
        <p:spPr/>
        <p:txBody>
          <a:bodyPr/>
          <a:lstStyle/>
          <a:p>
            <a:fld id="{B64FCF4A-2F3F-4397-9C44-D2344643394B}" type="slidenum">
              <a:rPr lang="fi-FI" smtClean="0"/>
              <a:pPr/>
              <a:t>‹#›</a:t>
            </a:fld>
            <a:endParaRPr lang="fi-FI"/>
          </a:p>
        </p:txBody>
      </p:sp>
      <p:sp>
        <p:nvSpPr>
          <p:cNvPr id="6" name="Freeform: Shape 19">
            <a:extLst>
              <a:ext uri="{FF2B5EF4-FFF2-40B4-BE49-F238E27FC236}">
                <a16:creationId xmlns:a16="http://schemas.microsoft.com/office/drawing/2014/main" id="{CB92ABCD-54DC-ABD5-E067-8693E02B4D89}"/>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
        <p:nvSpPr>
          <p:cNvPr id="7" name="Picture Placeholder 3">
            <a:extLst>
              <a:ext uri="{FF2B5EF4-FFF2-40B4-BE49-F238E27FC236}">
                <a16:creationId xmlns:a16="http://schemas.microsoft.com/office/drawing/2014/main" id="{9176A378-D286-F87D-22D4-3AB488AA0B04}"/>
              </a:ext>
            </a:extLst>
          </p:cNvPr>
          <p:cNvSpPr>
            <a:spLocks noGrp="1"/>
          </p:cNvSpPr>
          <p:nvPr>
            <p:ph type="pic" sz="quarter" idx="17" hasCustomPrompt="1"/>
          </p:nvPr>
        </p:nvSpPr>
        <p:spPr>
          <a:xfrm>
            <a:off x="8739451" y="4018723"/>
            <a:ext cx="2210218" cy="2014873"/>
          </a:xfrm>
          <a:custGeom>
            <a:avLst/>
            <a:gdLst>
              <a:gd name="connsiteX0" fmla="*/ 0 w 2932723"/>
              <a:gd name="connsiteY0" fmla="*/ 1389332 h 2778663"/>
              <a:gd name="connsiteX1" fmla="*/ 1466362 w 2932723"/>
              <a:gd name="connsiteY1" fmla="*/ 0 h 2778663"/>
              <a:gd name="connsiteX2" fmla="*/ 2932724 w 2932723"/>
              <a:gd name="connsiteY2" fmla="*/ 1389332 h 2778663"/>
              <a:gd name="connsiteX3" fmla="*/ 1466362 w 2932723"/>
              <a:gd name="connsiteY3" fmla="*/ 2778664 h 2778663"/>
              <a:gd name="connsiteX4" fmla="*/ 0 w 2932723"/>
              <a:gd name="connsiteY4" fmla="*/ 1389332 h 2778663"/>
              <a:gd name="connsiteX0" fmla="*/ 97 w 2932821"/>
              <a:gd name="connsiteY0" fmla="*/ 1481407 h 2870739"/>
              <a:gd name="connsiteX1" fmla="*/ 1412484 w 2932821"/>
              <a:gd name="connsiteY1" fmla="*/ 0 h 2870739"/>
              <a:gd name="connsiteX2" fmla="*/ 2932821 w 2932821"/>
              <a:gd name="connsiteY2" fmla="*/ 1481407 h 2870739"/>
              <a:gd name="connsiteX3" fmla="*/ 1466459 w 2932821"/>
              <a:gd name="connsiteY3" fmla="*/ 2870739 h 2870739"/>
              <a:gd name="connsiteX4" fmla="*/ 97 w 2932821"/>
              <a:gd name="connsiteY4" fmla="*/ 1481407 h 2870739"/>
              <a:gd name="connsiteX0" fmla="*/ 58 w 3043907"/>
              <a:gd name="connsiteY0" fmla="*/ 1532280 h 2870873"/>
              <a:gd name="connsiteX1" fmla="*/ 1523570 w 3043907"/>
              <a:gd name="connsiteY1" fmla="*/ 73 h 2870873"/>
              <a:gd name="connsiteX2" fmla="*/ 3043907 w 3043907"/>
              <a:gd name="connsiteY2" fmla="*/ 1481480 h 2870873"/>
              <a:gd name="connsiteX3" fmla="*/ 1577545 w 3043907"/>
              <a:gd name="connsiteY3" fmla="*/ 2870812 h 2870873"/>
              <a:gd name="connsiteX4" fmla="*/ 58 w 3043907"/>
              <a:gd name="connsiteY4" fmla="*/ 1532280 h 2870873"/>
              <a:gd name="connsiteX0" fmla="*/ 1 w 3043850"/>
              <a:gd name="connsiteY0" fmla="*/ 1532280 h 2870950"/>
              <a:gd name="connsiteX1" fmla="*/ 1523513 w 3043850"/>
              <a:gd name="connsiteY1" fmla="*/ 73 h 2870950"/>
              <a:gd name="connsiteX2" fmla="*/ 3043850 w 3043850"/>
              <a:gd name="connsiteY2" fmla="*/ 1481480 h 2870950"/>
              <a:gd name="connsiteX3" fmla="*/ 1577488 w 3043850"/>
              <a:gd name="connsiteY3" fmla="*/ 2870812 h 2870950"/>
              <a:gd name="connsiteX4" fmla="*/ 1 w 3043850"/>
              <a:gd name="connsiteY4" fmla="*/ 1532280 h 2870950"/>
              <a:gd name="connsiteX0" fmla="*/ 1 w 3043850"/>
              <a:gd name="connsiteY0" fmla="*/ 1532653 h 2871323"/>
              <a:gd name="connsiteX1" fmla="*/ 1523513 w 3043850"/>
              <a:gd name="connsiteY1" fmla="*/ 446 h 2871323"/>
              <a:gd name="connsiteX2" fmla="*/ 3043850 w 3043850"/>
              <a:gd name="connsiteY2" fmla="*/ 1481853 h 2871323"/>
              <a:gd name="connsiteX3" fmla="*/ 1577488 w 3043850"/>
              <a:gd name="connsiteY3" fmla="*/ 2871185 h 2871323"/>
              <a:gd name="connsiteX4" fmla="*/ 1 w 3043850"/>
              <a:gd name="connsiteY4" fmla="*/ 1532653 h 2871323"/>
              <a:gd name="connsiteX0" fmla="*/ 1 w 3043850"/>
              <a:gd name="connsiteY0" fmla="*/ 1532792 h 2871462"/>
              <a:gd name="connsiteX1" fmla="*/ 1523513 w 3043850"/>
              <a:gd name="connsiteY1" fmla="*/ 585 h 2871462"/>
              <a:gd name="connsiteX2" fmla="*/ 3043850 w 3043850"/>
              <a:gd name="connsiteY2" fmla="*/ 1481992 h 2871462"/>
              <a:gd name="connsiteX3" fmla="*/ 1577488 w 3043850"/>
              <a:gd name="connsiteY3" fmla="*/ 2871324 h 2871462"/>
              <a:gd name="connsiteX4" fmla="*/ 1 w 3043850"/>
              <a:gd name="connsiteY4" fmla="*/ 1532792 h 2871462"/>
              <a:gd name="connsiteX0" fmla="*/ 2661 w 3046510"/>
              <a:gd name="connsiteY0" fmla="*/ 1532792 h 2877735"/>
              <a:gd name="connsiteX1" fmla="*/ 1526173 w 3046510"/>
              <a:gd name="connsiteY1" fmla="*/ 585 h 2877735"/>
              <a:gd name="connsiteX2" fmla="*/ 3046510 w 3046510"/>
              <a:gd name="connsiteY2" fmla="*/ 1481992 h 2877735"/>
              <a:gd name="connsiteX3" fmla="*/ 1808748 w 3046510"/>
              <a:gd name="connsiteY3" fmla="*/ 2877674 h 2877735"/>
              <a:gd name="connsiteX4" fmla="*/ 2661 w 3046510"/>
              <a:gd name="connsiteY4" fmla="*/ 1532792 h 2877735"/>
              <a:gd name="connsiteX0" fmla="*/ 2661 w 3046510"/>
              <a:gd name="connsiteY0" fmla="*/ 1532792 h 2878163"/>
              <a:gd name="connsiteX1" fmla="*/ 1526173 w 3046510"/>
              <a:gd name="connsiteY1" fmla="*/ 585 h 2878163"/>
              <a:gd name="connsiteX2" fmla="*/ 3046510 w 3046510"/>
              <a:gd name="connsiteY2" fmla="*/ 1481992 h 2878163"/>
              <a:gd name="connsiteX3" fmla="*/ 1808748 w 3046510"/>
              <a:gd name="connsiteY3" fmla="*/ 2877674 h 2878163"/>
              <a:gd name="connsiteX4" fmla="*/ 2661 w 3046510"/>
              <a:gd name="connsiteY4" fmla="*/ 1532792 h 2878163"/>
              <a:gd name="connsiteX0" fmla="*/ 1 w 3043850"/>
              <a:gd name="connsiteY0" fmla="*/ 1532792 h 2868642"/>
              <a:gd name="connsiteX1" fmla="*/ 1523513 w 3043850"/>
              <a:gd name="connsiteY1" fmla="*/ 585 h 2868642"/>
              <a:gd name="connsiteX2" fmla="*/ 3043850 w 3043850"/>
              <a:gd name="connsiteY2" fmla="*/ 1481992 h 2868642"/>
              <a:gd name="connsiteX3" fmla="*/ 1520338 w 3043850"/>
              <a:gd name="connsiteY3" fmla="*/ 2868149 h 2868642"/>
              <a:gd name="connsiteX4" fmla="*/ 1 w 3043850"/>
              <a:gd name="connsiteY4" fmla="*/ 1532792 h 2868642"/>
              <a:gd name="connsiteX0" fmla="*/ 1 w 3043850"/>
              <a:gd name="connsiteY0" fmla="*/ 1532792 h 2869126"/>
              <a:gd name="connsiteX1" fmla="*/ 1523513 w 3043850"/>
              <a:gd name="connsiteY1" fmla="*/ 585 h 2869126"/>
              <a:gd name="connsiteX2" fmla="*/ 3043850 w 3043850"/>
              <a:gd name="connsiteY2" fmla="*/ 1481992 h 2869126"/>
              <a:gd name="connsiteX3" fmla="*/ 1520338 w 3043850"/>
              <a:gd name="connsiteY3" fmla="*/ 2868149 h 2869126"/>
              <a:gd name="connsiteX4" fmla="*/ 1 w 3043850"/>
              <a:gd name="connsiteY4" fmla="*/ 1532792 h 2869126"/>
              <a:gd name="connsiteX0" fmla="*/ 121 w 3043970"/>
              <a:gd name="connsiteY0" fmla="*/ 1532792 h 2875467"/>
              <a:gd name="connsiteX1" fmla="*/ 1523633 w 3043970"/>
              <a:gd name="connsiteY1" fmla="*/ 585 h 2875467"/>
              <a:gd name="connsiteX2" fmla="*/ 3043970 w 3043970"/>
              <a:gd name="connsiteY2" fmla="*/ 1481992 h 2875467"/>
              <a:gd name="connsiteX3" fmla="*/ 1482358 w 3043970"/>
              <a:gd name="connsiteY3" fmla="*/ 2874499 h 2875467"/>
              <a:gd name="connsiteX4" fmla="*/ 121 w 3043970"/>
              <a:gd name="connsiteY4" fmla="*/ 1532792 h 2875467"/>
              <a:gd name="connsiteX0" fmla="*/ 37 w 3148661"/>
              <a:gd name="connsiteY0" fmla="*/ 1532424 h 2874303"/>
              <a:gd name="connsiteX1" fmla="*/ 1523549 w 3148661"/>
              <a:gd name="connsiteY1" fmla="*/ 217 h 2874303"/>
              <a:gd name="connsiteX2" fmla="*/ 3148661 w 3148661"/>
              <a:gd name="connsiteY2" fmla="*/ 1446699 h 2874303"/>
              <a:gd name="connsiteX3" fmla="*/ 1482274 w 3148661"/>
              <a:gd name="connsiteY3" fmla="*/ 2874131 h 2874303"/>
              <a:gd name="connsiteX4" fmla="*/ 37 w 3148661"/>
              <a:gd name="connsiteY4" fmla="*/ 1532424 h 2874303"/>
              <a:gd name="connsiteX0" fmla="*/ 37 w 3148661"/>
              <a:gd name="connsiteY0" fmla="*/ 1532424 h 2874303"/>
              <a:gd name="connsiteX1" fmla="*/ 1523549 w 3148661"/>
              <a:gd name="connsiteY1" fmla="*/ 217 h 2874303"/>
              <a:gd name="connsiteX2" fmla="*/ 3148661 w 3148661"/>
              <a:gd name="connsiteY2" fmla="*/ 1446699 h 2874303"/>
              <a:gd name="connsiteX3" fmla="*/ 1482274 w 3148661"/>
              <a:gd name="connsiteY3" fmla="*/ 2874131 h 2874303"/>
              <a:gd name="connsiteX4" fmla="*/ 37 w 3148661"/>
              <a:gd name="connsiteY4" fmla="*/ 1532424 h 2874303"/>
              <a:gd name="connsiteX0" fmla="*/ 37 w 3148661"/>
              <a:gd name="connsiteY0" fmla="*/ 1532543 h 2874422"/>
              <a:gd name="connsiteX1" fmla="*/ 1523549 w 3148661"/>
              <a:gd name="connsiteY1" fmla="*/ 336 h 2874422"/>
              <a:gd name="connsiteX2" fmla="*/ 3148661 w 3148661"/>
              <a:gd name="connsiteY2" fmla="*/ 1446818 h 2874422"/>
              <a:gd name="connsiteX3" fmla="*/ 1482274 w 3148661"/>
              <a:gd name="connsiteY3" fmla="*/ 2874250 h 2874422"/>
              <a:gd name="connsiteX4" fmla="*/ 37 w 3148661"/>
              <a:gd name="connsiteY4" fmla="*/ 1532543 h 2874422"/>
              <a:gd name="connsiteX0" fmla="*/ 44 w 3148668"/>
              <a:gd name="connsiteY0" fmla="*/ 1532543 h 2876692"/>
              <a:gd name="connsiteX1" fmla="*/ 1523556 w 3148668"/>
              <a:gd name="connsiteY1" fmla="*/ 336 h 2876692"/>
              <a:gd name="connsiteX2" fmla="*/ 3148668 w 3148668"/>
              <a:gd name="connsiteY2" fmla="*/ 1446818 h 2876692"/>
              <a:gd name="connsiteX3" fmla="*/ 1482281 w 3148668"/>
              <a:gd name="connsiteY3" fmla="*/ 2874250 h 2876692"/>
              <a:gd name="connsiteX4" fmla="*/ 44 w 3148668"/>
              <a:gd name="connsiteY4" fmla="*/ 1532543 h 2876692"/>
              <a:gd name="connsiteX0" fmla="*/ 1102 w 3149726"/>
              <a:gd name="connsiteY0" fmla="*/ 1532543 h 2870405"/>
              <a:gd name="connsiteX1" fmla="*/ 1524614 w 3149726"/>
              <a:gd name="connsiteY1" fmla="*/ 336 h 2870405"/>
              <a:gd name="connsiteX2" fmla="*/ 3149726 w 3149726"/>
              <a:gd name="connsiteY2" fmla="*/ 1446818 h 2870405"/>
              <a:gd name="connsiteX3" fmla="*/ 1334114 w 3149726"/>
              <a:gd name="connsiteY3" fmla="*/ 2867900 h 2870405"/>
              <a:gd name="connsiteX4" fmla="*/ 1102 w 3149726"/>
              <a:gd name="connsiteY4" fmla="*/ 1532543 h 2870405"/>
              <a:gd name="connsiteX0" fmla="*/ 391 w 3149015"/>
              <a:gd name="connsiteY0" fmla="*/ 1532543 h 2876692"/>
              <a:gd name="connsiteX1" fmla="*/ 1523903 w 3149015"/>
              <a:gd name="connsiteY1" fmla="*/ 336 h 2876692"/>
              <a:gd name="connsiteX2" fmla="*/ 3149015 w 3149015"/>
              <a:gd name="connsiteY2" fmla="*/ 1446818 h 2876692"/>
              <a:gd name="connsiteX3" fmla="*/ 1406428 w 3149015"/>
              <a:gd name="connsiteY3" fmla="*/ 2874250 h 2876692"/>
              <a:gd name="connsiteX4" fmla="*/ 391 w 3149015"/>
              <a:gd name="connsiteY4" fmla="*/ 1532543 h 2876692"/>
              <a:gd name="connsiteX0" fmla="*/ 530 w 3149154"/>
              <a:gd name="connsiteY0" fmla="*/ 1532543 h 2878314"/>
              <a:gd name="connsiteX1" fmla="*/ 1524042 w 3149154"/>
              <a:gd name="connsiteY1" fmla="*/ 336 h 2878314"/>
              <a:gd name="connsiteX2" fmla="*/ 3149154 w 3149154"/>
              <a:gd name="connsiteY2" fmla="*/ 1446818 h 2878314"/>
              <a:gd name="connsiteX3" fmla="*/ 1406567 w 3149154"/>
              <a:gd name="connsiteY3" fmla="*/ 2874250 h 2878314"/>
              <a:gd name="connsiteX4" fmla="*/ 530 w 3149154"/>
              <a:gd name="connsiteY4" fmla="*/ 1532543 h 2878314"/>
              <a:gd name="connsiteX0" fmla="*/ 2323 w 3150947"/>
              <a:gd name="connsiteY0" fmla="*/ 1532543 h 2840842"/>
              <a:gd name="connsiteX1" fmla="*/ 1525835 w 3150947"/>
              <a:gd name="connsiteY1" fmla="*/ 336 h 2840842"/>
              <a:gd name="connsiteX2" fmla="*/ 3150947 w 3150947"/>
              <a:gd name="connsiteY2" fmla="*/ 1446818 h 2840842"/>
              <a:gd name="connsiteX3" fmla="*/ 1297235 w 3150947"/>
              <a:gd name="connsiteY3" fmla="*/ 2836150 h 2840842"/>
              <a:gd name="connsiteX4" fmla="*/ 2323 w 3150947"/>
              <a:gd name="connsiteY4" fmla="*/ 1532543 h 2840842"/>
              <a:gd name="connsiteX0" fmla="*/ 1741 w 3150365"/>
              <a:gd name="connsiteY0" fmla="*/ 1532543 h 2855726"/>
              <a:gd name="connsiteX1" fmla="*/ 1525253 w 3150365"/>
              <a:gd name="connsiteY1" fmla="*/ 336 h 2855726"/>
              <a:gd name="connsiteX2" fmla="*/ 3150365 w 3150365"/>
              <a:gd name="connsiteY2" fmla="*/ 1446818 h 2855726"/>
              <a:gd name="connsiteX3" fmla="*/ 1296653 w 3150365"/>
              <a:gd name="connsiteY3" fmla="*/ 2836150 h 2855726"/>
              <a:gd name="connsiteX4" fmla="*/ 1741 w 3150365"/>
              <a:gd name="connsiteY4" fmla="*/ 1532543 h 2855726"/>
              <a:gd name="connsiteX0" fmla="*/ 4563 w 3153187"/>
              <a:gd name="connsiteY0" fmla="*/ 1532543 h 2867828"/>
              <a:gd name="connsiteX1" fmla="*/ 1528075 w 3153187"/>
              <a:gd name="connsiteY1" fmla="*/ 336 h 2867828"/>
              <a:gd name="connsiteX2" fmla="*/ 3153187 w 3153187"/>
              <a:gd name="connsiteY2" fmla="*/ 1446818 h 2867828"/>
              <a:gd name="connsiteX3" fmla="*/ 1182000 w 3153187"/>
              <a:gd name="connsiteY3" fmla="*/ 2848850 h 2867828"/>
              <a:gd name="connsiteX4" fmla="*/ 4563 w 3153187"/>
              <a:gd name="connsiteY4" fmla="*/ 1532543 h 2867828"/>
              <a:gd name="connsiteX0" fmla="*/ 563 w 3149187"/>
              <a:gd name="connsiteY0" fmla="*/ 1532543 h 2867828"/>
              <a:gd name="connsiteX1" fmla="*/ 1524075 w 3149187"/>
              <a:gd name="connsiteY1" fmla="*/ 336 h 2867828"/>
              <a:gd name="connsiteX2" fmla="*/ 3149187 w 3149187"/>
              <a:gd name="connsiteY2" fmla="*/ 1446818 h 2867828"/>
              <a:gd name="connsiteX3" fmla="*/ 1178000 w 3149187"/>
              <a:gd name="connsiteY3" fmla="*/ 2848850 h 2867828"/>
              <a:gd name="connsiteX4" fmla="*/ 563 w 3149187"/>
              <a:gd name="connsiteY4" fmla="*/ 1532543 h 2867828"/>
              <a:gd name="connsiteX0" fmla="*/ 859 w 3149483"/>
              <a:gd name="connsiteY0" fmla="*/ 1532212 h 2867497"/>
              <a:gd name="connsiteX1" fmla="*/ 1524371 w 3149483"/>
              <a:gd name="connsiteY1" fmla="*/ 5 h 2867497"/>
              <a:gd name="connsiteX2" fmla="*/ 3149483 w 3149483"/>
              <a:gd name="connsiteY2" fmla="*/ 1446487 h 2867497"/>
              <a:gd name="connsiteX3" fmla="*/ 1178296 w 3149483"/>
              <a:gd name="connsiteY3" fmla="*/ 2848519 h 2867497"/>
              <a:gd name="connsiteX4" fmla="*/ 859 w 3149483"/>
              <a:gd name="connsiteY4" fmla="*/ 1532212 h 2867497"/>
              <a:gd name="connsiteX0" fmla="*/ 1159 w 3149783"/>
              <a:gd name="connsiteY0" fmla="*/ 1522687 h 2857972"/>
              <a:gd name="connsiteX1" fmla="*/ 1343696 w 3149783"/>
              <a:gd name="connsiteY1" fmla="*/ 5 h 2857972"/>
              <a:gd name="connsiteX2" fmla="*/ 3149783 w 3149783"/>
              <a:gd name="connsiteY2" fmla="*/ 1436962 h 2857972"/>
              <a:gd name="connsiteX3" fmla="*/ 1178596 w 3149783"/>
              <a:gd name="connsiteY3" fmla="*/ 2838994 h 2857972"/>
              <a:gd name="connsiteX4" fmla="*/ 1159 w 3149783"/>
              <a:gd name="connsiteY4" fmla="*/ 1522687 h 2857972"/>
              <a:gd name="connsiteX0" fmla="*/ 704 w 3149328"/>
              <a:gd name="connsiteY0" fmla="*/ 1522687 h 2857972"/>
              <a:gd name="connsiteX1" fmla="*/ 1305141 w 3149328"/>
              <a:gd name="connsiteY1" fmla="*/ 5 h 2857972"/>
              <a:gd name="connsiteX2" fmla="*/ 3149328 w 3149328"/>
              <a:gd name="connsiteY2" fmla="*/ 1436962 h 2857972"/>
              <a:gd name="connsiteX3" fmla="*/ 1178141 w 3149328"/>
              <a:gd name="connsiteY3" fmla="*/ 2838994 h 2857972"/>
              <a:gd name="connsiteX4" fmla="*/ 704 w 3149328"/>
              <a:gd name="connsiteY4" fmla="*/ 1522687 h 2857972"/>
              <a:gd name="connsiteX0" fmla="*/ 193 w 3148817"/>
              <a:gd name="connsiteY0" fmla="*/ 1522687 h 2857972"/>
              <a:gd name="connsiteX1" fmla="*/ 1304630 w 3148817"/>
              <a:gd name="connsiteY1" fmla="*/ 5 h 2857972"/>
              <a:gd name="connsiteX2" fmla="*/ 3148817 w 3148817"/>
              <a:gd name="connsiteY2" fmla="*/ 1436962 h 2857972"/>
              <a:gd name="connsiteX3" fmla="*/ 1177630 w 3148817"/>
              <a:gd name="connsiteY3" fmla="*/ 2838994 h 2857972"/>
              <a:gd name="connsiteX4" fmla="*/ 193 w 3148817"/>
              <a:gd name="connsiteY4" fmla="*/ 1522687 h 2857972"/>
              <a:gd name="connsiteX0" fmla="*/ 479 w 3149103"/>
              <a:gd name="connsiteY0" fmla="*/ 1522687 h 2857972"/>
              <a:gd name="connsiteX1" fmla="*/ 1304916 w 3149103"/>
              <a:gd name="connsiteY1" fmla="*/ 5 h 2857972"/>
              <a:gd name="connsiteX2" fmla="*/ 3149103 w 3149103"/>
              <a:gd name="connsiteY2" fmla="*/ 1436962 h 2857972"/>
              <a:gd name="connsiteX3" fmla="*/ 1177916 w 3149103"/>
              <a:gd name="connsiteY3" fmla="*/ 2838994 h 2857972"/>
              <a:gd name="connsiteX4" fmla="*/ 479 w 3149103"/>
              <a:gd name="connsiteY4" fmla="*/ 1522687 h 2857972"/>
              <a:gd name="connsiteX0" fmla="*/ 435 w 3149059"/>
              <a:gd name="connsiteY0" fmla="*/ 1522687 h 2864035"/>
              <a:gd name="connsiteX1" fmla="*/ 1304872 w 3149059"/>
              <a:gd name="connsiteY1" fmla="*/ 5 h 2864035"/>
              <a:gd name="connsiteX2" fmla="*/ 3149059 w 3149059"/>
              <a:gd name="connsiteY2" fmla="*/ 1436962 h 2864035"/>
              <a:gd name="connsiteX3" fmla="*/ 1203272 w 3149059"/>
              <a:gd name="connsiteY3" fmla="*/ 2845344 h 2864035"/>
              <a:gd name="connsiteX4" fmla="*/ 435 w 3149059"/>
              <a:gd name="connsiteY4" fmla="*/ 1522687 h 2864035"/>
              <a:gd name="connsiteX0" fmla="*/ 562 w 3149186"/>
              <a:gd name="connsiteY0" fmla="*/ 1522687 h 2872745"/>
              <a:gd name="connsiteX1" fmla="*/ 1304999 w 3149186"/>
              <a:gd name="connsiteY1" fmla="*/ 5 h 2872745"/>
              <a:gd name="connsiteX2" fmla="*/ 3149186 w 3149186"/>
              <a:gd name="connsiteY2" fmla="*/ 1436962 h 2872745"/>
              <a:gd name="connsiteX3" fmla="*/ 1203399 w 3149186"/>
              <a:gd name="connsiteY3" fmla="*/ 2845344 h 2872745"/>
              <a:gd name="connsiteX4" fmla="*/ 562 w 3149186"/>
              <a:gd name="connsiteY4" fmla="*/ 1522687 h 2872745"/>
              <a:gd name="connsiteX0" fmla="*/ 917 w 3149541"/>
              <a:gd name="connsiteY0" fmla="*/ 1522687 h 2866757"/>
              <a:gd name="connsiteX1" fmla="*/ 1305354 w 3149541"/>
              <a:gd name="connsiteY1" fmla="*/ 5 h 2866757"/>
              <a:gd name="connsiteX2" fmla="*/ 3149541 w 3149541"/>
              <a:gd name="connsiteY2" fmla="*/ 1436962 h 2866757"/>
              <a:gd name="connsiteX3" fmla="*/ 1178354 w 3149541"/>
              <a:gd name="connsiteY3" fmla="*/ 2838994 h 2866757"/>
              <a:gd name="connsiteX4" fmla="*/ 917 w 3149541"/>
              <a:gd name="connsiteY4" fmla="*/ 1522687 h 2866757"/>
              <a:gd name="connsiteX0" fmla="*/ 474 w 3037973"/>
              <a:gd name="connsiteY0" fmla="*/ 1523210 h 2839778"/>
              <a:gd name="connsiteX1" fmla="*/ 1304911 w 3037973"/>
              <a:gd name="connsiteY1" fmla="*/ 528 h 2839778"/>
              <a:gd name="connsiteX2" fmla="*/ 3037973 w 3037973"/>
              <a:gd name="connsiteY2" fmla="*/ 1418435 h 2839778"/>
              <a:gd name="connsiteX3" fmla="*/ 1177911 w 3037973"/>
              <a:gd name="connsiteY3" fmla="*/ 2839517 h 2839778"/>
              <a:gd name="connsiteX4" fmla="*/ 474 w 3037973"/>
              <a:gd name="connsiteY4" fmla="*/ 1523210 h 2839778"/>
              <a:gd name="connsiteX0" fmla="*/ 486 w 3149110"/>
              <a:gd name="connsiteY0" fmla="*/ 1523000 h 2839470"/>
              <a:gd name="connsiteX1" fmla="*/ 1304923 w 3149110"/>
              <a:gd name="connsiteY1" fmla="*/ 318 h 2839470"/>
              <a:gd name="connsiteX2" fmla="*/ 3149110 w 3149110"/>
              <a:gd name="connsiteY2" fmla="*/ 1440450 h 2839470"/>
              <a:gd name="connsiteX3" fmla="*/ 1177923 w 3149110"/>
              <a:gd name="connsiteY3" fmla="*/ 2839307 h 2839470"/>
              <a:gd name="connsiteX4" fmla="*/ 486 w 3149110"/>
              <a:gd name="connsiteY4" fmla="*/ 1523000 h 2839470"/>
              <a:gd name="connsiteX0" fmla="*/ 757 w 3149381"/>
              <a:gd name="connsiteY0" fmla="*/ 1523000 h 2868446"/>
              <a:gd name="connsiteX1" fmla="*/ 1305194 w 3149381"/>
              <a:gd name="connsiteY1" fmla="*/ 318 h 2868446"/>
              <a:gd name="connsiteX2" fmla="*/ 3149381 w 3149381"/>
              <a:gd name="connsiteY2" fmla="*/ 1440450 h 2868446"/>
              <a:gd name="connsiteX3" fmla="*/ 1178194 w 3149381"/>
              <a:gd name="connsiteY3" fmla="*/ 2839307 h 2868446"/>
              <a:gd name="connsiteX4" fmla="*/ 757 w 3149381"/>
              <a:gd name="connsiteY4" fmla="*/ 1523000 h 2868446"/>
              <a:gd name="connsiteX0" fmla="*/ 266 w 3148890"/>
              <a:gd name="connsiteY0" fmla="*/ 1523000 h 2868446"/>
              <a:gd name="connsiteX1" fmla="*/ 1304703 w 3148890"/>
              <a:gd name="connsiteY1" fmla="*/ 318 h 2868446"/>
              <a:gd name="connsiteX2" fmla="*/ 3148890 w 3148890"/>
              <a:gd name="connsiteY2" fmla="*/ 1440450 h 2868446"/>
              <a:gd name="connsiteX3" fmla="*/ 1177703 w 3148890"/>
              <a:gd name="connsiteY3" fmla="*/ 2839307 h 2868446"/>
              <a:gd name="connsiteX4" fmla="*/ 266 w 3148890"/>
              <a:gd name="connsiteY4" fmla="*/ 1523000 h 2868446"/>
              <a:gd name="connsiteX0" fmla="*/ 496 w 3149120"/>
              <a:gd name="connsiteY0" fmla="*/ 1525347 h 2870793"/>
              <a:gd name="connsiteX1" fmla="*/ 1304933 w 3149120"/>
              <a:gd name="connsiteY1" fmla="*/ 2665 h 2870793"/>
              <a:gd name="connsiteX2" fmla="*/ 3149120 w 3149120"/>
              <a:gd name="connsiteY2" fmla="*/ 1442797 h 2870793"/>
              <a:gd name="connsiteX3" fmla="*/ 1177933 w 3149120"/>
              <a:gd name="connsiteY3" fmla="*/ 2841654 h 2870793"/>
              <a:gd name="connsiteX4" fmla="*/ 496 w 3149120"/>
              <a:gd name="connsiteY4" fmla="*/ 1525347 h 2870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120" h="2870793">
                <a:moveTo>
                  <a:pt x="496" y="1525347"/>
                </a:moveTo>
                <a:cubicBezTo>
                  <a:pt x="-16437" y="852157"/>
                  <a:pt x="399162" y="44998"/>
                  <a:pt x="1304933" y="2665"/>
                </a:cubicBezTo>
                <a:cubicBezTo>
                  <a:pt x="2210704" y="-39668"/>
                  <a:pt x="3149120" y="421490"/>
                  <a:pt x="3149120" y="1442797"/>
                </a:cubicBezTo>
                <a:cubicBezTo>
                  <a:pt x="3149120" y="2718104"/>
                  <a:pt x="1953529" y="2967596"/>
                  <a:pt x="1177933" y="2841654"/>
                </a:cubicBezTo>
                <a:cubicBezTo>
                  <a:pt x="402337" y="2715712"/>
                  <a:pt x="17429" y="2198537"/>
                  <a:pt x="496" y="1525347"/>
                </a:cubicBezTo>
                <a:close/>
              </a:path>
            </a:pathLst>
          </a:custGeom>
          <a:solidFill>
            <a:schemeClr val="bg2"/>
          </a:solidFill>
        </p:spPr>
        <p:txBody>
          <a:bodyPr anchor="ctr"/>
          <a:lstStyle>
            <a:lvl1pPr marL="7937" indent="0" algn="ctr">
              <a:buNone/>
              <a:defRPr/>
            </a:lvl1pPr>
          </a:lstStyle>
          <a:p>
            <a:r>
              <a:rPr lang="en-FI"/>
              <a:t>Use if you want images in the cricle, otherwise delete</a:t>
            </a:r>
          </a:p>
        </p:txBody>
      </p:sp>
    </p:spTree>
    <p:extLst>
      <p:ext uri="{BB962C8B-B14F-4D97-AF65-F5344CB8AC3E}">
        <p14:creationId xmlns:p14="http://schemas.microsoft.com/office/powerpoint/2010/main" val="635231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pic, title + one column">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95D677-A6B7-4766-87A6-F3A15F9633D5}"/>
              </a:ext>
            </a:extLst>
          </p:cNvPr>
          <p:cNvSpPr>
            <a:spLocks noGrp="1"/>
          </p:cNvSpPr>
          <p:nvPr>
            <p:ph type="title" hasCustomPrompt="1"/>
          </p:nvPr>
        </p:nvSpPr>
        <p:spPr>
          <a:xfrm>
            <a:off x="675005" y="4565124"/>
            <a:ext cx="3600450" cy="1728548"/>
          </a:xfrm>
        </p:spPr>
        <p:txBody>
          <a:bodyPr lIns="0" tIns="0" rIns="0" bIns="0" anchor="t"/>
          <a:lstStyle>
            <a:lvl1pPr>
              <a:defRPr b="1" i="0" spc="-100" baseline="0">
                <a:solidFill>
                  <a:srgbClr val="0F3D51"/>
                </a:solidFill>
                <a:latin typeface="+mj-lt"/>
              </a:defRPr>
            </a:lvl1pPr>
          </a:lstStyle>
          <a:p>
            <a:r>
              <a:rPr lang="en-US" noProof="0"/>
              <a:t>Click to insert Headline</a:t>
            </a:r>
            <a:endParaRPr lang="en-GB"/>
          </a:p>
        </p:txBody>
      </p:sp>
      <p:sp>
        <p:nvSpPr>
          <p:cNvPr id="9" name="Content Placeholder 6">
            <a:extLst>
              <a:ext uri="{FF2B5EF4-FFF2-40B4-BE49-F238E27FC236}">
                <a16:creationId xmlns:a16="http://schemas.microsoft.com/office/drawing/2014/main" id="{E124C301-5EBB-4738-9566-3B66FC48DDB2}"/>
              </a:ext>
            </a:extLst>
          </p:cNvPr>
          <p:cNvSpPr>
            <a:spLocks noGrp="1"/>
          </p:cNvSpPr>
          <p:nvPr>
            <p:ph sz="quarter" idx="10" hasCustomPrompt="1"/>
          </p:nvPr>
        </p:nvSpPr>
        <p:spPr>
          <a:xfrm>
            <a:off x="4396966" y="4631267"/>
            <a:ext cx="6762101" cy="1606020"/>
          </a:xfrm>
          <a:prstGeom prst="rect">
            <a:avLst/>
          </a:prstGeom>
        </p:spPr>
        <p:txBody>
          <a:bodyPr lIns="0" tIns="0" rIns="0" bIns="0" numCol="1" spcCol="324000"/>
          <a:lstStyle>
            <a:lvl1pPr marL="0" indent="0">
              <a:lnSpc>
                <a:spcPct val="110000"/>
              </a:lnSpc>
              <a:spcBef>
                <a:spcPts val="0"/>
              </a:spcBef>
              <a:buNone/>
              <a:defRPr sz="1800" b="0" i="0" spc="-40" baseline="0">
                <a:solidFill>
                  <a:srgbClr val="0F3D51"/>
                </a:solidFill>
                <a:latin typeface="+mn-lt"/>
              </a:defRPr>
            </a:lvl1pPr>
            <a:lvl2pPr marL="223838" indent="0">
              <a:buNone/>
              <a:tabLst/>
              <a:defRPr b="0" i="0" spc="-50" baseline="0">
                <a:solidFill>
                  <a:srgbClr val="647D83"/>
                </a:solidFill>
                <a:latin typeface="Cadiz Book" pitchFamily="2" charset="0"/>
              </a:defRPr>
            </a:lvl2pPr>
            <a:lvl3pPr marL="492125" indent="0">
              <a:buNone/>
              <a:tabLst/>
              <a:defRPr b="0" i="0" spc="-50" baseline="0">
                <a:solidFill>
                  <a:schemeClr val="accent5"/>
                </a:solidFill>
                <a:latin typeface="Cadiz Book" pitchFamily="2" charset="0"/>
              </a:defRPr>
            </a:lvl3pPr>
            <a:lvl4pPr marL="715962" indent="0">
              <a:buNone/>
              <a:tabLst/>
              <a:defRPr b="0" i="0" spc="-50" baseline="0">
                <a:solidFill>
                  <a:schemeClr val="accent5"/>
                </a:solidFill>
                <a:latin typeface="Cadiz Book" pitchFamily="2" charset="0"/>
              </a:defRPr>
            </a:lvl4pPr>
            <a:lvl5pPr>
              <a:defRPr b="0">
                <a:latin typeface="Cadiz Book" panose="00000500000000000000" pitchFamily="50" charset="0"/>
              </a:defRPr>
            </a:lvl5pPr>
          </a:lstStyle>
          <a:p>
            <a:pPr lvl="0"/>
            <a:r>
              <a:rPr lang="en-US"/>
              <a:t>Click to insert text</a:t>
            </a:r>
          </a:p>
        </p:txBody>
      </p:sp>
      <p:sp>
        <p:nvSpPr>
          <p:cNvPr id="6" name="Picture Placeholder 5">
            <a:extLst>
              <a:ext uri="{FF2B5EF4-FFF2-40B4-BE49-F238E27FC236}">
                <a16:creationId xmlns:a16="http://schemas.microsoft.com/office/drawing/2014/main" id="{F71E21E1-A23F-8DC8-86A0-879D0A41C081}"/>
              </a:ext>
            </a:extLst>
          </p:cNvPr>
          <p:cNvSpPr>
            <a:spLocks noGrp="1"/>
          </p:cNvSpPr>
          <p:nvPr>
            <p:ph type="pic" sz="quarter" idx="12"/>
          </p:nvPr>
        </p:nvSpPr>
        <p:spPr>
          <a:xfrm>
            <a:off x="693344" y="620713"/>
            <a:ext cx="10803332" cy="3671887"/>
          </a:xfrm>
          <a:solidFill>
            <a:schemeClr val="bg2"/>
          </a:solidFill>
        </p:spPr>
        <p:txBody>
          <a:bodyPr/>
          <a:lstStyle>
            <a:lvl1pPr marL="0" indent="0" algn="ctr">
              <a:buNone/>
              <a:defRPr/>
            </a:lvl1pPr>
          </a:lstStyle>
          <a:p>
            <a:r>
              <a:rPr lang="en-GB"/>
              <a:t>Click icon to add picture</a:t>
            </a:r>
            <a:endParaRPr lang="en-FI"/>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8241" y="215351"/>
            <a:ext cx="262466" cy="289618"/>
          </a:xfrm>
          <a:prstGeom prst="rect">
            <a:avLst/>
          </a:prstGeom>
        </p:spPr>
      </p:pic>
      <p:sp>
        <p:nvSpPr>
          <p:cNvPr id="2" name="Footer Placeholder 1">
            <a:extLst>
              <a:ext uri="{FF2B5EF4-FFF2-40B4-BE49-F238E27FC236}">
                <a16:creationId xmlns:a16="http://schemas.microsoft.com/office/drawing/2014/main" id="{A47F87E1-CF95-3121-1893-F5724C415779}"/>
              </a:ext>
            </a:extLst>
          </p:cNvPr>
          <p:cNvSpPr>
            <a:spLocks noGrp="1"/>
          </p:cNvSpPr>
          <p:nvPr>
            <p:ph type="ftr" sz="quarter" idx="13"/>
          </p:nvPr>
        </p:nvSpPr>
        <p:spPr>
          <a:xfrm rot="5400000">
            <a:off x="10057335" y="2392978"/>
            <a:ext cx="3574935" cy="224310"/>
          </a:xfrm>
          <a:prstGeom prst="rect">
            <a:avLst/>
          </a:prstGeom>
        </p:spPr>
        <p:txBody>
          <a:bodyPr/>
          <a:lstStyle/>
          <a:p>
            <a:r>
              <a:rPr lang="fi-FI"/>
              <a:t>CONFIDENTIAL</a:t>
            </a:r>
          </a:p>
        </p:txBody>
      </p:sp>
      <p:sp>
        <p:nvSpPr>
          <p:cNvPr id="3" name="Slide Number Placeholder 2">
            <a:extLst>
              <a:ext uri="{FF2B5EF4-FFF2-40B4-BE49-F238E27FC236}">
                <a16:creationId xmlns:a16="http://schemas.microsoft.com/office/drawing/2014/main" id="{D5325CC6-CFDB-FFE9-D6C9-049CD7D019FE}"/>
              </a:ext>
            </a:extLst>
          </p:cNvPr>
          <p:cNvSpPr>
            <a:spLocks noGrp="1"/>
          </p:cNvSpPr>
          <p:nvPr>
            <p:ph type="sldNum" sz="quarter" idx="14"/>
          </p:nvPr>
        </p:nvSpPr>
        <p:spPr/>
        <p:txBody>
          <a:bodyPr/>
          <a:lstStyle/>
          <a:p>
            <a:fld id="{B64FCF4A-2F3F-4397-9C44-D2344643394B}" type="slidenum">
              <a:rPr lang="fi-FI" smtClean="0"/>
              <a:pPr/>
              <a:t>‹#›</a:t>
            </a:fld>
            <a:endParaRPr lang="fi-FI"/>
          </a:p>
        </p:txBody>
      </p:sp>
      <p:sp>
        <p:nvSpPr>
          <p:cNvPr id="5" name="Freeform: Shape 19">
            <a:extLst>
              <a:ext uri="{FF2B5EF4-FFF2-40B4-BE49-F238E27FC236}">
                <a16:creationId xmlns:a16="http://schemas.microsoft.com/office/drawing/2014/main" id="{714F2B05-866E-2CEB-6313-E3FDC7EA8E45}"/>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1346673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Image coll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71E21E1-A23F-8DC8-86A0-879D0A41C081}"/>
              </a:ext>
            </a:extLst>
          </p:cNvPr>
          <p:cNvSpPr>
            <a:spLocks noGrp="1"/>
          </p:cNvSpPr>
          <p:nvPr>
            <p:ph type="pic" sz="quarter" idx="12" hasCustomPrompt="1"/>
          </p:nvPr>
        </p:nvSpPr>
        <p:spPr>
          <a:xfrm>
            <a:off x="203020" y="620713"/>
            <a:ext cx="5892980" cy="5631709"/>
          </a:xfrm>
          <a:solidFill>
            <a:schemeClr val="bg2"/>
          </a:solidFill>
        </p:spPr>
        <p:txBody>
          <a:bodyPr anchor="ctr"/>
          <a:lstStyle>
            <a:lvl1pPr marL="0" indent="0" algn="ctr">
              <a:buNone/>
              <a:defRPr/>
            </a:lvl1pPr>
          </a:lstStyle>
          <a:p>
            <a:r>
              <a:rPr lang="en-GB"/>
              <a:t>I</a:t>
            </a:r>
            <a:r>
              <a:rPr lang="en-FI"/>
              <a:t>nsert image</a:t>
            </a:r>
          </a:p>
          <a:p>
            <a:endParaRPr lang="en-FI"/>
          </a:p>
        </p:txBody>
      </p:sp>
      <p:sp>
        <p:nvSpPr>
          <p:cNvPr id="9" name="Content Placeholder 6">
            <a:extLst>
              <a:ext uri="{FF2B5EF4-FFF2-40B4-BE49-F238E27FC236}">
                <a16:creationId xmlns:a16="http://schemas.microsoft.com/office/drawing/2014/main" id="{E124C301-5EBB-4738-9566-3B66FC48DDB2}"/>
              </a:ext>
            </a:extLst>
          </p:cNvPr>
          <p:cNvSpPr>
            <a:spLocks noGrp="1"/>
          </p:cNvSpPr>
          <p:nvPr>
            <p:ph sz="quarter" idx="10" hasCustomPrompt="1"/>
          </p:nvPr>
        </p:nvSpPr>
        <p:spPr>
          <a:xfrm>
            <a:off x="203020" y="397596"/>
            <a:ext cx="4433033" cy="207982"/>
          </a:xfrm>
          <a:prstGeom prst="rect">
            <a:avLst/>
          </a:prstGeom>
        </p:spPr>
        <p:txBody>
          <a:bodyPr lIns="0" tIns="0" rIns="0" bIns="0" numCol="1" spcCol="324000"/>
          <a:lstStyle>
            <a:lvl1pPr marL="0" indent="0">
              <a:lnSpc>
                <a:spcPct val="110000"/>
              </a:lnSpc>
              <a:spcBef>
                <a:spcPts val="0"/>
              </a:spcBef>
              <a:buNone/>
              <a:defRPr sz="1000" b="0" i="0" spc="-30" baseline="0">
                <a:solidFill>
                  <a:schemeClr val="tx2"/>
                </a:solidFill>
                <a:latin typeface="+mn-lt"/>
              </a:defRPr>
            </a:lvl1pPr>
            <a:lvl2pPr marL="223838" indent="0">
              <a:buNone/>
              <a:tabLst/>
              <a:defRPr b="0" i="0" spc="-50" baseline="0">
                <a:solidFill>
                  <a:srgbClr val="647D83"/>
                </a:solidFill>
                <a:latin typeface="Cadiz Book" pitchFamily="2" charset="0"/>
              </a:defRPr>
            </a:lvl2pPr>
            <a:lvl3pPr marL="492125" indent="0">
              <a:buNone/>
              <a:tabLst/>
              <a:defRPr b="0" i="0" spc="-50" baseline="0">
                <a:solidFill>
                  <a:schemeClr val="accent5"/>
                </a:solidFill>
                <a:latin typeface="Cadiz Book" pitchFamily="2" charset="0"/>
              </a:defRPr>
            </a:lvl3pPr>
            <a:lvl4pPr marL="715962" indent="0">
              <a:buNone/>
              <a:tabLst/>
              <a:defRPr b="0" i="0" spc="-50" baseline="0">
                <a:solidFill>
                  <a:schemeClr val="accent5"/>
                </a:solidFill>
                <a:latin typeface="Cadiz Book" pitchFamily="2" charset="0"/>
              </a:defRPr>
            </a:lvl4pPr>
            <a:lvl5pPr>
              <a:defRPr b="0">
                <a:latin typeface="Cadiz Book" panose="00000500000000000000" pitchFamily="50" charset="0"/>
              </a:defRPr>
            </a:lvl5pPr>
          </a:lstStyle>
          <a:p>
            <a:pPr lvl="0"/>
            <a:r>
              <a:rPr lang="en-US"/>
              <a:t>Click to insert image caption</a:t>
            </a:r>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8241" y="215351"/>
            <a:ext cx="262466" cy="289618"/>
          </a:xfrm>
          <a:prstGeom prst="rect">
            <a:avLst/>
          </a:prstGeom>
        </p:spPr>
      </p:pic>
      <p:sp>
        <p:nvSpPr>
          <p:cNvPr id="11" name="Picture Placeholder 5">
            <a:extLst>
              <a:ext uri="{FF2B5EF4-FFF2-40B4-BE49-F238E27FC236}">
                <a16:creationId xmlns:a16="http://schemas.microsoft.com/office/drawing/2014/main" id="{E67D67E1-6C88-346E-07AA-B83B1108E413}"/>
              </a:ext>
            </a:extLst>
          </p:cNvPr>
          <p:cNvSpPr>
            <a:spLocks noGrp="1"/>
          </p:cNvSpPr>
          <p:nvPr>
            <p:ph type="pic" sz="quarter" idx="13" hasCustomPrompt="1"/>
          </p:nvPr>
        </p:nvSpPr>
        <p:spPr>
          <a:xfrm>
            <a:off x="6290733" y="0"/>
            <a:ext cx="5215466" cy="6857999"/>
          </a:xfrm>
          <a:solidFill>
            <a:schemeClr val="bg2"/>
          </a:solidFill>
        </p:spPr>
        <p:txBody>
          <a:bodyPr anchor="ctr"/>
          <a:lstStyle>
            <a:lvl1pPr marL="0" indent="0" algn="ctr">
              <a:buNone/>
              <a:defRPr/>
            </a:lvl1pPr>
          </a:lstStyle>
          <a:p>
            <a:r>
              <a:rPr lang="en-GB"/>
              <a:t>I</a:t>
            </a:r>
            <a:r>
              <a:rPr lang="en-FI"/>
              <a:t>nsert image</a:t>
            </a:r>
          </a:p>
          <a:p>
            <a:endParaRPr lang="en-FI"/>
          </a:p>
        </p:txBody>
      </p:sp>
      <p:sp>
        <p:nvSpPr>
          <p:cNvPr id="12" name="Content Placeholder 6">
            <a:extLst>
              <a:ext uri="{FF2B5EF4-FFF2-40B4-BE49-F238E27FC236}">
                <a16:creationId xmlns:a16="http://schemas.microsoft.com/office/drawing/2014/main" id="{E911EE46-ED32-FD61-6953-A21B0F7CACE4}"/>
              </a:ext>
            </a:extLst>
          </p:cNvPr>
          <p:cNvSpPr>
            <a:spLocks noGrp="1"/>
          </p:cNvSpPr>
          <p:nvPr>
            <p:ph sz="quarter" idx="14" hasCustomPrompt="1"/>
          </p:nvPr>
        </p:nvSpPr>
        <p:spPr>
          <a:xfrm>
            <a:off x="1655658" y="6460404"/>
            <a:ext cx="4433033" cy="240212"/>
          </a:xfrm>
          <a:prstGeom prst="rect">
            <a:avLst/>
          </a:prstGeom>
        </p:spPr>
        <p:txBody>
          <a:bodyPr lIns="0" tIns="0" rIns="0" bIns="0" numCol="1" spcCol="324000" anchor="b"/>
          <a:lstStyle>
            <a:lvl1pPr marL="0" indent="0" algn="r">
              <a:lnSpc>
                <a:spcPct val="110000"/>
              </a:lnSpc>
              <a:spcBef>
                <a:spcPts val="0"/>
              </a:spcBef>
              <a:buNone/>
              <a:defRPr sz="1000" b="0" i="0" spc="-30" baseline="0">
                <a:solidFill>
                  <a:schemeClr val="tx2"/>
                </a:solidFill>
                <a:latin typeface="+mn-lt"/>
              </a:defRPr>
            </a:lvl1pPr>
            <a:lvl2pPr marL="223838" indent="0">
              <a:buNone/>
              <a:tabLst/>
              <a:defRPr b="0" i="0" spc="-50" baseline="0">
                <a:solidFill>
                  <a:srgbClr val="647D83"/>
                </a:solidFill>
                <a:latin typeface="Cadiz Book" pitchFamily="2" charset="0"/>
              </a:defRPr>
            </a:lvl2pPr>
            <a:lvl3pPr marL="492125" indent="0">
              <a:buNone/>
              <a:tabLst/>
              <a:defRPr b="0" i="0" spc="-50" baseline="0">
                <a:solidFill>
                  <a:schemeClr val="accent5"/>
                </a:solidFill>
                <a:latin typeface="Cadiz Book" pitchFamily="2" charset="0"/>
              </a:defRPr>
            </a:lvl3pPr>
            <a:lvl4pPr marL="715962" indent="0">
              <a:buNone/>
              <a:tabLst/>
              <a:defRPr b="0" i="0" spc="-50" baseline="0">
                <a:solidFill>
                  <a:schemeClr val="accent5"/>
                </a:solidFill>
                <a:latin typeface="Cadiz Book" pitchFamily="2" charset="0"/>
              </a:defRPr>
            </a:lvl4pPr>
            <a:lvl5pPr>
              <a:defRPr b="0">
                <a:latin typeface="Cadiz Book" panose="00000500000000000000" pitchFamily="50" charset="0"/>
              </a:defRPr>
            </a:lvl5pPr>
          </a:lstStyle>
          <a:p>
            <a:pPr lvl="0"/>
            <a:r>
              <a:rPr lang="en-US"/>
              <a:t>Click to insert image caption</a:t>
            </a:r>
          </a:p>
        </p:txBody>
      </p:sp>
      <p:sp>
        <p:nvSpPr>
          <p:cNvPr id="2" name="Footer Placeholder 1">
            <a:extLst>
              <a:ext uri="{FF2B5EF4-FFF2-40B4-BE49-F238E27FC236}">
                <a16:creationId xmlns:a16="http://schemas.microsoft.com/office/drawing/2014/main" id="{E290B68A-F4D8-28B9-91E1-779750508CB9}"/>
              </a:ext>
            </a:extLst>
          </p:cNvPr>
          <p:cNvSpPr>
            <a:spLocks noGrp="1"/>
          </p:cNvSpPr>
          <p:nvPr>
            <p:ph type="ftr" sz="quarter" idx="15"/>
          </p:nvPr>
        </p:nvSpPr>
        <p:spPr>
          <a:xfrm rot="5400000">
            <a:off x="10057335" y="2392978"/>
            <a:ext cx="3574935" cy="224310"/>
          </a:xfrm>
          <a:prstGeom prst="rect">
            <a:avLst/>
          </a:prstGeom>
        </p:spPr>
        <p:txBody>
          <a:bodyPr/>
          <a:lstStyle/>
          <a:p>
            <a:r>
              <a:rPr lang="fi-FI"/>
              <a:t>CONFIDENTIAL</a:t>
            </a:r>
          </a:p>
        </p:txBody>
      </p:sp>
      <p:sp>
        <p:nvSpPr>
          <p:cNvPr id="3" name="Slide Number Placeholder 2">
            <a:extLst>
              <a:ext uri="{FF2B5EF4-FFF2-40B4-BE49-F238E27FC236}">
                <a16:creationId xmlns:a16="http://schemas.microsoft.com/office/drawing/2014/main" id="{386371A8-7E6E-4F5D-4C59-9356A8ADD23E}"/>
              </a:ext>
            </a:extLst>
          </p:cNvPr>
          <p:cNvSpPr>
            <a:spLocks noGrp="1"/>
          </p:cNvSpPr>
          <p:nvPr>
            <p:ph type="sldNum" sz="quarter" idx="16"/>
          </p:nvPr>
        </p:nvSpPr>
        <p:spPr/>
        <p:txBody>
          <a:bodyPr/>
          <a:lstStyle/>
          <a:p>
            <a:fld id="{B64FCF4A-2F3F-4397-9C44-D2344643394B}" type="slidenum">
              <a:rPr lang="fi-FI" smtClean="0"/>
              <a:pPr/>
              <a:t>‹#›</a:t>
            </a:fld>
            <a:endParaRPr lang="fi-FI"/>
          </a:p>
        </p:txBody>
      </p:sp>
      <p:sp>
        <p:nvSpPr>
          <p:cNvPr id="4" name="Freeform: Shape 19">
            <a:extLst>
              <a:ext uri="{FF2B5EF4-FFF2-40B4-BE49-F238E27FC236}">
                <a16:creationId xmlns:a16="http://schemas.microsoft.com/office/drawing/2014/main" id="{43813C0F-7DED-FDAB-F0DD-146BF6CD662C}"/>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2599542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illustration">
    <p:bg>
      <p:bgPr>
        <a:solidFill>
          <a:srgbClr val="0F3D5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4C87C43-F01F-9366-7DE6-B7B4E2242B7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75053" y="859512"/>
            <a:ext cx="6233776" cy="5292078"/>
          </a:xfrm>
          <a:prstGeom prst="rect">
            <a:avLst/>
          </a:prstGeom>
        </p:spPr>
      </p:pic>
      <p:pic>
        <p:nvPicPr>
          <p:cNvPr id="8" name="Graphic 7">
            <a:extLst>
              <a:ext uri="{FF2B5EF4-FFF2-40B4-BE49-F238E27FC236}">
                <a16:creationId xmlns:a16="http://schemas.microsoft.com/office/drawing/2014/main" id="{2126FBD6-1D65-D033-56BB-A40E4A9B3A22}"/>
              </a:ext>
              <a:ext uri="{C183D7F6-B498-43B3-948B-1728B52AA6E4}">
                <adec:decorative xmlns:adec="http://schemas.microsoft.com/office/drawing/2017/decorative" val="1"/>
              </a:ext>
            </a:extLst>
          </p:cNvPr>
          <p:cNvPicPr>
            <a:picLocks noChangeAspect="1"/>
          </p:cNvPicPr>
          <p:nvPr userDrawn="1"/>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14055" t="33333" r="15152" b="27889"/>
          <a:stretch/>
        </p:blipFill>
        <p:spPr>
          <a:xfrm>
            <a:off x="6552382" y="2481972"/>
            <a:ext cx="5009973" cy="3388528"/>
          </a:xfrm>
          <a:prstGeom prst="rect">
            <a:avLst/>
          </a:prstGeom>
        </p:spPr>
      </p:pic>
      <p:sp>
        <p:nvSpPr>
          <p:cNvPr id="3" name="Title 2">
            <a:extLst>
              <a:ext uri="{FF2B5EF4-FFF2-40B4-BE49-F238E27FC236}">
                <a16:creationId xmlns:a16="http://schemas.microsoft.com/office/drawing/2014/main" id="{014B3DCC-C27E-85C5-F2BD-642A7B0D7FD5}"/>
              </a:ext>
            </a:extLst>
          </p:cNvPr>
          <p:cNvSpPr>
            <a:spLocks noGrp="1"/>
          </p:cNvSpPr>
          <p:nvPr>
            <p:ph type="title" hasCustomPrompt="1"/>
          </p:nvPr>
        </p:nvSpPr>
        <p:spPr>
          <a:xfrm>
            <a:off x="675005" y="1442147"/>
            <a:ext cx="5339715" cy="3067577"/>
          </a:xfrm>
        </p:spPr>
        <p:txBody>
          <a:bodyPr/>
          <a:lstStyle>
            <a:lvl1pPr>
              <a:defRPr sz="6000" b="0" i="0">
                <a:solidFill>
                  <a:srgbClr val="B8EAF1"/>
                </a:solidFill>
                <a:latin typeface="Messina Modern Book" pitchFamily="2" charset="77"/>
              </a:defRPr>
            </a:lvl1pPr>
          </a:lstStyle>
          <a:p>
            <a:r>
              <a:rPr lang="en-GB"/>
              <a:t>Insert presentation title</a:t>
            </a:r>
          </a:p>
        </p:txBody>
      </p:sp>
      <p:sp>
        <p:nvSpPr>
          <p:cNvPr id="29" name="Text Placeholder 72">
            <a:extLst>
              <a:ext uri="{FF2B5EF4-FFF2-40B4-BE49-F238E27FC236}">
                <a16:creationId xmlns:a16="http://schemas.microsoft.com/office/drawing/2014/main" id="{D745AE89-B236-493C-B3DD-4EFE82A10E05}"/>
              </a:ext>
            </a:extLst>
          </p:cNvPr>
          <p:cNvSpPr>
            <a:spLocks noGrp="1"/>
          </p:cNvSpPr>
          <p:nvPr>
            <p:ph type="body" sz="quarter" idx="14" hasCustomPrompt="1"/>
          </p:nvPr>
        </p:nvSpPr>
        <p:spPr>
          <a:xfrm>
            <a:off x="695325" y="4509725"/>
            <a:ext cx="4589519" cy="1000095"/>
          </a:xfrm>
          <a:prstGeom prst="rect">
            <a:avLst/>
          </a:prstGeom>
        </p:spPr>
        <p:txBody>
          <a:bodyPr lIns="0" rIns="0">
            <a:noAutofit/>
          </a:bodyPr>
          <a:lstStyle>
            <a:lvl1pPr marL="0" indent="0" algn="l">
              <a:buNone/>
              <a:defRPr sz="1800" b="0" i="0" spc="-50" baseline="0">
                <a:solidFill>
                  <a:schemeClr val="bg2"/>
                </a:solidFill>
                <a:latin typeface="Cadiz Book" pitchFamily="2" charset="77"/>
              </a:defRPr>
            </a:lvl1pPr>
            <a:lvl2pPr>
              <a:defRPr sz="1800"/>
            </a:lvl2pPr>
            <a:lvl3pPr>
              <a:defRPr sz="1600"/>
            </a:lvl3pPr>
            <a:lvl4pPr>
              <a:defRPr sz="1400"/>
            </a:lvl4pPr>
            <a:lvl5pPr>
              <a:defRPr sz="1400"/>
            </a:lvl5pPr>
          </a:lstStyle>
          <a:p>
            <a:pPr lvl="0"/>
            <a:r>
              <a:rPr lang="en-US"/>
              <a:t>Insert secondary presentation information</a:t>
            </a:r>
            <a:endParaRPr lang="en-FI"/>
          </a:p>
        </p:txBody>
      </p:sp>
      <p:sp>
        <p:nvSpPr>
          <p:cNvPr id="2" name="Text Placeholder 5">
            <a:extLst>
              <a:ext uri="{FF2B5EF4-FFF2-40B4-BE49-F238E27FC236}">
                <a16:creationId xmlns:a16="http://schemas.microsoft.com/office/drawing/2014/main" id="{D64E1053-62E7-6460-DDD6-1E41A149ED98}"/>
              </a:ext>
            </a:extLst>
          </p:cNvPr>
          <p:cNvSpPr>
            <a:spLocks noGrp="1"/>
          </p:cNvSpPr>
          <p:nvPr>
            <p:ph type="body" sz="quarter" idx="15" hasCustomPrompt="1"/>
          </p:nvPr>
        </p:nvSpPr>
        <p:spPr>
          <a:xfrm>
            <a:off x="690489" y="823046"/>
            <a:ext cx="4312145" cy="619102"/>
          </a:xfrm>
          <a:prstGeom prst="rect">
            <a:avLst/>
          </a:prstGeom>
        </p:spPr>
        <p:txBody>
          <a:bodyPr lIns="0" rIns="0"/>
          <a:lstStyle>
            <a:lvl1pPr marL="0" indent="0">
              <a:spcBef>
                <a:spcPts val="1000"/>
              </a:spcBef>
              <a:buNone/>
              <a:defRPr sz="1600" b="0" i="0">
                <a:solidFill>
                  <a:schemeClr val="bg2"/>
                </a:solidFill>
                <a:latin typeface="Cadiz Book"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Insert Date, client name etc</a:t>
            </a:r>
          </a:p>
        </p:txBody>
      </p:sp>
      <p:pic>
        <p:nvPicPr>
          <p:cNvPr id="5" name="Graphic 4" descr="Gofore logo">
            <a:extLst>
              <a:ext uri="{FF2B5EF4-FFF2-40B4-BE49-F238E27FC236}">
                <a16:creationId xmlns:a16="http://schemas.microsoft.com/office/drawing/2014/main" id="{2AEA093D-2493-5F1E-8B56-1CA5C346F1DE}"/>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453816" y="6247546"/>
            <a:ext cx="1308663" cy="221339"/>
          </a:xfrm>
          <a:prstGeom prst="rect">
            <a:avLst/>
          </a:prstGeom>
        </p:spPr>
      </p:pic>
    </p:spTree>
    <p:extLst>
      <p:ext uri="{BB962C8B-B14F-4D97-AF65-F5344CB8AC3E}">
        <p14:creationId xmlns:p14="http://schemas.microsoft.com/office/powerpoint/2010/main" val="264566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500" fill="hold">
                                          <p:stCondLst>
                                            <p:cond delay="0"/>
                                          </p:stCondLst>
                                        </p:cTn>
                                        <p:tgtEl>
                                          <p:spTgt spid="7"/>
                                        </p:tgtEl>
                                        <p:attrNameLst>
                                          <p:attrName>r</p:attrName>
                                        </p:attrNameLst>
                                      </p:cBhvr>
                                    </p:animRot>
                                    <p:animRot by="-240000">
                                      <p:cBhvr>
                                        <p:cTn id="7" dur="1000" fill="hold">
                                          <p:stCondLst>
                                            <p:cond delay="1000"/>
                                          </p:stCondLst>
                                        </p:cTn>
                                        <p:tgtEl>
                                          <p:spTgt spid="7"/>
                                        </p:tgtEl>
                                        <p:attrNameLst>
                                          <p:attrName>r</p:attrName>
                                        </p:attrNameLst>
                                      </p:cBhvr>
                                    </p:animRot>
                                    <p:animRot by="240000">
                                      <p:cBhvr>
                                        <p:cTn id="8" dur="1000" fill="hold">
                                          <p:stCondLst>
                                            <p:cond delay="2000"/>
                                          </p:stCondLst>
                                        </p:cTn>
                                        <p:tgtEl>
                                          <p:spTgt spid="7"/>
                                        </p:tgtEl>
                                        <p:attrNameLst>
                                          <p:attrName>r</p:attrName>
                                        </p:attrNameLst>
                                      </p:cBhvr>
                                    </p:animRot>
                                    <p:animRot by="-240000">
                                      <p:cBhvr>
                                        <p:cTn id="9" dur="1000" fill="hold">
                                          <p:stCondLst>
                                            <p:cond delay="3000"/>
                                          </p:stCondLst>
                                        </p:cTn>
                                        <p:tgtEl>
                                          <p:spTgt spid="7"/>
                                        </p:tgtEl>
                                        <p:attrNameLst>
                                          <p:attrName>r</p:attrName>
                                        </p:attrNameLst>
                                      </p:cBhvr>
                                    </p:animRot>
                                    <p:animRot by="120000">
                                      <p:cBhvr>
                                        <p:cTn id="10" dur="1000" fill="hold">
                                          <p:stCondLst>
                                            <p:cond delay="40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Image collage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71E21E1-A23F-8DC8-86A0-879D0A41C081}"/>
              </a:ext>
            </a:extLst>
          </p:cNvPr>
          <p:cNvSpPr>
            <a:spLocks noGrp="1"/>
          </p:cNvSpPr>
          <p:nvPr>
            <p:ph type="pic" sz="quarter" idx="12" hasCustomPrompt="1"/>
          </p:nvPr>
        </p:nvSpPr>
        <p:spPr>
          <a:xfrm>
            <a:off x="1" y="215351"/>
            <a:ext cx="7896224" cy="6010438"/>
          </a:xfrm>
          <a:solidFill>
            <a:schemeClr val="bg2"/>
          </a:solidFill>
        </p:spPr>
        <p:txBody>
          <a:bodyPr anchor="ctr"/>
          <a:lstStyle>
            <a:lvl1pPr marL="0" indent="0" algn="ctr">
              <a:buNone/>
              <a:defRPr/>
            </a:lvl1pPr>
          </a:lstStyle>
          <a:p>
            <a:r>
              <a:rPr lang="en-GB"/>
              <a:t>I</a:t>
            </a:r>
            <a:r>
              <a:rPr lang="en-FI"/>
              <a:t>nsert image</a:t>
            </a:r>
          </a:p>
          <a:p>
            <a:endParaRPr lang="en-FI"/>
          </a:p>
          <a:p>
            <a:endParaRPr lang="en-FI"/>
          </a:p>
        </p:txBody>
      </p:sp>
      <p:sp>
        <p:nvSpPr>
          <p:cNvPr id="9" name="Content Placeholder 6">
            <a:extLst>
              <a:ext uri="{FF2B5EF4-FFF2-40B4-BE49-F238E27FC236}">
                <a16:creationId xmlns:a16="http://schemas.microsoft.com/office/drawing/2014/main" id="{E124C301-5EBB-4738-9566-3B66FC48DDB2}"/>
              </a:ext>
            </a:extLst>
          </p:cNvPr>
          <p:cNvSpPr>
            <a:spLocks noGrp="1"/>
          </p:cNvSpPr>
          <p:nvPr>
            <p:ph sz="quarter" idx="10" hasCustomPrompt="1"/>
          </p:nvPr>
        </p:nvSpPr>
        <p:spPr>
          <a:xfrm>
            <a:off x="8128000" y="620713"/>
            <a:ext cx="3107267" cy="1496322"/>
          </a:xfrm>
          <a:prstGeom prst="rect">
            <a:avLst/>
          </a:prstGeom>
        </p:spPr>
        <p:txBody>
          <a:bodyPr lIns="0" tIns="0" rIns="0" bIns="0" numCol="1" spcCol="324000" anchor="t"/>
          <a:lstStyle>
            <a:lvl1pPr marL="0" indent="0">
              <a:lnSpc>
                <a:spcPct val="110000"/>
              </a:lnSpc>
              <a:spcBef>
                <a:spcPts val="0"/>
              </a:spcBef>
              <a:buNone/>
              <a:defRPr sz="1000" b="0" i="0" spc="-30" baseline="0">
                <a:solidFill>
                  <a:schemeClr val="tx2"/>
                </a:solidFill>
                <a:latin typeface="+mn-lt"/>
              </a:defRPr>
            </a:lvl1pPr>
            <a:lvl2pPr marL="223838" indent="0">
              <a:buNone/>
              <a:tabLst/>
              <a:defRPr b="0" i="0" spc="-50" baseline="0">
                <a:solidFill>
                  <a:srgbClr val="647D83"/>
                </a:solidFill>
                <a:latin typeface="Cadiz Book" pitchFamily="2" charset="0"/>
              </a:defRPr>
            </a:lvl2pPr>
            <a:lvl3pPr marL="492125" indent="0">
              <a:buNone/>
              <a:tabLst/>
              <a:defRPr b="0" i="0" spc="-50" baseline="0">
                <a:solidFill>
                  <a:schemeClr val="accent5"/>
                </a:solidFill>
                <a:latin typeface="Cadiz Book" pitchFamily="2" charset="0"/>
              </a:defRPr>
            </a:lvl3pPr>
            <a:lvl4pPr marL="715962" indent="0">
              <a:buNone/>
              <a:tabLst/>
              <a:defRPr b="0" i="0" spc="-50" baseline="0">
                <a:solidFill>
                  <a:schemeClr val="accent5"/>
                </a:solidFill>
                <a:latin typeface="Cadiz Book" pitchFamily="2" charset="0"/>
              </a:defRPr>
            </a:lvl4pPr>
            <a:lvl5pPr>
              <a:defRPr b="0">
                <a:latin typeface="Cadiz Book" panose="00000500000000000000" pitchFamily="50" charset="0"/>
              </a:defRPr>
            </a:lvl5pPr>
          </a:lstStyle>
          <a:p>
            <a:pPr lvl="0"/>
            <a:r>
              <a:rPr lang="en-US"/>
              <a:t>Click to insert image caption</a:t>
            </a:r>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8241" y="215351"/>
            <a:ext cx="262466" cy="289618"/>
          </a:xfrm>
          <a:prstGeom prst="rect">
            <a:avLst/>
          </a:prstGeom>
        </p:spPr>
      </p:pic>
      <p:sp>
        <p:nvSpPr>
          <p:cNvPr id="11" name="Picture Placeholder 5">
            <a:extLst>
              <a:ext uri="{FF2B5EF4-FFF2-40B4-BE49-F238E27FC236}">
                <a16:creationId xmlns:a16="http://schemas.microsoft.com/office/drawing/2014/main" id="{E67D67E1-6C88-346E-07AA-B83B1108E413}"/>
              </a:ext>
            </a:extLst>
          </p:cNvPr>
          <p:cNvSpPr>
            <a:spLocks noGrp="1"/>
          </p:cNvSpPr>
          <p:nvPr>
            <p:ph type="pic" sz="quarter" idx="13" hasCustomPrompt="1"/>
          </p:nvPr>
        </p:nvSpPr>
        <p:spPr>
          <a:xfrm>
            <a:off x="7543800" y="2349500"/>
            <a:ext cx="3952875" cy="4334181"/>
          </a:xfrm>
          <a:solidFill>
            <a:schemeClr val="bg2"/>
          </a:solidFill>
        </p:spPr>
        <p:txBody>
          <a:bodyPr anchor="ctr"/>
          <a:lstStyle>
            <a:lvl1pPr marL="0" indent="0" algn="ctr">
              <a:buNone/>
              <a:defRPr/>
            </a:lvl1pPr>
          </a:lstStyle>
          <a:p>
            <a:r>
              <a:rPr lang="en-GB"/>
              <a:t>I</a:t>
            </a:r>
            <a:r>
              <a:rPr lang="en-FI"/>
              <a:t>nsert image</a:t>
            </a:r>
          </a:p>
          <a:p>
            <a:endParaRPr lang="en-FI"/>
          </a:p>
          <a:p>
            <a:endParaRPr lang="en-FI"/>
          </a:p>
        </p:txBody>
      </p:sp>
      <p:sp>
        <p:nvSpPr>
          <p:cNvPr id="12" name="Content Placeholder 6">
            <a:extLst>
              <a:ext uri="{FF2B5EF4-FFF2-40B4-BE49-F238E27FC236}">
                <a16:creationId xmlns:a16="http://schemas.microsoft.com/office/drawing/2014/main" id="{E911EE46-ED32-FD61-6953-A21B0F7CACE4}"/>
              </a:ext>
            </a:extLst>
          </p:cNvPr>
          <p:cNvSpPr>
            <a:spLocks noGrp="1"/>
          </p:cNvSpPr>
          <p:nvPr>
            <p:ph sz="quarter" idx="14" hasCustomPrompt="1"/>
          </p:nvPr>
        </p:nvSpPr>
        <p:spPr>
          <a:xfrm>
            <a:off x="3071192" y="6417199"/>
            <a:ext cx="4258826" cy="367103"/>
          </a:xfrm>
          <a:prstGeom prst="rect">
            <a:avLst/>
          </a:prstGeom>
        </p:spPr>
        <p:txBody>
          <a:bodyPr lIns="0" tIns="0" rIns="0" bIns="0" numCol="1" spcCol="324000" anchor="t"/>
          <a:lstStyle>
            <a:lvl1pPr marL="0" indent="0" algn="r">
              <a:lnSpc>
                <a:spcPct val="110000"/>
              </a:lnSpc>
              <a:spcBef>
                <a:spcPts val="0"/>
              </a:spcBef>
              <a:buNone/>
              <a:defRPr sz="1000" b="0" i="0" spc="-30" baseline="0">
                <a:solidFill>
                  <a:schemeClr val="tx2"/>
                </a:solidFill>
                <a:latin typeface="+mn-lt"/>
              </a:defRPr>
            </a:lvl1pPr>
            <a:lvl2pPr marL="223838" indent="0">
              <a:buNone/>
              <a:tabLst/>
              <a:defRPr b="0" i="0" spc="-50" baseline="0">
                <a:solidFill>
                  <a:srgbClr val="647D83"/>
                </a:solidFill>
                <a:latin typeface="Cadiz Book" pitchFamily="2" charset="0"/>
              </a:defRPr>
            </a:lvl2pPr>
            <a:lvl3pPr marL="492125" indent="0">
              <a:buNone/>
              <a:tabLst/>
              <a:defRPr b="0" i="0" spc="-50" baseline="0">
                <a:solidFill>
                  <a:schemeClr val="accent5"/>
                </a:solidFill>
                <a:latin typeface="Cadiz Book" pitchFamily="2" charset="0"/>
              </a:defRPr>
            </a:lvl3pPr>
            <a:lvl4pPr marL="715962" indent="0">
              <a:buNone/>
              <a:tabLst/>
              <a:defRPr b="0" i="0" spc="-50" baseline="0">
                <a:solidFill>
                  <a:schemeClr val="accent5"/>
                </a:solidFill>
                <a:latin typeface="Cadiz Book" pitchFamily="2" charset="0"/>
              </a:defRPr>
            </a:lvl4pPr>
            <a:lvl5pPr>
              <a:defRPr b="0">
                <a:latin typeface="Cadiz Book" panose="00000500000000000000" pitchFamily="50" charset="0"/>
              </a:defRPr>
            </a:lvl5pPr>
          </a:lstStyle>
          <a:p>
            <a:pPr lvl="0"/>
            <a:r>
              <a:rPr lang="en-US"/>
              <a:t>Click to insert image caption</a:t>
            </a:r>
          </a:p>
        </p:txBody>
      </p:sp>
      <p:sp>
        <p:nvSpPr>
          <p:cNvPr id="2" name="Footer Placeholder 1">
            <a:extLst>
              <a:ext uri="{FF2B5EF4-FFF2-40B4-BE49-F238E27FC236}">
                <a16:creationId xmlns:a16="http://schemas.microsoft.com/office/drawing/2014/main" id="{ED1115FD-EC95-5B67-85EE-5B482D44795E}"/>
              </a:ext>
            </a:extLst>
          </p:cNvPr>
          <p:cNvSpPr>
            <a:spLocks noGrp="1"/>
          </p:cNvSpPr>
          <p:nvPr>
            <p:ph type="ftr" sz="quarter" idx="15"/>
          </p:nvPr>
        </p:nvSpPr>
        <p:spPr>
          <a:xfrm rot="5400000">
            <a:off x="10057335" y="2392978"/>
            <a:ext cx="3574935" cy="224310"/>
          </a:xfrm>
          <a:prstGeom prst="rect">
            <a:avLst/>
          </a:prstGeom>
        </p:spPr>
        <p:txBody>
          <a:bodyPr/>
          <a:lstStyle/>
          <a:p>
            <a:r>
              <a:rPr lang="fi-FI"/>
              <a:t>CONFIDENTIAL</a:t>
            </a:r>
          </a:p>
        </p:txBody>
      </p:sp>
      <p:sp>
        <p:nvSpPr>
          <p:cNvPr id="3" name="Slide Number Placeholder 2">
            <a:extLst>
              <a:ext uri="{FF2B5EF4-FFF2-40B4-BE49-F238E27FC236}">
                <a16:creationId xmlns:a16="http://schemas.microsoft.com/office/drawing/2014/main" id="{D42A5D42-A66E-C80D-A30D-8895B8686EBA}"/>
              </a:ext>
            </a:extLst>
          </p:cNvPr>
          <p:cNvSpPr>
            <a:spLocks noGrp="1"/>
          </p:cNvSpPr>
          <p:nvPr>
            <p:ph type="sldNum" sz="quarter" idx="16"/>
          </p:nvPr>
        </p:nvSpPr>
        <p:spPr/>
        <p:txBody>
          <a:bodyPr/>
          <a:lstStyle/>
          <a:p>
            <a:fld id="{B64FCF4A-2F3F-4397-9C44-D2344643394B}" type="slidenum">
              <a:rPr lang="fi-FI" smtClean="0"/>
              <a:pPr/>
              <a:t>‹#›</a:t>
            </a:fld>
            <a:endParaRPr lang="fi-FI"/>
          </a:p>
        </p:txBody>
      </p:sp>
      <p:sp>
        <p:nvSpPr>
          <p:cNvPr id="4" name="Freeform: Shape 19">
            <a:extLst>
              <a:ext uri="{FF2B5EF4-FFF2-40B4-BE49-F238E27FC236}">
                <a16:creationId xmlns:a16="http://schemas.microsoft.com/office/drawing/2014/main" id="{FC853047-1798-E187-1B9F-45346FBDA896}"/>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1762475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Image coll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71E21E1-A23F-8DC8-86A0-879D0A41C081}"/>
              </a:ext>
            </a:extLst>
          </p:cNvPr>
          <p:cNvSpPr>
            <a:spLocks noGrp="1"/>
          </p:cNvSpPr>
          <p:nvPr>
            <p:ph type="pic" sz="quarter" idx="12" hasCustomPrompt="1"/>
          </p:nvPr>
        </p:nvSpPr>
        <p:spPr>
          <a:xfrm>
            <a:off x="0" y="0"/>
            <a:ext cx="5901268" cy="4292601"/>
          </a:xfrm>
          <a:solidFill>
            <a:schemeClr val="bg2"/>
          </a:solidFill>
        </p:spPr>
        <p:txBody>
          <a:bodyPr anchor="ctr"/>
          <a:lstStyle>
            <a:lvl1pPr marL="0" indent="0" algn="ctr">
              <a:buNone/>
              <a:defRPr/>
            </a:lvl1pPr>
          </a:lstStyle>
          <a:p>
            <a:r>
              <a:rPr lang="en-GB"/>
              <a:t>I</a:t>
            </a:r>
            <a:r>
              <a:rPr lang="en-FI"/>
              <a:t>nsert image</a:t>
            </a:r>
          </a:p>
          <a:p>
            <a:endParaRPr lang="en-FI"/>
          </a:p>
        </p:txBody>
      </p:sp>
      <p:sp>
        <p:nvSpPr>
          <p:cNvPr id="12" name="Content Placeholder 6">
            <a:extLst>
              <a:ext uri="{FF2B5EF4-FFF2-40B4-BE49-F238E27FC236}">
                <a16:creationId xmlns:a16="http://schemas.microsoft.com/office/drawing/2014/main" id="{E911EE46-ED32-FD61-6953-A21B0F7CACE4}"/>
              </a:ext>
            </a:extLst>
          </p:cNvPr>
          <p:cNvSpPr>
            <a:spLocks noGrp="1"/>
          </p:cNvSpPr>
          <p:nvPr>
            <p:ph sz="quarter" idx="14" hasCustomPrompt="1"/>
          </p:nvPr>
        </p:nvSpPr>
        <p:spPr>
          <a:xfrm>
            <a:off x="695326" y="4492764"/>
            <a:ext cx="1616076" cy="1619801"/>
          </a:xfrm>
          <a:prstGeom prst="rect">
            <a:avLst/>
          </a:prstGeom>
        </p:spPr>
        <p:txBody>
          <a:bodyPr lIns="0" tIns="0" rIns="0" bIns="0" numCol="1" spcCol="324000" anchor="t"/>
          <a:lstStyle>
            <a:lvl1pPr marL="0" indent="0" algn="l">
              <a:lnSpc>
                <a:spcPct val="110000"/>
              </a:lnSpc>
              <a:spcBef>
                <a:spcPts val="0"/>
              </a:spcBef>
              <a:buNone/>
              <a:defRPr sz="1000" b="0" i="0" spc="-30" baseline="0">
                <a:solidFill>
                  <a:schemeClr val="tx2"/>
                </a:solidFill>
                <a:latin typeface="+mn-lt"/>
              </a:defRPr>
            </a:lvl1pPr>
            <a:lvl2pPr marL="223838" indent="0">
              <a:buNone/>
              <a:tabLst/>
              <a:defRPr b="0" i="0" spc="-50" baseline="0">
                <a:solidFill>
                  <a:srgbClr val="647D83"/>
                </a:solidFill>
                <a:latin typeface="Cadiz Book" pitchFamily="2" charset="0"/>
              </a:defRPr>
            </a:lvl2pPr>
            <a:lvl3pPr marL="492125" indent="0">
              <a:buNone/>
              <a:tabLst/>
              <a:defRPr b="0" i="0" spc="-50" baseline="0">
                <a:solidFill>
                  <a:schemeClr val="accent5"/>
                </a:solidFill>
                <a:latin typeface="Cadiz Book" pitchFamily="2" charset="0"/>
              </a:defRPr>
            </a:lvl3pPr>
            <a:lvl4pPr marL="715962" indent="0">
              <a:buNone/>
              <a:tabLst/>
              <a:defRPr b="0" i="0" spc="-50" baseline="0">
                <a:solidFill>
                  <a:schemeClr val="accent5"/>
                </a:solidFill>
                <a:latin typeface="Cadiz Book" pitchFamily="2" charset="0"/>
              </a:defRPr>
            </a:lvl4pPr>
            <a:lvl5pPr>
              <a:defRPr b="0">
                <a:latin typeface="Cadiz Book" panose="00000500000000000000" pitchFamily="50" charset="0"/>
              </a:defRPr>
            </a:lvl5pPr>
          </a:lstStyle>
          <a:p>
            <a:pPr lvl="0"/>
            <a:r>
              <a:rPr lang="en-US"/>
              <a:t>Click to insert image caption</a:t>
            </a:r>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8241" y="215351"/>
            <a:ext cx="262466" cy="289618"/>
          </a:xfrm>
          <a:prstGeom prst="rect">
            <a:avLst/>
          </a:prstGeom>
        </p:spPr>
      </p:pic>
      <p:sp>
        <p:nvSpPr>
          <p:cNvPr id="13" name="Picture Placeholder 5">
            <a:extLst>
              <a:ext uri="{FF2B5EF4-FFF2-40B4-BE49-F238E27FC236}">
                <a16:creationId xmlns:a16="http://schemas.microsoft.com/office/drawing/2014/main" id="{3B868E7A-66DB-6AD7-8F6F-3A985472AB7B}"/>
              </a:ext>
            </a:extLst>
          </p:cNvPr>
          <p:cNvSpPr>
            <a:spLocks noGrp="1"/>
          </p:cNvSpPr>
          <p:nvPr>
            <p:ph type="pic" sz="quarter" idx="15" hasCustomPrompt="1"/>
          </p:nvPr>
        </p:nvSpPr>
        <p:spPr>
          <a:xfrm>
            <a:off x="2506133" y="4492763"/>
            <a:ext cx="3395135" cy="2365235"/>
          </a:xfrm>
          <a:solidFill>
            <a:schemeClr val="bg2"/>
          </a:solidFill>
        </p:spPr>
        <p:txBody>
          <a:bodyPr anchor="ctr"/>
          <a:lstStyle>
            <a:lvl1pPr marL="0" indent="0" algn="ctr">
              <a:buNone/>
              <a:defRPr/>
            </a:lvl1pPr>
          </a:lstStyle>
          <a:p>
            <a:r>
              <a:rPr lang="en-GB"/>
              <a:t>I</a:t>
            </a:r>
            <a:r>
              <a:rPr lang="en-FI"/>
              <a:t>nsert image</a:t>
            </a:r>
          </a:p>
          <a:p>
            <a:endParaRPr lang="en-FI"/>
          </a:p>
        </p:txBody>
      </p:sp>
      <p:sp>
        <p:nvSpPr>
          <p:cNvPr id="9" name="Content Placeholder 6">
            <a:extLst>
              <a:ext uri="{FF2B5EF4-FFF2-40B4-BE49-F238E27FC236}">
                <a16:creationId xmlns:a16="http://schemas.microsoft.com/office/drawing/2014/main" id="{E124C301-5EBB-4738-9566-3B66FC48DDB2}"/>
              </a:ext>
            </a:extLst>
          </p:cNvPr>
          <p:cNvSpPr>
            <a:spLocks noGrp="1"/>
          </p:cNvSpPr>
          <p:nvPr>
            <p:ph sz="quarter" idx="10" hasCustomPrompt="1"/>
          </p:nvPr>
        </p:nvSpPr>
        <p:spPr>
          <a:xfrm>
            <a:off x="6096000" y="5660364"/>
            <a:ext cx="4433033" cy="565425"/>
          </a:xfrm>
          <a:prstGeom prst="rect">
            <a:avLst/>
          </a:prstGeom>
        </p:spPr>
        <p:txBody>
          <a:bodyPr lIns="0" tIns="0" rIns="0" bIns="0" numCol="1" spcCol="324000" anchor="t"/>
          <a:lstStyle>
            <a:lvl1pPr marL="0" indent="0">
              <a:lnSpc>
                <a:spcPct val="110000"/>
              </a:lnSpc>
              <a:spcBef>
                <a:spcPts val="0"/>
              </a:spcBef>
              <a:buNone/>
              <a:defRPr sz="1000" b="0" i="0" spc="-30" baseline="0">
                <a:solidFill>
                  <a:schemeClr val="tx2"/>
                </a:solidFill>
                <a:latin typeface="+mn-lt"/>
              </a:defRPr>
            </a:lvl1pPr>
            <a:lvl2pPr marL="223838" indent="0">
              <a:buNone/>
              <a:tabLst/>
              <a:defRPr b="0" i="0" spc="-50" baseline="0">
                <a:solidFill>
                  <a:srgbClr val="647D83"/>
                </a:solidFill>
                <a:latin typeface="Cadiz Book" pitchFamily="2" charset="0"/>
              </a:defRPr>
            </a:lvl2pPr>
            <a:lvl3pPr marL="492125" indent="0">
              <a:buNone/>
              <a:tabLst/>
              <a:defRPr b="0" i="0" spc="-50" baseline="0">
                <a:solidFill>
                  <a:schemeClr val="accent5"/>
                </a:solidFill>
                <a:latin typeface="Cadiz Book" pitchFamily="2" charset="0"/>
              </a:defRPr>
            </a:lvl3pPr>
            <a:lvl4pPr marL="715962" indent="0">
              <a:buNone/>
              <a:tabLst/>
              <a:defRPr b="0" i="0" spc="-50" baseline="0">
                <a:solidFill>
                  <a:schemeClr val="accent5"/>
                </a:solidFill>
                <a:latin typeface="Cadiz Book" pitchFamily="2" charset="0"/>
              </a:defRPr>
            </a:lvl4pPr>
            <a:lvl5pPr>
              <a:defRPr b="0">
                <a:latin typeface="Cadiz Book" panose="00000500000000000000" pitchFamily="50" charset="0"/>
              </a:defRPr>
            </a:lvl5pPr>
          </a:lstStyle>
          <a:p>
            <a:pPr lvl="0"/>
            <a:r>
              <a:rPr lang="en-US"/>
              <a:t>Click to insert image caption</a:t>
            </a:r>
          </a:p>
        </p:txBody>
      </p:sp>
      <p:sp>
        <p:nvSpPr>
          <p:cNvPr id="11" name="Picture Placeholder 5">
            <a:extLst>
              <a:ext uri="{FF2B5EF4-FFF2-40B4-BE49-F238E27FC236}">
                <a16:creationId xmlns:a16="http://schemas.microsoft.com/office/drawing/2014/main" id="{E67D67E1-6C88-346E-07AA-B83B1108E413}"/>
              </a:ext>
            </a:extLst>
          </p:cNvPr>
          <p:cNvSpPr>
            <a:spLocks noGrp="1"/>
          </p:cNvSpPr>
          <p:nvPr>
            <p:ph type="pic" sz="quarter" idx="13" hasCustomPrompt="1"/>
          </p:nvPr>
        </p:nvSpPr>
        <p:spPr>
          <a:xfrm>
            <a:off x="6096000" y="620713"/>
            <a:ext cx="6095999" cy="4855484"/>
          </a:xfrm>
          <a:solidFill>
            <a:schemeClr val="bg2"/>
          </a:solidFill>
        </p:spPr>
        <p:txBody>
          <a:bodyPr anchor="ctr"/>
          <a:lstStyle>
            <a:lvl1pPr marL="0" indent="0" algn="ctr">
              <a:buNone/>
              <a:defRPr/>
            </a:lvl1pPr>
          </a:lstStyle>
          <a:p>
            <a:r>
              <a:rPr lang="en-GB"/>
              <a:t>I</a:t>
            </a:r>
            <a:r>
              <a:rPr lang="en-FI"/>
              <a:t>nsert image</a:t>
            </a:r>
          </a:p>
          <a:p>
            <a:endParaRPr lang="en-FI"/>
          </a:p>
        </p:txBody>
      </p:sp>
      <p:sp>
        <p:nvSpPr>
          <p:cNvPr id="2" name="Footer Placeholder 1">
            <a:extLst>
              <a:ext uri="{FF2B5EF4-FFF2-40B4-BE49-F238E27FC236}">
                <a16:creationId xmlns:a16="http://schemas.microsoft.com/office/drawing/2014/main" id="{6A4AF229-D9A1-D5D3-B175-10A0CA92A79B}"/>
              </a:ext>
            </a:extLst>
          </p:cNvPr>
          <p:cNvSpPr>
            <a:spLocks noGrp="1"/>
          </p:cNvSpPr>
          <p:nvPr>
            <p:ph type="ftr" sz="quarter" idx="16"/>
          </p:nvPr>
        </p:nvSpPr>
        <p:spPr>
          <a:xfrm rot="5400000">
            <a:off x="10057335" y="2392978"/>
            <a:ext cx="3574935" cy="224310"/>
          </a:xfrm>
          <a:prstGeom prst="rect">
            <a:avLst/>
          </a:prstGeom>
        </p:spPr>
        <p:txBody>
          <a:bodyPr/>
          <a:lstStyle/>
          <a:p>
            <a:r>
              <a:rPr lang="fi-FI"/>
              <a:t>CONFIDENTIAL</a:t>
            </a:r>
          </a:p>
        </p:txBody>
      </p:sp>
      <p:sp>
        <p:nvSpPr>
          <p:cNvPr id="3" name="Slide Number Placeholder 2">
            <a:extLst>
              <a:ext uri="{FF2B5EF4-FFF2-40B4-BE49-F238E27FC236}">
                <a16:creationId xmlns:a16="http://schemas.microsoft.com/office/drawing/2014/main" id="{B62A9D0E-43DD-2FCE-54CA-FB2CCBDDB394}"/>
              </a:ext>
            </a:extLst>
          </p:cNvPr>
          <p:cNvSpPr>
            <a:spLocks noGrp="1"/>
          </p:cNvSpPr>
          <p:nvPr>
            <p:ph type="sldNum" sz="quarter" idx="17"/>
          </p:nvPr>
        </p:nvSpPr>
        <p:spPr/>
        <p:txBody>
          <a:bodyPr/>
          <a:lstStyle/>
          <a:p>
            <a:fld id="{B64FCF4A-2F3F-4397-9C44-D2344643394B}" type="slidenum">
              <a:rPr lang="fi-FI" smtClean="0"/>
              <a:pPr/>
              <a:t>‹#›</a:t>
            </a:fld>
            <a:endParaRPr lang="fi-FI"/>
          </a:p>
        </p:txBody>
      </p:sp>
      <p:sp>
        <p:nvSpPr>
          <p:cNvPr id="4" name="Freeform: Shape 19">
            <a:extLst>
              <a:ext uri="{FF2B5EF4-FFF2-40B4-BE49-F238E27FC236}">
                <a16:creationId xmlns:a16="http://schemas.microsoft.com/office/drawing/2014/main" id="{D5BD8215-B9BF-C0A1-9C54-5EC01F91E4B9}"/>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778538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Image coll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71E21E1-A23F-8DC8-86A0-879D0A41C081}"/>
              </a:ext>
            </a:extLst>
          </p:cNvPr>
          <p:cNvSpPr>
            <a:spLocks noGrp="1"/>
          </p:cNvSpPr>
          <p:nvPr>
            <p:ph type="pic" sz="quarter" idx="12" hasCustomPrompt="1"/>
          </p:nvPr>
        </p:nvSpPr>
        <p:spPr>
          <a:xfrm>
            <a:off x="1" y="215350"/>
            <a:ext cx="6002382" cy="6021937"/>
          </a:xfrm>
          <a:solidFill>
            <a:schemeClr val="bg2"/>
          </a:solidFill>
        </p:spPr>
        <p:txBody>
          <a:bodyPr anchor="ctr"/>
          <a:lstStyle>
            <a:lvl1pPr marL="0" indent="0" algn="ctr">
              <a:buNone/>
              <a:defRPr/>
            </a:lvl1pPr>
          </a:lstStyle>
          <a:p>
            <a:r>
              <a:rPr lang="en-GB"/>
              <a:t>I</a:t>
            </a:r>
            <a:r>
              <a:rPr lang="en-FI"/>
              <a:t>nsert image</a:t>
            </a:r>
          </a:p>
          <a:p>
            <a:endParaRPr lang="en-FI"/>
          </a:p>
          <a:p>
            <a:endParaRPr lang="en-FI"/>
          </a:p>
        </p:txBody>
      </p:sp>
      <p:sp>
        <p:nvSpPr>
          <p:cNvPr id="12" name="Content Placeholder 6">
            <a:extLst>
              <a:ext uri="{FF2B5EF4-FFF2-40B4-BE49-F238E27FC236}">
                <a16:creationId xmlns:a16="http://schemas.microsoft.com/office/drawing/2014/main" id="{E911EE46-ED32-FD61-6953-A21B0F7CACE4}"/>
              </a:ext>
            </a:extLst>
          </p:cNvPr>
          <p:cNvSpPr>
            <a:spLocks noGrp="1"/>
          </p:cNvSpPr>
          <p:nvPr>
            <p:ph sz="quarter" idx="14" hasCustomPrompt="1"/>
          </p:nvPr>
        </p:nvSpPr>
        <p:spPr>
          <a:xfrm>
            <a:off x="690154" y="4295936"/>
            <a:ext cx="1805396" cy="1956486"/>
          </a:xfrm>
          <a:prstGeom prst="rect">
            <a:avLst/>
          </a:prstGeom>
          <a:solidFill>
            <a:schemeClr val="bg1">
              <a:alpha val="79904"/>
            </a:schemeClr>
          </a:solidFill>
        </p:spPr>
        <p:txBody>
          <a:bodyPr lIns="180000" tIns="180000" rIns="180000" bIns="180000" numCol="1" spcCol="324000" anchor="t"/>
          <a:lstStyle>
            <a:lvl1pPr marL="0" indent="0" algn="r">
              <a:lnSpc>
                <a:spcPct val="110000"/>
              </a:lnSpc>
              <a:spcBef>
                <a:spcPts val="0"/>
              </a:spcBef>
              <a:buNone/>
              <a:defRPr sz="1000" b="0" i="0" spc="-30" baseline="0">
                <a:solidFill>
                  <a:schemeClr val="tx2"/>
                </a:solidFill>
                <a:latin typeface="+mn-lt"/>
              </a:defRPr>
            </a:lvl1pPr>
            <a:lvl2pPr marL="223838" indent="0">
              <a:buNone/>
              <a:tabLst/>
              <a:defRPr b="0" i="0" spc="-50" baseline="0">
                <a:solidFill>
                  <a:srgbClr val="647D83"/>
                </a:solidFill>
                <a:latin typeface="Cadiz Book" pitchFamily="2" charset="0"/>
              </a:defRPr>
            </a:lvl2pPr>
            <a:lvl3pPr marL="492125" indent="0">
              <a:buNone/>
              <a:tabLst/>
              <a:defRPr b="0" i="0" spc="-50" baseline="0">
                <a:solidFill>
                  <a:schemeClr val="accent5"/>
                </a:solidFill>
                <a:latin typeface="Cadiz Book" pitchFamily="2" charset="0"/>
              </a:defRPr>
            </a:lvl3pPr>
            <a:lvl4pPr marL="715962" indent="0">
              <a:buNone/>
              <a:tabLst/>
              <a:defRPr b="0" i="0" spc="-50" baseline="0">
                <a:solidFill>
                  <a:schemeClr val="accent5"/>
                </a:solidFill>
                <a:latin typeface="Cadiz Book" pitchFamily="2" charset="0"/>
              </a:defRPr>
            </a:lvl4pPr>
            <a:lvl5pPr>
              <a:defRPr b="0">
                <a:latin typeface="Cadiz Book" panose="00000500000000000000" pitchFamily="50" charset="0"/>
              </a:defRPr>
            </a:lvl5pPr>
          </a:lstStyle>
          <a:p>
            <a:pPr lvl="0"/>
            <a:r>
              <a:rPr lang="en-US"/>
              <a:t>Click to insert image caption</a:t>
            </a:r>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8241" y="215351"/>
            <a:ext cx="262466" cy="289618"/>
          </a:xfrm>
          <a:prstGeom prst="rect">
            <a:avLst/>
          </a:prstGeom>
        </p:spPr>
      </p:pic>
      <p:sp>
        <p:nvSpPr>
          <p:cNvPr id="11" name="Picture Placeholder 5">
            <a:extLst>
              <a:ext uri="{FF2B5EF4-FFF2-40B4-BE49-F238E27FC236}">
                <a16:creationId xmlns:a16="http://schemas.microsoft.com/office/drawing/2014/main" id="{E67D67E1-6C88-346E-07AA-B83B1108E413}"/>
              </a:ext>
            </a:extLst>
          </p:cNvPr>
          <p:cNvSpPr>
            <a:spLocks noGrp="1"/>
          </p:cNvSpPr>
          <p:nvPr>
            <p:ph type="pic" sz="quarter" idx="13" hasCustomPrompt="1"/>
          </p:nvPr>
        </p:nvSpPr>
        <p:spPr>
          <a:xfrm>
            <a:off x="6189619" y="215352"/>
            <a:ext cx="5307056" cy="2991580"/>
          </a:xfrm>
          <a:solidFill>
            <a:schemeClr val="bg2"/>
          </a:solidFill>
        </p:spPr>
        <p:txBody>
          <a:bodyPr anchor="ctr"/>
          <a:lstStyle>
            <a:lvl1pPr marL="0" indent="0" algn="ctr">
              <a:buNone/>
              <a:defRPr/>
            </a:lvl1pPr>
          </a:lstStyle>
          <a:p>
            <a:r>
              <a:rPr lang="en-GB"/>
              <a:t>I</a:t>
            </a:r>
            <a:r>
              <a:rPr lang="en-FI"/>
              <a:t>nsert image</a:t>
            </a:r>
          </a:p>
          <a:p>
            <a:endParaRPr lang="en-FI"/>
          </a:p>
          <a:p>
            <a:endParaRPr lang="en-FI"/>
          </a:p>
        </p:txBody>
      </p:sp>
      <p:sp>
        <p:nvSpPr>
          <p:cNvPr id="9" name="Content Placeholder 6">
            <a:extLst>
              <a:ext uri="{FF2B5EF4-FFF2-40B4-BE49-F238E27FC236}">
                <a16:creationId xmlns:a16="http://schemas.microsoft.com/office/drawing/2014/main" id="{E124C301-5EBB-4738-9566-3B66FC48DDB2}"/>
              </a:ext>
            </a:extLst>
          </p:cNvPr>
          <p:cNvSpPr>
            <a:spLocks noGrp="1"/>
          </p:cNvSpPr>
          <p:nvPr>
            <p:ph sz="quarter" idx="10" hasCustomPrompt="1"/>
          </p:nvPr>
        </p:nvSpPr>
        <p:spPr>
          <a:xfrm>
            <a:off x="8128000" y="629591"/>
            <a:ext cx="3107267" cy="565425"/>
          </a:xfrm>
          <a:prstGeom prst="rect">
            <a:avLst/>
          </a:prstGeom>
        </p:spPr>
        <p:txBody>
          <a:bodyPr lIns="0" tIns="0" rIns="0" bIns="0" numCol="1" spcCol="324000" anchor="t"/>
          <a:lstStyle>
            <a:lvl1pPr marL="0" indent="0">
              <a:lnSpc>
                <a:spcPct val="110000"/>
              </a:lnSpc>
              <a:spcBef>
                <a:spcPts val="0"/>
              </a:spcBef>
              <a:buNone/>
              <a:defRPr sz="1000" b="0" i="0" spc="-30" baseline="0">
                <a:solidFill>
                  <a:schemeClr val="tx2"/>
                </a:solidFill>
                <a:latin typeface="Cadiz Book" pitchFamily="2" charset="0"/>
              </a:defRPr>
            </a:lvl1pPr>
            <a:lvl2pPr marL="223838" indent="0">
              <a:buNone/>
              <a:tabLst/>
              <a:defRPr b="0" i="0" spc="-50" baseline="0">
                <a:solidFill>
                  <a:srgbClr val="647D83"/>
                </a:solidFill>
                <a:latin typeface="Cadiz Book" pitchFamily="2" charset="0"/>
              </a:defRPr>
            </a:lvl2pPr>
            <a:lvl3pPr marL="492125" indent="0">
              <a:buNone/>
              <a:tabLst/>
              <a:defRPr b="0" i="0" spc="-50" baseline="0">
                <a:solidFill>
                  <a:schemeClr val="accent5"/>
                </a:solidFill>
                <a:latin typeface="Cadiz Book" pitchFamily="2" charset="0"/>
              </a:defRPr>
            </a:lvl3pPr>
            <a:lvl4pPr marL="715962" indent="0">
              <a:buNone/>
              <a:tabLst/>
              <a:defRPr b="0" i="0" spc="-50" baseline="0">
                <a:solidFill>
                  <a:schemeClr val="accent5"/>
                </a:solidFill>
                <a:latin typeface="Cadiz Book" pitchFamily="2" charset="0"/>
              </a:defRPr>
            </a:lvl4pPr>
            <a:lvl5pPr>
              <a:defRPr b="0">
                <a:latin typeface="Cadiz Book" panose="00000500000000000000" pitchFamily="50" charset="0"/>
              </a:defRPr>
            </a:lvl5pPr>
          </a:lstStyle>
          <a:p>
            <a:pPr lvl="0"/>
            <a:r>
              <a:rPr lang="en-US"/>
              <a:t>Click to insert image caption</a:t>
            </a:r>
          </a:p>
        </p:txBody>
      </p:sp>
      <p:sp>
        <p:nvSpPr>
          <p:cNvPr id="13" name="Picture Placeholder 5">
            <a:extLst>
              <a:ext uri="{FF2B5EF4-FFF2-40B4-BE49-F238E27FC236}">
                <a16:creationId xmlns:a16="http://schemas.microsoft.com/office/drawing/2014/main" id="{0E819411-D686-A62A-E99C-EB3F87F92651}"/>
              </a:ext>
            </a:extLst>
          </p:cNvPr>
          <p:cNvSpPr>
            <a:spLocks noGrp="1"/>
          </p:cNvSpPr>
          <p:nvPr>
            <p:ph type="pic" sz="quarter" idx="15" hasCustomPrompt="1"/>
          </p:nvPr>
        </p:nvSpPr>
        <p:spPr>
          <a:xfrm>
            <a:off x="6189619" y="3398342"/>
            <a:ext cx="2569027" cy="2838946"/>
          </a:xfrm>
          <a:solidFill>
            <a:schemeClr val="bg2"/>
          </a:solidFill>
        </p:spPr>
        <p:txBody>
          <a:bodyPr anchor="ctr"/>
          <a:lstStyle>
            <a:lvl1pPr marL="0" indent="0" algn="ctr">
              <a:buNone/>
              <a:defRPr/>
            </a:lvl1pPr>
          </a:lstStyle>
          <a:p>
            <a:r>
              <a:rPr lang="en-GB"/>
              <a:t>I</a:t>
            </a:r>
            <a:r>
              <a:rPr lang="en-FI"/>
              <a:t>nsert image</a:t>
            </a:r>
          </a:p>
          <a:p>
            <a:endParaRPr lang="en-FI"/>
          </a:p>
          <a:p>
            <a:endParaRPr lang="en-FI"/>
          </a:p>
        </p:txBody>
      </p:sp>
      <p:sp>
        <p:nvSpPr>
          <p:cNvPr id="15" name="Picture Placeholder 5">
            <a:extLst>
              <a:ext uri="{FF2B5EF4-FFF2-40B4-BE49-F238E27FC236}">
                <a16:creationId xmlns:a16="http://schemas.microsoft.com/office/drawing/2014/main" id="{6730227F-DBA7-18C2-076D-4936C68278F8}"/>
              </a:ext>
            </a:extLst>
          </p:cNvPr>
          <p:cNvSpPr>
            <a:spLocks noGrp="1"/>
          </p:cNvSpPr>
          <p:nvPr>
            <p:ph type="pic" sz="quarter" idx="16" hasCustomPrompt="1"/>
          </p:nvPr>
        </p:nvSpPr>
        <p:spPr>
          <a:xfrm>
            <a:off x="8932819" y="3398342"/>
            <a:ext cx="2569027" cy="2838946"/>
          </a:xfrm>
          <a:solidFill>
            <a:schemeClr val="bg2"/>
          </a:solidFill>
        </p:spPr>
        <p:txBody>
          <a:bodyPr anchor="ctr"/>
          <a:lstStyle>
            <a:lvl1pPr marL="0" indent="0" algn="ctr">
              <a:buNone/>
              <a:defRPr/>
            </a:lvl1pPr>
          </a:lstStyle>
          <a:p>
            <a:r>
              <a:rPr lang="en-GB"/>
              <a:t>I</a:t>
            </a:r>
            <a:r>
              <a:rPr lang="en-FI"/>
              <a:t>nsert image</a:t>
            </a:r>
          </a:p>
          <a:p>
            <a:endParaRPr lang="en-FI"/>
          </a:p>
          <a:p>
            <a:endParaRPr lang="en-FI"/>
          </a:p>
        </p:txBody>
      </p:sp>
      <p:sp>
        <p:nvSpPr>
          <p:cNvPr id="2" name="Footer Placeholder 1">
            <a:extLst>
              <a:ext uri="{FF2B5EF4-FFF2-40B4-BE49-F238E27FC236}">
                <a16:creationId xmlns:a16="http://schemas.microsoft.com/office/drawing/2014/main" id="{34E1C052-1AA4-6994-6684-14D331FFB4A0}"/>
              </a:ext>
            </a:extLst>
          </p:cNvPr>
          <p:cNvSpPr>
            <a:spLocks noGrp="1"/>
          </p:cNvSpPr>
          <p:nvPr>
            <p:ph type="ftr" sz="quarter" idx="17"/>
          </p:nvPr>
        </p:nvSpPr>
        <p:spPr>
          <a:xfrm rot="5400000">
            <a:off x="10057335" y="2392978"/>
            <a:ext cx="3574935" cy="224310"/>
          </a:xfrm>
          <a:prstGeom prst="rect">
            <a:avLst/>
          </a:prstGeom>
        </p:spPr>
        <p:txBody>
          <a:bodyPr/>
          <a:lstStyle/>
          <a:p>
            <a:r>
              <a:rPr lang="fi-FI"/>
              <a:t>CONFIDENTIAL</a:t>
            </a:r>
          </a:p>
        </p:txBody>
      </p:sp>
      <p:sp>
        <p:nvSpPr>
          <p:cNvPr id="3" name="Slide Number Placeholder 2">
            <a:extLst>
              <a:ext uri="{FF2B5EF4-FFF2-40B4-BE49-F238E27FC236}">
                <a16:creationId xmlns:a16="http://schemas.microsoft.com/office/drawing/2014/main" id="{10EDF643-5C20-3F6F-EF18-7A30B2450137}"/>
              </a:ext>
            </a:extLst>
          </p:cNvPr>
          <p:cNvSpPr>
            <a:spLocks noGrp="1"/>
          </p:cNvSpPr>
          <p:nvPr>
            <p:ph type="sldNum" sz="quarter" idx="18"/>
          </p:nvPr>
        </p:nvSpPr>
        <p:spPr/>
        <p:txBody>
          <a:bodyPr/>
          <a:lstStyle/>
          <a:p>
            <a:fld id="{B64FCF4A-2F3F-4397-9C44-D2344643394B}" type="slidenum">
              <a:rPr lang="fi-FI" smtClean="0"/>
              <a:pPr/>
              <a:t>‹#›</a:t>
            </a:fld>
            <a:endParaRPr lang="fi-FI"/>
          </a:p>
        </p:txBody>
      </p:sp>
      <p:sp>
        <p:nvSpPr>
          <p:cNvPr id="4" name="Freeform: Shape 19">
            <a:extLst>
              <a:ext uri="{FF2B5EF4-FFF2-40B4-BE49-F238E27FC236}">
                <a16:creationId xmlns:a16="http://schemas.microsoft.com/office/drawing/2014/main" id="{767560BA-E35A-547F-F56D-CADCC27819A5}"/>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29895724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go collage ENG - Selected references">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73244824-AD89-0848-AD84-2DC73277F4E4}"/>
              </a:ext>
            </a:extLst>
          </p:cNvPr>
          <p:cNvSpPr txBox="1">
            <a:spLocks/>
          </p:cNvSpPr>
          <p:nvPr userDrawn="1"/>
        </p:nvSpPr>
        <p:spPr>
          <a:xfrm>
            <a:off x="3180434" y="1933917"/>
            <a:ext cx="5863244" cy="2977672"/>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600" b="1" i="0" kern="1200">
                <a:solidFill>
                  <a:schemeClr val="accent5"/>
                </a:solidFill>
                <a:latin typeface="Cadiz Book" pitchFamily="2" charset="0"/>
                <a:ea typeface="+mj-ea"/>
                <a:cs typeface="+mj-cs"/>
              </a:defRPr>
            </a:lvl1pPr>
          </a:lstStyle>
          <a:p>
            <a:pPr algn="ctr"/>
            <a:r>
              <a:rPr lang="en-GB" sz="2400" b="0" i="0" spc="-50" baseline="0">
                <a:solidFill>
                  <a:schemeClr val="tx1"/>
                </a:solidFill>
                <a:latin typeface="Messina Modern Book" pitchFamily="2" charset="77"/>
              </a:rPr>
              <a:t>Meaningful progress comes from a place </a:t>
            </a:r>
            <a:br>
              <a:rPr lang="en-GB" sz="2400" b="0" i="0" spc="-50" baseline="0">
                <a:solidFill>
                  <a:schemeClr val="tx1"/>
                </a:solidFill>
                <a:latin typeface="Messina Modern Book" pitchFamily="2" charset="77"/>
              </a:rPr>
            </a:br>
            <a:r>
              <a:rPr lang="en-GB" sz="2400" b="0" i="0" spc="-50" baseline="0">
                <a:solidFill>
                  <a:schemeClr val="tx1"/>
                </a:solidFill>
                <a:latin typeface="Messina Modern Book" pitchFamily="2" charset="77"/>
              </a:rPr>
              <a:t>of trust and close cooperation - together achieving more clarity, smarter ways of working and improved performance.</a:t>
            </a:r>
          </a:p>
        </p:txBody>
      </p:sp>
      <p:sp>
        <p:nvSpPr>
          <p:cNvPr id="17" name="Picture Placeholder 16">
            <a:extLst>
              <a:ext uri="{FF2B5EF4-FFF2-40B4-BE49-F238E27FC236}">
                <a16:creationId xmlns:a16="http://schemas.microsoft.com/office/drawing/2014/main" id="{507F8F9C-96D4-1E4C-BD89-22EDF1BC9237}"/>
              </a:ext>
            </a:extLst>
          </p:cNvPr>
          <p:cNvSpPr>
            <a:spLocks noGrp="1"/>
          </p:cNvSpPr>
          <p:nvPr>
            <p:ph type="pic" sz="quarter" idx="10" hasCustomPrompt="1"/>
          </p:nvPr>
        </p:nvSpPr>
        <p:spPr>
          <a:xfrm>
            <a:off x="541772" y="582279"/>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18" name="Picture Placeholder 16">
            <a:extLst>
              <a:ext uri="{FF2B5EF4-FFF2-40B4-BE49-F238E27FC236}">
                <a16:creationId xmlns:a16="http://schemas.microsoft.com/office/drawing/2014/main" id="{1403B77C-F94F-E24B-B1B2-DFB7FE1E59C0}"/>
              </a:ext>
            </a:extLst>
          </p:cNvPr>
          <p:cNvSpPr>
            <a:spLocks noGrp="1"/>
          </p:cNvSpPr>
          <p:nvPr>
            <p:ph type="pic" sz="quarter" idx="11" hasCustomPrompt="1"/>
          </p:nvPr>
        </p:nvSpPr>
        <p:spPr>
          <a:xfrm>
            <a:off x="2806486" y="582279"/>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19" name="Picture Placeholder 16">
            <a:extLst>
              <a:ext uri="{FF2B5EF4-FFF2-40B4-BE49-F238E27FC236}">
                <a16:creationId xmlns:a16="http://schemas.microsoft.com/office/drawing/2014/main" id="{B474BF40-CF24-7646-9190-8F117CF91B41}"/>
              </a:ext>
            </a:extLst>
          </p:cNvPr>
          <p:cNvSpPr>
            <a:spLocks noGrp="1"/>
          </p:cNvSpPr>
          <p:nvPr>
            <p:ph type="pic" sz="quarter" idx="12" hasCustomPrompt="1"/>
          </p:nvPr>
        </p:nvSpPr>
        <p:spPr>
          <a:xfrm>
            <a:off x="5084150" y="582279"/>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0" name="Picture Placeholder 16">
            <a:extLst>
              <a:ext uri="{FF2B5EF4-FFF2-40B4-BE49-F238E27FC236}">
                <a16:creationId xmlns:a16="http://schemas.microsoft.com/office/drawing/2014/main" id="{DE3C6968-C7F4-DE4C-B423-D75A3845F16C}"/>
              </a:ext>
            </a:extLst>
          </p:cNvPr>
          <p:cNvSpPr>
            <a:spLocks noGrp="1"/>
          </p:cNvSpPr>
          <p:nvPr>
            <p:ph type="pic" sz="quarter" idx="13" hasCustomPrompt="1"/>
          </p:nvPr>
        </p:nvSpPr>
        <p:spPr>
          <a:xfrm>
            <a:off x="7361814" y="582279"/>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1" name="Picture Placeholder 16">
            <a:extLst>
              <a:ext uri="{FF2B5EF4-FFF2-40B4-BE49-F238E27FC236}">
                <a16:creationId xmlns:a16="http://schemas.microsoft.com/office/drawing/2014/main" id="{C7516619-91CA-554F-915E-3E6427DAE0BB}"/>
              </a:ext>
            </a:extLst>
          </p:cNvPr>
          <p:cNvSpPr>
            <a:spLocks noGrp="1"/>
          </p:cNvSpPr>
          <p:nvPr>
            <p:ph type="pic" sz="quarter" idx="14" hasCustomPrompt="1"/>
          </p:nvPr>
        </p:nvSpPr>
        <p:spPr>
          <a:xfrm>
            <a:off x="9652429" y="582279"/>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2" name="Picture Placeholder 16">
            <a:extLst>
              <a:ext uri="{FF2B5EF4-FFF2-40B4-BE49-F238E27FC236}">
                <a16:creationId xmlns:a16="http://schemas.microsoft.com/office/drawing/2014/main" id="{A59A4D84-F9D8-BC4C-9A42-49EE50787BEC}"/>
              </a:ext>
            </a:extLst>
          </p:cNvPr>
          <p:cNvSpPr>
            <a:spLocks noGrp="1"/>
          </p:cNvSpPr>
          <p:nvPr>
            <p:ph type="pic" sz="quarter" idx="15" hasCustomPrompt="1"/>
          </p:nvPr>
        </p:nvSpPr>
        <p:spPr>
          <a:xfrm>
            <a:off x="528822" y="2809978"/>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3" name="Picture Placeholder 16">
            <a:extLst>
              <a:ext uri="{FF2B5EF4-FFF2-40B4-BE49-F238E27FC236}">
                <a16:creationId xmlns:a16="http://schemas.microsoft.com/office/drawing/2014/main" id="{0D28FD49-71BD-664C-A0F4-CE23B747A4C2}"/>
              </a:ext>
            </a:extLst>
          </p:cNvPr>
          <p:cNvSpPr>
            <a:spLocks noGrp="1"/>
          </p:cNvSpPr>
          <p:nvPr>
            <p:ph type="pic" sz="quarter" idx="16" hasCustomPrompt="1"/>
          </p:nvPr>
        </p:nvSpPr>
        <p:spPr>
          <a:xfrm>
            <a:off x="9639479" y="2809978"/>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4" name="Picture Placeholder 16">
            <a:extLst>
              <a:ext uri="{FF2B5EF4-FFF2-40B4-BE49-F238E27FC236}">
                <a16:creationId xmlns:a16="http://schemas.microsoft.com/office/drawing/2014/main" id="{85710E33-7258-344D-B647-3914497C1E90}"/>
              </a:ext>
            </a:extLst>
          </p:cNvPr>
          <p:cNvSpPr>
            <a:spLocks noGrp="1"/>
          </p:cNvSpPr>
          <p:nvPr>
            <p:ph type="pic" sz="quarter" idx="17" hasCustomPrompt="1"/>
          </p:nvPr>
        </p:nvSpPr>
        <p:spPr>
          <a:xfrm>
            <a:off x="528822" y="5075005"/>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5" name="Picture Placeholder 16">
            <a:extLst>
              <a:ext uri="{FF2B5EF4-FFF2-40B4-BE49-F238E27FC236}">
                <a16:creationId xmlns:a16="http://schemas.microsoft.com/office/drawing/2014/main" id="{1E2847F7-1720-FF42-85DD-7450BF33866D}"/>
              </a:ext>
            </a:extLst>
          </p:cNvPr>
          <p:cNvSpPr>
            <a:spLocks noGrp="1"/>
          </p:cNvSpPr>
          <p:nvPr>
            <p:ph type="pic" sz="quarter" idx="18" hasCustomPrompt="1"/>
          </p:nvPr>
        </p:nvSpPr>
        <p:spPr>
          <a:xfrm>
            <a:off x="2806486" y="5075005"/>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6" name="Picture Placeholder 16">
            <a:extLst>
              <a:ext uri="{FF2B5EF4-FFF2-40B4-BE49-F238E27FC236}">
                <a16:creationId xmlns:a16="http://schemas.microsoft.com/office/drawing/2014/main" id="{AC8B352A-2985-5E40-8D00-A0DE89819C12}"/>
              </a:ext>
            </a:extLst>
          </p:cNvPr>
          <p:cNvSpPr>
            <a:spLocks noGrp="1"/>
          </p:cNvSpPr>
          <p:nvPr>
            <p:ph type="pic" sz="quarter" idx="19" hasCustomPrompt="1"/>
          </p:nvPr>
        </p:nvSpPr>
        <p:spPr>
          <a:xfrm>
            <a:off x="5084150" y="5075005"/>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7" name="Picture Placeholder 16">
            <a:extLst>
              <a:ext uri="{FF2B5EF4-FFF2-40B4-BE49-F238E27FC236}">
                <a16:creationId xmlns:a16="http://schemas.microsoft.com/office/drawing/2014/main" id="{30586464-5BEB-FD49-9CA9-A083B560F0FB}"/>
              </a:ext>
            </a:extLst>
          </p:cNvPr>
          <p:cNvSpPr>
            <a:spLocks noGrp="1"/>
          </p:cNvSpPr>
          <p:nvPr>
            <p:ph type="pic" sz="quarter" idx="20" hasCustomPrompt="1"/>
          </p:nvPr>
        </p:nvSpPr>
        <p:spPr>
          <a:xfrm>
            <a:off x="7361814" y="5075005"/>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8" name="Picture Placeholder 16">
            <a:extLst>
              <a:ext uri="{FF2B5EF4-FFF2-40B4-BE49-F238E27FC236}">
                <a16:creationId xmlns:a16="http://schemas.microsoft.com/office/drawing/2014/main" id="{6D8D3E5F-02C4-8A42-8386-33459CA35107}"/>
              </a:ext>
            </a:extLst>
          </p:cNvPr>
          <p:cNvSpPr>
            <a:spLocks noGrp="1"/>
          </p:cNvSpPr>
          <p:nvPr>
            <p:ph type="pic" sz="quarter" idx="21" hasCustomPrompt="1"/>
          </p:nvPr>
        </p:nvSpPr>
        <p:spPr>
          <a:xfrm>
            <a:off x="9639479" y="5075005"/>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pic>
        <p:nvPicPr>
          <p:cNvPr id="29" name="Graphic 28">
            <a:extLst>
              <a:ext uri="{FF2B5EF4-FFF2-40B4-BE49-F238E27FC236}">
                <a16:creationId xmlns:a16="http://schemas.microsoft.com/office/drawing/2014/main" id="{73022DB4-4D06-BF46-A6E5-FE30BC9029A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8241" y="215351"/>
            <a:ext cx="262466" cy="289618"/>
          </a:xfrm>
          <a:prstGeom prst="rect">
            <a:avLst/>
          </a:prstGeom>
        </p:spPr>
      </p:pic>
      <p:sp>
        <p:nvSpPr>
          <p:cNvPr id="2" name="Footer Placeholder 1">
            <a:extLst>
              <a:ext uri="{FF2B5EF4-FFF2-40B4-BE49-F238E27FC236}">
                <a16:creationId xmlns:a16="http://schemas.microsoft.com/office/drawing/2014/main" id="{3BA8EE79-2439-F393-1615-6A477C56789A}"/>
              </a:ext>
            </a:extLst>
          </p:cNvPr>
          <p:cNvSpPr>
            <a:spLocks noGrp="1"/>
          </p:cNvSpPr>
          <p:nvPr>
            <p:ph type="ftr" sz="quarter" idx="22"/>
          </p:nvPr>
        </p:nvSpPr>
        <p:spPr>
          <a:xfrm rot="5400000">
            <a:off x="10057335" y="2392978"/>
            <a:ext cx="3574935" cy="224310"/>
          </a:xfrm>
          <a:prstGeom prst="rect">
            <a:avLst/>
          </a:prstGeom>
        </p:spPr>
        <p:txBody>
          <a:bodyPr/>
          <a:lstStyle/>
          <a:p>
            <a:r>
              <a:rPr lang="fi-FI"/>
              <a:t>CONFIDENTIAL</a:t>
            </a:r>
          </a:p>
        </p:txBody>
      </p:sp>
      <p:sp>
        <p:nvSpPr>
          <p:cNvPr id="4" name="Slide Number Placeholder 3">
            <a:extLst>
              <a:ext uri="{FF2B5EF4-FFF2-40B4-BE49-F238E27FC236}">
                <a16:creationId xmlns:a16="http://schemas.microsoft.com/office/drawing/2014/main" id="{642FAC66-0FCD-58B7-35E8-AC7D4E458150}"/>
              </a:ext>
            </a:extLst>
          </p:cNvPr>
          <p:cNvSpPr>
            <a:spLocks noGrp="1"/>
          </p:cNvSpPr>
          <p:nvPr>
            <p:ph type="sldNum" sz="quarter" idx="23"/>
          </p:nvPr>
        </p:nvSpPr>
        <p:spPr/>
        <p:txBody>
          <a:bodyPr/>
          <a:lstStyle/>
          <a:p>
            <a:fld id="{B64FCF4A-2F3F-4397-9C44-D2344643394B}" type="slidenum">
              <a:rPr lang="fi-FI" smtClean="0"/>
              <a:pPr/>
              <a:t>‹#›</a:t>
            </a:fld>
            <a:endParaRPr lang="fi-FI"/>
          </a:p>
        </p:txBody>
      </p:sp>
    </p:spTree>
    <p:extLst>
      <p:ext uri="{BB962C8B-B14F-4D97-AF65-F5344CB8AC3E}">
        <p14:creationId xmlns:p14="http://schemas.microsoft.com/office/powerpoint/2010/main" val="348817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ogo collage DE - Selected references">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73244824-AD89-0848-AD84-2DC73277F4E4}"/>
              </a:ext>
            </a:extLst>
          </p:cNvPr>
          <p:cNvSpPr txBox="1">
            <a:spLocks/>
          </p:cNvSpPr>
          <p:nvPr userDrawn="1"/>
        </p:nvSpPr>
        <p:spPr>
          <a:xfrm>
            <a:off x="3180434" y="1933917"/>
            <a:ext cx="5863244" cy="2977672"/>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600" b="1" i="0" kern="1200">
                <a:solidFill>
                  <a:schemeClr val="accent5"/>
                </a:solidFill>
                <a:latin typeface="Cadiz Book" pitchFamily="2" charset="0"/>
                <a:ea typeface="+mj-ea"/>
                <a:cs typeface="+mj-cs"/>
              </a:defRPr>
            </a:lvl1pPr>
          </a:lstStyle>
          <a:p>
            <a:pPr algn="ctr"/>
            <a:r>
              <a:rPr lang="de-DE" sz="2400" b="0" i="0" spc="-50" baseline="0">
                <a:solidFill>
                  <a:schemeClr val="tx1"/>
                </a:solidFill>
                <a:latin typeface="Messina Modern Book" pitchFamily="2" charset="77"/>
              </a:rPr>
              <a:t>Bedeutsamer Fortschritt entstehen </a:t>
            </a:r>
            <a:br>
              <a:rPr lang="de-DE" sz="2400" b="0" i="0" spc="-50" baseline="0">
                <a:solidFill>
                  <a:schemeClr val="tx1"/>
                </a:solidFill>
                <a:latin typeface="Messina Modern Book" pitchFamily="2" charset="77"/>
              </a:rPr>
            </a:br>
            <a:r>
              <a:rPr lang="de-DE" sz="2400" b="0" i="0" spc="-50" baseline="0">
                <a:solidFill>
                  <a:schemeClr val="tx1"/>
                </a:solidFill>
                <a:latin typeface="Messina Modern Book" pitchFamily="2" charset="77"/>
              </a:rPr>
              <a:t>durch Vertrauen und enge Zusammenarbeit - gemeinsam erreichen wir mehr Klarheit, intelligentere Arbeitsweisen und bessere Leistungen.</a:t>
            </a:r>
          </a:p>
        </p:txBody>
      </p:sp>
      <p:sp>
        <p:nvSpPr>
          <p:cNvPr id="17" name="Picture Placeholder 16">
            <a:extLst>
              <a:ext uri="{FF2B5EF4-FFF2-40B4-BE49-F238E27FC236}">
                <a16:creationId xmlns:a16="http://schemas.microsoft.com/office/drawing/2014/main" id="{507F8F9C-96D4-1E4C-BD89-22EDF1BC9237}"/>
              </a:ext>
            </a:extLst>
          </p:cNvPr>
          <p:cNvSpPr>
            <a:spLocks noGrp="1"/>
          </p:cNvSpPr>
          <p:nvPr>
            <p:ph type="pic" sz="quarter" idx="10" hasCustomPrompt="1"/>
          </p:nvPr>
        </p:nvSpPr>
        <p:spPr>
          <a:xfrm>
            <a:off x="541772" y="582279"/>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18" name="Picture Placeholder 16">
            <a:extLst>
              <a:ext uri="{FF2B5EF4-FFF2-40B4-BE49-F238E27FC236}">
                <a16:creationId xmlns:a16="http://schemas.microsoft.com/office/drawing/2014/main" id="{1403B77C-F94F-E24B-B1B2-DFB7FE1E59C0}"/>
              </a:ext>
            </a:extLst>
          </p:cNvPr>
          <p:cNvSpPr>
            <a:spLocks noGrp="1"/>
          </p:cNvSpPr>
          <p:nvPr>
            <p:ph type="pic" sz="quarter" idx="11" hasCustomPrompt="1"/>
          </p:nvPr>
        </p:nvSpPr>
        <p:spPr>
          <a:xfrm>
            <a:off x="2806486" y="582279"/>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19" name="Picture Placeholder 16">
            <a:extLst>
              <a:ext uri="{FF2B5EF4-FFF2-40B4-BE49-F238E27FC236}">
                <a16:creationId xmlns:a16="http://schemas.microsoft.com/office/drawing/2014/main" id="{B474BF40-CF24-7646-9190-8F117CF91B41}"/>
              </a:ext>
            </a:extLst>
          </p:cNvPr>
          <p:cNvSpPr>
            <a:spLocks noGrp="1"/>
          </p:cNvSpPr>
          <p:nvPr>
            <p:ph type="pic" sz="quarter" idx="12" hasCustomPrompt="1"/>
          </p:nvPr>
        </p:nvSpPr>
        <p:spPr>
          <a:xfrm>
            <a:off x="5084150" y="582279"/>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0" name="Picture Placeholder 16">
            <a:extLst>
              <a:ext uri="{FF2B5EF4-FFF2-40B4-BE49-F238E27FC236}">
                <a16:creationId xmlns:a16="http://schemas.microsoft.com/office/drawing/2014/main" id="{DE3C6968-C7F4-DE4C-B423-D75A3845F16C}"/>
              </a:ext>
            </a:extLst>
          </p:cNvPr>
          <p:cNvSpPr>
            <a:spLocks noGrp="1"/>
          </p:cNvSpPr>
          <p:nvPr>
            <p:ph type="pic" sz="quarter" idx="13" hasCustomPrompt="1"/>
          </p:nvPr>
        </p:nvSpPr>
        <p:spPr>
          <a:xfrm>
            <a:off x="7361814" y="582279"/>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1" name="Picture Placeholder 16">
            <a:extLst>
              <a:ext uri="{FF2B5EF4-FFF2-40B4-BE49-F238E27FC236}">
                <a16:creationId xmlns:a16="http://schemas.microsoft.com/office/drawing/2014/main" id="{C7516619-91CA-554F-915E-3E6427DAE0BB}"/>
              </a:ext>
            </a:extLst>
          </p:cNvPr>
          <p:cNvSpPr>
            <a:spLocks noGrp="1"/>
          </p:cNvSpPr>
          <p:nvPr>
            <p:ph type="pic" sz="quarter" idx="14" hasCustomPrompt="1"/>
          </p:nvPr>
        </p:nvSpPr>
        <p:spPr>
          <a:xfrm>
            <a:off x="9652429" y="582279"/>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2" name="Picture Placeholder 16">
            <a:extLst>
              <a:ext uri="{FF2B5EF4-FFF2-40B4-BE49-F238E27FC236}">
                <a16:creationId xmlns:a16="http://schemas.microsoft.com/office/drawing/2014/main" id="{A59A4D84-F9D8-BC4C-9A42-49EE50787BEC}"/>
              </a:ext>
            </a:extLst>
          </p:cNvPr>
          <p:cNvSpPr>
            <a:spLocks noGrp="1"/>
          </p:cNvSpPr>
          <p:nvPr>
            <p:ph type="pic" sz="quarter" idx="15" hasCustomPrompt="1"/>
          </p:nvPr>
        </p:nvSpPr>
        <p:spPr>
          <a:xfrm>
            <a:off x="528822" y="2809978"/>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3" name="Picture Placeholder 16">
            <a:extLst>
              <a:ext uri="{FF2B5EF4-FFF2-40B4-BE49-F238E27FC236}">
                <a16:creationId xmlns:a16="http://schemas.microsoft.com/office/drawing/2014/main" id="{0D28FD49-71BD-664C-A0F4-CE23B747A4C2}"/>
              </a:ext>
            </a:extLst>
          </p:cNvPr>
          <p:cNvSpPr>
            <a:spLocks noGrp="1"/>
          </p:cNvSpPr>
          <p:nvPr>
            <p:ph type="pic" sz="quarter" idx="16" hasCustomPrompt="1"/>
          </p:nvPr>
        </p:nvSpPr>
        <p:spPr>
          <a:xfrm>
            <a:off x="9639479" y="2809978"/>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4" name="Picture Placeholder 16">
            <a:extLst>
              <a:ext uri="{FF2B5EF4-FFF2-40B4-BE49-F238E27FC236}">
                <a16:creationId xmlns:a16="http://schemas.microsoft.com/office/drawing/2014/main" id="{85710E33-7258-344D-B647-3914497C1E90}"/>
              </a:ext>
            </a:extLst>
          </p:cNvPr>
          <p:cNvSpPr>
            <a:spLocks noGrp="1"/>
          </p:cNvSpPr>
          <p:nvPr>
            <p:ph type="pic" sz="quarter" idx="17" hasCustomPrompt="1"/>
          </p:nvPr>
        </p:nvSpPr>
        <p:spPr>
          <a:xfrm>
            <a:off x="528822" y="5075005"/>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5" name="Picture Placeholder 16">
            <a:extLst>
              <a:ext uri="{FF2B5EF4-FFF2-40B4-BE49-F238E27FC236}">
                <a16:creationId xmlns:a16="http://schemas.microsoft.com/office/drawing/2014/main" id="{1E2847F7-1720-FF42-85DD-7450BF33866D}"/>
              </a:ext>
            </a:extLst>
          </p:cNvPr>
          <p:cNvSpPr>
            <a:spLocks noGrp="1"/>
          </p:cNvSpPr>
          <p:nvPr>
            <p:ph type="pic" sz="quarter" idx="18" hasCustomPrompt="1"/>
          </p:nvPr>
        </p:nvSpPr>
        <p:spPr>
          <a:xfrm>
            <a:off x="2806486" y="5075005"/>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6" name="Picture Placeholder 16">
            <a:extLst>
              <a:ext uri="{FF2B5EF4-FFF2-40B4-BE49-F238E27FC236}">
                <a16:creationId xmlns:a16="http://schemas.microsoft.com/office/drawing/2014/main" id="{AC8B352A-2985-5E40-8D00-A0DE89819C12}"/>
              </a:ext>
            </a:extLst>
          </p:cNvPr>
          <p:cNvSpPr>
            <a:spLocks noGrp="1"/>
          </p:cNvSpPr>
          <p:nvPr>
            <p:ph type="pic" sz="quarter" idx="19" hasCustomPrompt="1"/>
          </p:nvPr>
        </p:nvSpPr>
        <p:spPr>
          <a:xfrm>
            <a:off x="5084150" y="5075005"/>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7" name="Picture Placeholder 16">
            <a:extLst>
              <a:ext uri="{FF2B5EF4-FFF2-40B4-BE49-F238E27FC236}">
                <a16:creationId xmlns:a16="http://schemas.microsoft.com/office/drawing/2014/main" id="{30586464-5BEB-FD49-9CA9-A083B560F0FB}"/>
              </a:ext>
            </a:extLst>
          </p:cNvPr>
          <p:cNvSpPr>
            <a:spLocks noGrp="1"/>
          </p:cNvSpPr>
          <p:nvPr>
            <p:ph type="pic" sz="quarter" idx="20" hasCustomPrompt="1"/>
          </p:nvPr>
        </p:nvSpPr>
        <p:spPr>
          <a:xfrm>
            <a:off x="7361814" y="5075005"/>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sp>
        <p:nvSpPr>
          <p:cNvPr id="28" name="Picture Placeholder 16">
            <a:extLst>
              <a:ext uri="{FF2B5EF4-FFF2-40B4-BE49-F238E27FC236}">
                <a16:creationId xmlns:a16="http://schemas.microsoft.com/office/drawing/2014/main" id="{6D8D3E5F-02C4-8A42-8386-33459CA35107}"/>
              </a:ext>
            </a:extLst>
          </p:cNvPr>
          <p:cNvSpPr>
            <a:spLocks noGrp="1"/>
          </p:cNvSpPr>
          <p:nvPr>
            <p:ph type="pic" sz="quarter" idx="21" hasCustomPrompt="1"/>
          </p:nvPr>
        </p:nvSpPr>
        <p:spPr>
          <a:xfrm>
            <a:off x="9639479" y="5075005"/>
            <a:ext cx="2055812" cy="1225550"/>
          </a:xfrm>
        </p:spPr>
        <p:txBody>
          <a:bodyPr anchor="ctr"/>
          <a:lstStyle>
            <a:lvl1pPr marL="0" indent="0" algn="ctr">
              <a:buNone/>
              <a:defRPr sz="1200" b="0" i="0">
                <a:latin typeface="+mn-lt"/>
              </a:defRPr>
            </a:lvl1pPr>
          </a:lstStyle>
          <a:p>
            <a:r>
              <a:rPr lang="en-FI"/>
              <a:t>Insert customer logo, scale in balance with the others, leave white space around</a:t>
            </a:r>
          </a:p>
        </p:txBody>
      </p:sp>
      <p:pic>
        <p:nvPicPr>
          <p:cNvPr id="29" name="Graphic 28">
            <a:extLst>
              <a:ext uri="{FF2B5EF4-FFF2-40B4-BE49-F238E27FC236}">
                <a16:creationId xmlns:a16="http://schemas.microsoft.com/office/drawing/2014/main" id="{73022DB4-4D06-BF46-A6E5-FE30BC9029A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8241" y="215351"/>
            <a:ext cx="262466" cy="289618"/>
          </a:xfrm>
          <a:prstGeom prst="rect">
            <a:avLst/>
          </a:prstGeom>
        </p:spPr>
      </p:pic>
      <p:sp>
        <p:nvSpPr>
          <p:cNvPr id="2" name="Footer Placeholder 1">
            <a:extLst>
              <a:ext uri="{FF2B5EF4-FFF2-40B4-BE49-F238E27FC236}">
                <a16:creationId xmlns:a16="http://schemas.microsoft.com/office/drawing/2014/main" id="{3BA8EE79-2439-F393-1615-6A477C56789A}"/>
              </a:ext>
            </a:extLst>
          </p:cNvPr>
          <p:cNvSpPr>
            <a:spLocks noGrp="1"/>
          </p:cNvSpPr>
          <p:nvPr>
            <p:ph type="ftr" sz="quarter" idx="22"/>
          </p:nvPr>
        </p:nvSpPr>
        <p:spPr>
          <a:xfrm rot="5400000">
            <a:off x="10057335" y="2392978"/>
            <a:ext cx="3574935" cy="224310"/>
          </a:xfrm>
          <a:prstGeom prst="rect">
            <a:avLst/>
          </a:prstGeom>
        </p:spPr>
        <p:txBody>
          <a:bodyPr/>
          <a:lstStyle/>
          <a:p>
            <a:r>
              <a:rPr lang="fi-FI"/>
              <a:t>CONFIDENTIAL</a:t>
            </a:r>
          </a:p>
        </p:txBody>
      </p:sp>
      <p:sp>
        <p:nvSpPr>
          <p:cNvPr id="4" name="Slide Number Placeholder 3">
            <a:extLst>
              <a:ext uri="{FF2B5EF4-FFF2-40B4-BE49-F238E27FC236}">
                <a16:creationId xmlns:a16="http://schemas.microsoft.com/office/drawing/2014/main" id="{642FAC66-0FCD-58B7-35E8-AC7D4E458150}"/>
              </a:ext>
            </a:extLst>
          </p:cNvPr>
          <p:cNvSpPr>
            <a:spLocks noGrp="1"/>
          </p:cNvSpPr>
          <p:nvPr>
            <p:ph type="sldNum" sz="quarter" idx="23"/>
          </p:nvPr>
        </p:nvSpPr>
        <p:spPr/>
        <p:txBody>
          <a:bodyPr/>
          <a:lstStyle/>
          <a:p>
            <a:fld id="{B64FCF4A-2F3F-4397-9C44-D2344643394B}" type="slidenum">
              <a:rPr lang="fi-FI" smtClean="0"/>
              <a:pPr/>
              <a:t>‹#›</a:t>
            </a:fld>
            <a:endParaRPr lang="fi-FI"/>
          </a:p>
        </p:txBody>
      </p:sp>
    </p:spTree>
    <p:extLst>
      <p:ext uri="{BB962C8B-B14F-4D97-AF65-F5344CB8AC3E}">
        <p14:creationId xmlns:p14="http://schemas.microsoft.com/office/powerpoint/2010/main" val="30604557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se/story collectio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57B55-E421-2240-872B-23D7DBCC5512}"/>
              </a:ext>
            </a:extLst>
          </p:cNvPr>
          <p:cNvSpPr>
            <a:spLocks noGrp="1"/>
          </p:cNvSpPr>
          <p:nvPr>
            <p:ph type="title"/>
          </p:nvPr>
        </p:nvSpPr>
        <p:spPr/>
        <p:txBody>
          <a:bodyPr/>
          <a:lstStyle/>
          <a:p>
            <a:r>
              <a:rPr lang="en-GB"/>
              <a:t>Click to edit Master title style</a:t>
            </a:r>
            <a:endParaRPr lang="en-FI"/>
          </a:p>
        </p:txBody>
      </p:sp>
      <p:sp>
        <p:nvSpPr>
          <p:cNvPr id="3" name="Text Placeholder 3">
            <a:extLst>
              <a:ext uri="{FF2B5EF4-FFF2-40B4-BE49-F238E27FC236}">
                <a16:creationId xmlns:a16="http://schemas.microsoft.com/office/drawing/2014/main" id="{DC377B40-DD28-FB8C-5DD0-7565BD9578AC}"/>
              </a:ext>
            </a:extLst>
          </p:cNvPr>
          <p:cNvSpPr>
            <a:spLocks noGrp="1"/>
          </p:cNvSpPr>
          <p:nvPr>
            <p:ph type="body" sz="quarter" idx="13" hasCustomPrompt="1"/>
          </p:nvPr>
        </p:nvSpPr>
        <p:spPr>
          <a:xfrm>
            <a:off x="695326" y="341037"/>
            <a:ext cx="7200900" cy="266400"/>
          </a:xfr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5" name="Content Placeholder 6">
            <a:extLst>
              <a:ext uri="{FF2B5EF4-FFF2-40B4-BE49-F238E27FC236}">
                <a16:creationId xmlns:a16="http://schemas.microsoft.com/office/drawing/2014/main" id="{12D3DB6F-2E1B-DA99-D80D-CC82835EC501}"/>
              </a:ext>
            </a:extLst>
          </p:cNvPr>
          <p:cNvSpPr>
            <a:spLocks noGrp="1"/>
          </p:cNvSpPr>
          <p:nvPr>
            <p:ph sz="quarter" idx="16" hasCustomPrompt="1"/>
          </p:nvPr>
        </p:nvSpPr>
        <p:spPr>
          <a:xfrm>
            <a:off x="695325" y="1663416"/>
            <a:ext cx="7180582" cy="575534"/>
          </a:xfrm>
          <a:prstGeom prst="rect">
            <a:avLst/>
          </a:prstGeom>
        </p:spPr>
        <p:txBody>
          <a:bodyPr lIns="0" tIns="0" rIns="0" bIns="0"/>
          <a:lstStyle>
            <a:lvl1pPr marL="0" indent="0">
              <a:buClr>
                <a:srgbClr val="F7673B"/>
              </a:buClr>
              <a:buNone/>
              <a:defRPr sz="1600" b="0" i="0" spc="-30" baseline="0">
                <a:solidFill>
                  <a:schemeClr val="accent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Insert ingress text if necessary -keep it quite short or use other template</a:t>
            </a:r>
          </a:p>
        </p:txBody>
      </p:sp>
      <p:sp>
        <p:nvSpPr>
          <p:cNvPr id="12" name="Picture Placeholder 11">
            <a:extLst>
              <a:ext uri="{FF2B5EF4-FFF2-40B4-BE49-F238E27FC236}">
                <a16:creationId xmlns:a16="http://schemas.microsoft.com/office/drawing/2014/main" id="{64F3F9A2-755C-FB4D-B085-74D62DCBFEC5}"/>
              </a:ext>
            </a:extLst>
          </p:cNvPr>
          <p:cNvSpPr>
            <a:spLocks noGrp="1"/>
          </p:cNvSpPr>
          <p:nvPr>
            <p:ph type="pic" sz="quarter" idx="10" hasCustomPrompt="1"/>
          </p:nvPr>
        </p:nvSpPr>
        <p:spPr>
          <a:xfrm>
            <a:off x="206734" y="2350294"/>
            <a:ext cx="2902226" cy="1925471"/>
          </a:xfrm>
          <a:solidFill>
            <a:schemeClr val="bg1">
              <a:lumMod val="85000"/>
            </a:schemeClr>
          </a:solidFill>
        </p:spPr>
        <p:txBody>
          <a:bodyPr anchor="ctr"/>
          <a:lstStyle>
            <a:lvl1pPr marL="0" indent="0" algn="ctr">
              <a:buNone/>
              <a:defRPr/>
            </a:lvl1pPr>
          </a:lstStyle>
          <a:p>
            <a:r>
              <a:rPr lang="en-GB"/>
              <a:t>Add picture</a:t>
            </a:r>
            <a:br>
              <a:rPr lang="en-GB"/>
            </a:br>
            <a:endParaRPr lang="en-GB"/>
          </a:p>
          <a:p>
            <a:endParaRPr lang="en-FI"/>
          </a:p>
        </p:txBody>
      </p:sp>
      <p:sp>
        <p:nvSpPr>
          <p:cNvPr id="7" name="Text Placeholder 5">
            <a:extLst>
              <a:ext uri="{FF2B5EF4-FFF2-40B4-BE49-F238E27FC236}">
                <a16:creationId xmlns:a16="http://schemas.microsoft.com/office/drawing/2014/main" id="{EF8ECF39-D444-5005-A4E6-9B8C560D1895}"/>
              </a:ext>
            </a:extLst>
          </p:cNvPr>
          <p:cNvSpPr>
            <a:spLocks noGrp="1"/>
          </p:cNvSpPr>
          <p:nvPr>
            <p:ph type="body" sz="quarter" idx="24" hasCustomPrompt="1"/>
          </p:nvPr>
        </p:nvSpPr>
        <p:spPr>
          <a:xfrm>
            <a:off x="206734" y="4311816"/>
            <a:ext cx="2897188" cy="1925471"/>
          </a:xfrm>
          <a:solidFill>
            <a:srgbClr val="FAF1EF"/>
          </a:solidFill>
        </p:spPr>
        <p:txBody>
          <a:bodyPr lIns="180000" tIns="180000" rIns="144000" bIns="144000"/>
          <a:lstStyle>
            <a:lvl1pPr marL="0" indent="0">
              <a:buNone/>
              <a:defRPr sz="1200"/>
            </a:lvl1pPr>
          </a:lstStyle>
          <a:p>
            <a:pPr lvl="0"/>
            <a:r>
              <a:rPr lang="en-GB"/>
              <a:t>Headline in Cadiz </a:t>
            </a:r>
            <a:r>
              <a:rPr lang="en-GB" err="1"/>
              <a:t>Semibold</a:t>
            </a:r>
            <a:r>
              <a:rPr lang="en-GB"/>
              <a:t>, </a:t>
            </a:r>
            <a:br>
              <a:rPr lang="en-GB"/>
            </a:br>
            <a:r>
              <a:rPr lang="en-GB"/>
              <a:t>Description text in Cadiz Book</a:t>
            </a:r>
          </a:p>
        </p:txBody>
      </p:sp>
      <p:sp>
        <p:nvSpPr>
          <p:cNvPr id="13" name="Picture Placeholder 11">
            <a:extLst>
              <a:ext uri="{FF2B5EF4-FFF2-40B4-BE49-F238E27FC236}">
                <a16:creationId xmlns:a16="http://schemas.microsoft.com/office/drawing/2014/main" id="{8327C10F-6162-FBE8-C443-D08DD8890B8A}"/>
              </a:ext>
            </a:extLst>
          </p:cNvPr>
          <p:cNvSpPr>
            <a:spLocks noGrp="1"/>
          </p:cNvSpPr>
          <p:nvPr>
            <p:ph type="pic" sz="quarter" idx="15" hasCustomPrompt="1"/>
          </p:nvPr>
        </p:nvSpPr>
        <p:spPr>
          <a:xfrm>
            <a:off x="3147037" y="4311816"/>
            <a:ext cx="2902226" cy="1925471"/>
          </a:xfrm>
          <a:solidFill>
            <a:schemeClr val="bg1">
              <a:lumMod val="85000"/>
            </a:schemeClr>
          </a:solidFill>
        </p:spPr>
        <p:txBody>
          <a:bodyPr anchor="ctr"/>
          <a:lstStyle>
            <a:lvl1pPr marL="0" indent="0" algn="ctr">
              <a:buNone/>
              <a:defRPr/>
            </a:lvl1pPr>
          </a:lstStyle>
          <a:p>
            <a:r>
              <a:rPr lang="en-GB"/>
              <a:t>Add picture</a:t>
            </a:r>
            <a:br>
              <a:rPr lang="en-GB"/>
            </a:br>
            <a:endParaRPr lang="en-GB"/>
          </a:p>
          <a:p>
            <a:endParaRPr lang="en-FI"/>
          </a:p>
        </p:txBody>
      </p:sp>
      <p:sp>
        <p:nvSpPr>
          <p:cNvPr id="9" name="Text Placeholder 5">
            <a:extLst>
              <a:ext uri="{FF2B5EF4-FFF2-40B4-BE49-F238E27FC236}">
                <a16:creationId xmlns:a16="http://schemas.microsoft.com/office/drawing/2014/main" id="{09DB76FE-E377-2FFA-5FFF-E5B9E8E25F25}"/>
              </a:ext>
            </a:extLst>
          </p:cNvPr>
          <p:cNvSpPr>
            <a:spLocks noGrp="1"/>
          </p:cNvSpPr>
          <p:nvPr>
            <p:ph type="body" sz="quarter" idx="26" hasCustomPrompt="1"/>
          </p:nvPr>
        </p:nvSpPr>
        <p:spPr>
          <a:xfrm>
            <a:off x="3152075" y="2350294"/>
            <a:ext cx="2897188" cy="1925471"/>
          </a:xfrm>
          <a:solidFill>
            <a:srgbClr val="F0F5F5"/>
          </a:solidFill>
        </p:spPr>
        <p:txBody>
          <a:bodyPr lIns="180000" tIns="180000" rIns="144000" bIns="144000"/>
          <a:lstStyle>
            <a:lvl1pPr marL="0" indent="0">
              <a:buNone/>
              <a:defRPr sz="1200"/>
            </a:lvl1pPr>
          </a:lstStyle>
          <a:p>
            <a:pPr lvl="0"/>
            <a:r>
              <a:rPr lang="en-GB"/>
              <a:t>Headline in Cadiz </a:t>
            </a:r>
            <a:r>
              <a:rPr lang="en-GB" err="1"/>
              <a:t>Semibold</a:t>
            </a:r>
            <a:r>
              <a:rPr lang="en-GB"/>
              <a:t>, </a:t>
            </a:r>
            <a:br>
              <a:rPr lang="en-GB"/>
            </a:br>
            <a:r>
              <a:rPr lang="en-GB"/>
              <a:t>Description text in Cadiz Book</a:t>
            </a:r>
          </a:p>
        </p:txBody>
      </p:sp>
      <p:sp>
        <p:nvSpPr>
          <p:cNvPr id="22" name="Picture Placeholder 11">
            <a:extLst>
              <a:ext uri="{FF2B5EF4-FFF2-40B4-BE49-F238E27FC236}">
                <a16:creationId xmlns:a16="http://schemas.microsoft.com/office/drawing/2014/main" id="{BDD1E9B8-1A51-16C9-392E-18A44F8BC36F}"/>
              </a:ext>
            </a:extLst>
          </p:cNvPr>
          <p:cNvSpPr>
            <a:spLocks noGrp="1"/>
          </p:cNvSpPr>
          <p:nvPr>
            <p:ph type="pic" sz="quarter" idx="17" hasCustomPrompt="1"/>
          </p:nvPr>
        </p:nvSpPr>
        <p:spPr>
          <a:xfrm>
            <a:off x="6092378" y="2350294"/>
            <a:ext cx="2902226" cy="1925471"/>
          </a:xfrm>
          <a:solidFill>
            <a:schemeClr val="bg1">
              <a:lumMod val="85000"/>
            </a:schemeClr>
          </a:solidFill>
        </p:spPr>
        <p:txBody>
          <a:bodyPr anchor="ctr"/>
          <a:lstStyle>
            <a:lvl1pPr marL="0" indent="0" algn="ctr">
              <a:buNone/>
              <a:defRPr/>
            </a:lvl1pPr>
          </a:lstStyle>
          <a:p>
            <a:r>
              <a:rPr lang="en-GB"/>
              <a:t>Add picture</a:t>
            </a:r>
            <a:br>
              <a:rPr lang="en-GB"/>
            </a:br>
            <a:endParaRPr lang="en-GB"/>
          </a:p>
          <a:p>
            <a:endParaRPr lang="en-FI"/>
          </a:p>
        </p:txBody>
      </p:sp>
      <p:sp>
        <p:nvSpPr>
          <p:cNvPr id="6" name="Text Placeholder 5">
            <a:extLst>
              <a:ext uri="{FF2B5EF4-FFF2-40B4-BE49-F238E27FC236}">
                <a16:creationId xmlns:a16="http://schemas.microsoft.com/office/drawing/2014/main" id="{FFFCB9FB-41A5-57DE-EE5F-86845FE29A75}"/>
              </a:ext>
            </a:extLst>
          </p:cNvPr>
          <p:cNvSpPr>
            <a:spLocks noGrp="1"/>
          </p:cNvSpPr>
          <p:nvPr>
            <p:ph type="body" sz="quarter" idx="23" hasCustomPrompt="1"/>
          </p:nvPr>
        </p:nvSpPr>
        <p:spPr>
          <a:xfrm>
            <a:off x="6092378" y="4311816"/>
            <a:ext cx="2897188" cy="1925471"/>
          </a:xfrm>
          <a:solidFill>
            <a:srgbClr val="FAF1EF"/>
          </a:solidFill>
        </p:spPr>
        <p:txBody>
          <a:bodyPr lIns="180000" tIns="180000" rIns="144000" bIns="144000"/>
          <a:lstStyle>
            <a:lvl1pPr marL="0" indent="0">
              <a:buNone/>
              <a:defRPr sz="1200"/>
            </a:lvl1pPr>
          </a:lstStyle>
          <a:p>
            <a:pPr lvl="0"/>
            <a:r>
              <a:rPr lang="en-GB"/>
              <a:t>Headline in Cadiz </a:t>
            </a:r>
            <a:r>
              <a:rPr lang="en-GB" err="1"/>
              <a:t>Semibold</a:t>
            </a:r>
            <a:r>
              <a:rPr lang="en-GB"/>
              <a:t>, </a:t>
            </a:r>
            <a:br>
              <a:rPr lang="en-GB"/>
            </a:br>
            <a:r>
              <a:rPr lang="en-GB"/>
              <a:t>Description text in Cadiz Book</a:t>
            </a:r>
          </a:p>
        </p:txBody>
      </p:sp>
      <p:sp>
        <p:nvSpPr>
          <p:cNvPr id="24" name="Picture Placeholder 11">
            <a:extLst>
              <a:ext uri="{FF2B5EF4-FFF2-40B4-BE49-F238E27FC236}">
                <a16:creationId xmlns:a16="http://schemas.microsoft.com/office/drawing/2014/main" id="{B5CA3660-CC02-C7FC-792D-EF803D4E6451}"/>
              </a:ext>
            </a:extLst>
          </p:cNvPr>
          <p:cNvSpPr>
            <a:spLocks noGrp="1"/>
          </p:cNvSpPr>
          <p:nvPr>
            <p:ph type="pic" sz="quarter" idx="19" hasCustomPrompt="1"/>
          </p:nvPr>
        </p:nvSpPr>
        <p:spPr>
          <a:xfrm>
            <a:off x="9032682" y="4311816"/>
            <a:ext cx="2902226" cy="1925471"/>
          </a:xfrm>
          <a:solidFill>
            <a:schemeClr val="bg1">
              <a:lumMod val="85000"/>
            </a:schemeClr>
          </a:solidFill>
        </p:spPr>
        <p:txBody>
          <a:bodyPr anchor="ctr"/>
          <a:lstStyle>
            <a:lvl1pPr marL="0" indent="0" algn="ctr">
              <a:buNone/>
              <a:defRPr/>
            </a:lvl1pPr>
          </a:lstStyle>
          <a:p>
            <a:r>
              <a:rPr lang="en-GB"/>
              <a:t>Add picture</a:t>
            </a:r>
            <a:br>
              <a:rPr lang="en-GB"/>
            </a:br>
            <a:endParaRPr lang="en-GB"/>
          </a:p>
          <a:p>
            <a:endParaRPr lang="en-GB"/>
          </a:p>
        </p:txBody>
      </p:sp>
      <p:sp>
        <p:nvSpPr>
          <p:cNvPr id="8" name="Text Placeholder 5">
            <a:extLst>
              <a:ext uri="{FF2B5EF4-FFF2-40B4-BE49-F238E27FC236}">
                <a16:creationId xmlns:a16="http://schemas.microsoft.com/office/drawing/2014/main" id="{E9FD4823-503C-9E86-D235-6987D02822EB}"/>
              </a:ext>
            </a:extLst>
          </p:cNvPr>
          <p:cNvSpPr>
            <a:spLocks noGrp="1"/>
          </p:cNvSpPr>
          <p:nvPr>
            <p:ph type="body" sz="quarter" idx="25" hasCustomPrompt="1"/>
          </p:nvPr>
        </p:nvSpPr>
        <p:spPr>
          <a:xfrm>
            <a:off x="9037720" y="2350294"/>
            <a:ext cx="2897188" cy="1925471"/>
          </a:xfrm>
          <a:solidFill>
            <a:srgbClr val="F0F5F5"/>
          </a:solidFill>
        </p:spPr>
        <p:txBody>
          <a:bodyPr lIns="180000" tIns="180000" rIns="144000" bIns="144000"/>
          <a:lstStyle>
            <a:lvl1pPr marL="0" indent="0">
              <a:buNone/>
              <a:defRPr sz="1200"/>
            </a:lvl1pPr>
          </a:lstStyle>
          <a:p>
            <a:pPr lvl="0"/>
            <a:r>
              <a:rPr lang="en-GB"/>
              <a:t>Headline in Cadiz </a:t>
            </a:r>
            <a:r>
              <a:rPr lang="en-GB" err="1"/>
              <a:t>Semibold</a:t>
            </a:r>
            <a:r>
              <a:rPr lang="en-GB"/>
              <a:t>, </a:t>
            </a:r>
            <a:br>
              <a:rPr lang="en-GB"/>
            </a:br>
            <a:r>
              <a:rPr lang="en-GB"/>
              <a:t>Description text in Cadiz Book</a:t>
            </a:r>
          </a:p>
        </p:txBody>
      </p:sp>
      <p:pic>
        <p:nvPicPr>
          <p:cNvPr id="10" name="Graphic 9">
            <a:extLst>
              <a:ext uri="{FF2B5EF4-FFF2-40B4-BE49-F238E27FC236}">
                <a16:creationId xmlns:a16="http://schemas.microsoft.com/office/drawing/2014/main" id="{A98F7D56-5494-9E8B-E9B5-B9855BBA3E7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8241" y="215351"/>
            <a:ext cx="262466" cy="289618"/>
          </a:xfrm>
          <a:prstGeom prst="rect">
            <a:avLst/>
          </a:prstGeom>
        </p:spPr>
      </p:pic>
      <p:sp>
        <p:nvSpPr>
          <p:cNvPr id="11" name="Footer Placeholder 1">
            <a:extLst>
              <a:ext uri="{FF2B5EF4-FFF2-40B4-BE49-F238E27FC236}">
                <a16:creationId xmlns:a16="http://schemas.microsoft.com/office/drawing/2014/main" id="{59A5EDB2-562D-ADF7-BD57-16CAE679BF84}"/>
              </a:ext>
            </a:extLst>
          </p:cNvPr>
          <p:cNvSpPr>
            <a:spLocks noGrp="1"/>
          </p:cNvSpPr>
          <p:nvPr>
            <p:ph type="ftr" sz="quarter" idx="27"/>
          </p:nvPr>
        </p:nvSpPr>
        <p:spPr>
          <a:xfrm rot="5400000">
            <a:off x="11055956" y="1394359"/>
            <a:ext cx="1577694" cy="224310"/>
          </a:xfrm>
          <a:prstGeom prst="rect">
            <a:avLst/>
          </a:prstGeom>
        </p:spPr>
        <p:txBody>
          <a:bodyPr/>
          <a:lstStyle/>
          <a:p>
            <a:r>
              <a:rPr lang="fi-FI"/>
              <a:t>CONFIDENTIAL</a:t>
            </a:r>
          </a:p>
        </p:txBody>
      </p:sp>
      <p:sp>
        <p:nvSpPr>
          <p:cNvPr id="4" name="Slide Number Placeholder 3">
            <a:extLst>
              <a:ext uri="{FF2B5EF4-FFF2-40B4-BE49-F238E27FC236}">
                <a16:creationId xmlns:a16="http://schemas.microsoft.com/office/drawing/2014/main" id="{59AF91A4-DBC4-F221-8F81-9687386D9E80}"/>
              </a:ext>
            </a:extLst>
          </p:cNvPr>
          <p:cNvSpPr>
            <a:spLocks noGrp="1"/>
          </p:cNvSpPr>
          <p:nvPr>
            <p:ph type="sldNum" sz="quarter" idx="22"/>
          </p:nvPr>
        </p:nvSpPr>
        <p:spPr/>
        <p:txBody>
          <a:bodyPr/>
          <a:lstStyle/>
          <a:p>
            <a:fld id="{B64FCF4A-2F3F-4397-9C44-D2344643394B}" type="slidenum">
              <a:rPr lang="fi-FI" smtClean="0"/>
              <a:pPr/>
              <a:t>‹#›</a:t>
            </a:fld>
            <a:endParaRPr lang="fi-FI"/>
          </a:p>
        </p:txBody>
      </p:sp>
      <p:sp>
        <p:nvSpPr>
          <p:cNvPr id="14" name="Freeform: Shape 19">
            <a:extLst>
              <a:ext uri="{FF2B5EF4-FFF2-40B4-BE49-F238E27FC236}">
                <a16:creationId xmlns:a16="http://schemas.microsoft.com/office/drawing/2014/main" id="{198F783E-6828-6762-D4DC-473232C048C4}"/>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3464839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4" name="Title 3">
            <a:extLst>
              <a:ext uri="{FF2B5EF4-FFF2-40B4-BE49-F238E27FC236}">
                <a16:creationId xmlns:a16="http://schemas.microsoft.com/office/drawing/2014/main" id="{8F6D139A-A29E-7E09-E511-207BE7EFFB58}"/>
              </a:ext>
            </a:extLst>
          </p:cNvPr>
          <p:cNvSpPr>
            <a:spLocks noGrp="1"/>
          </p:cNvSpPr>
          <p:nvPr>
            <p:ph type="title" hasCustomPrompt="1"/>
          </p:nvPr>
        </p:nvSpPr>
        <p:spPr>
          <a:xfrm>
            <a:off x="1168628" y="686317"/>
            <a:ext cx="6727598" cy="3606283"/>
          </a:xfrm>
        </p:spPr>
        <p:txBody>
          <a:bodyPr anchor="t" anchorCtr="0"/>
          <a:lstStyle>
            <a:lvl1pPr>
              <a:defRPr sz="3600" b="0">
                <a:latin typeface="Messina Modern Book" pitchFamily="50" charset="0"/>
              </a:defRPr>
            </a:lvl1pPr>
          </a:lstStyle>
          <a:p>
            <a:r>
              <a:rPr lang="en-GB"/>
              <a:t>Click to insert a smart quote or other thoughtful piece of text</a:t>
            </a:r>
            <a:endParaRPr lang="fi-FI"/>
          </a:p>
        </p:txBody>
      </p:sp>
      <p:sp>
        <p:nvSpPr>
          <p:cNvPr id="9" name="Title 2">
            <a:extLst>
              <a:ext uri="{FF2B5EF4-FFF2-40B4-BE49-F238E27FC236}">
                <a16:creationId xmlns:a16="http://schemas.microsoft.com/office/drawing/2014/main" id="{4B0A7896-170E-1B46-1E78-3898CCFBD6DA}"/>
              </a:ext>
              <a:ext uri="{C183D7F6-B498-43B3-948B-1728B52AA6E4}">
                <adec:decorative xmlns:adec="http://schemas.microsoft.com/office/drawing/2017/decorative" val="1"/>
              </a:ext>
            </a:extLst>
          </p:cNvPr>
          <p:cNvSpPr txBox="1">
            <a:spLocks/>
          </p:cNvSpPr>
          <p:nvPr userDrawn="1"/>
        </p:nvSpPr>
        <p:spPr>
          <a:xfrm>
            <a:off x="395209" y="-73360"/>
            <a:ext cx="703711" cy="1080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3600" b="1" i="0" kern="1200" spc="-100" baseline="0">
                <a:solidFill>
                  <a:srgbClr val="0F3D51"/>
                </a:solidFill>
                <a:latin typeface="Cadiz Trial SemiBold" pitchFamily="2" charset="0"/>
                <a:ea typeface="+mj-ea"/>
                <a:cs typeface="+mj-cs"/>
              </a:defRPr>
            </a:lvl1pPr>
          </a:lstStyle>
          <a:p>
            <a:r>
              <a:rPr lang="en-FI" sz="9600" b="0">
                <a:solidFill>
                  <a:srgbClr val="D3E3E5"/>
                </a:solidFill>
                <a:latin typeface="Cadiz Book" pitchFamily="2" charset="77"/>
              </a:rPr>
              <a:t>,,</a:t>
            </a:r>
          </a:p>
        </p:txBody>
      </p:sp>
      <p:sp>
        <p:nvSpPr>
          <p:cNvPr id="2" name="Footer Placeholder 1">
            <a:extLst>
              <a:ext uri="{FF2B5EF4-FFF2-40B4-BE49-F238E27FC236}">
                <a16:creationId xmlns:a16="http://schemas.microsoft.com/office/drawing/2014/main" id="{3B1EBA7F-7EF6-6C06-E712-F59039A1A4E7}"/>
              </a:ext>
            </a:extLst>
          </p:cNvPr>
          <p:cNvSpPr>
            <a:spLocks noGrp="1"/>
          </p:cNvSpPr>
          <p:nvPr>
            <p:ph type="ftr" sz="quarter" idx="10"/>
          </p:nvPr>
        </p:nvSpPr>
        <p:spPr>
          <a:xfrm rot="5400000">
            <a:off x="10057335" y="2392978"/>
            <a:ext cx="3574935" cy="224310"/>
          </a:xfrm>
          <a:prstGeom prst="rect">
            <a:avLst/>
          </a:prstGeom>
        </p:spPr>
        <p:txBody>
          <a:bodyPr/>
          <a:lstStyle/>
          <a:p>
            <a:r>
              <a:rPr lang="fi-FI"/>
              <a:t>CONFIDENTIAL</a:t>
            </a:r>
          </a:p>
        </p:txBody>
      </p:sp>
      <p:sp>
        <p:nvSpPr>
          <p:cNvPr id="3" name="Slide Number Placeholder 2">
            <a:extLst>
              <a:ext uri="{FF2B5EF4-FFF2-40B4-BE49-F238E27FC236}">
                <a16:creationId xmlns:a16="http://schemas.microsoft.com/office/drawing/2014/main" id="{36A379ED-AA6A-43C4-030F-A3C197A4D661}"/>
              </a:ext>
            </a:extLst>
          </p:cNvPr>
          <p:cNvSpPr>
            <a:spLocks noGrp="1"/>
          </p:cNvSpPr>
          <p:nvPr>
            <p:ph type="sldNum" sz="quarter" idx="11"/>
          </p:nvPr>
        </p:nvSpPr>
        <p:spPr/>
        <p:txBody>
          <a:bodyPr/>
          <a:lstStyle/>
          <a:p>
            <a:fld id="{B64FCF4A-2F3F-4397-9C44-D2344643394B}" type="slidenum">
              <a:rPr lang="fi-FI" smtClean="0"/>
              <a:pPr/>
              <a:t>‹#›</a:t>
            </a:fld>
            <a:endParaRPr lang="fi-FI"/>
          </a:p>
        </p:txBody>
      </p:sp>
      <p:sp>
        <p:nvSpPr>
          <p:cNvPr id="6" name="Freeform: Shape 19">
            <a:extLst>
              <a:ext uri="{FF2B5EF4-FFF2-40B4-BE49-F238E27FC236}">
                <a16:creationId xmlns:a16="http://schemas.microsoft.com/office/drawing/2014/main" id="{983EB745-2035-FF51-5DF8-8B665816EE2C}"/>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
        <p:nvSpPr>
          <p:cNvPr id="7" name="Picture Placeholder 3">
            <a:extLst>
              <a:ext uri="{FF2B5EF4-FFF2-40B4-BE49-F238E27FC236}">
                <a16:creationId xmlns:a16="http://schemas.microsoft.com/office/drawing/2014/main" id="{512A67CF-63D1-C66A-5621-053C2A35E702}"/>
              </a:ext>
            </a:extLst>
          </p:cNvPr>
          <p:cNvSpPr>
            <a:spLocks noGrp="1"/>
          </p:cNvSpPr>
          <p:nvPr>
            <p:ph type="pic" sz="quarter" idx="17" hasCustomPrompt="1"/>
          </p:nvPr>
        </p:nvSpPr>
        <p:spPr>
          <a:xfrm>
            <a:off x="8739451" y="4018723"/>
            <a:ext cx="2210218" cy="2014873"/>
          </a:xfrm>
          <a:custGeom>
            <a:avLst/>
            <a:gdLst>
              <a:gd name="connsiteX0" fmla="*/ 0 w 2932723"/>
              <a:gd name="connsiteY0" fmla="*/ 1389332 h 2778663"/>
              <a:gd name="connsiteX1" fmla="*/ 1466362 w 2932723"/>
              <a:gd name="connsiteY1" fmla="*/ 0 h 2778663"/>
              <a:gd name="connsiteX2" fmla="*/ 2932724 w 2932723"/>
              <a:gd name="connsiteY2" fmla="*/ 1389332 h 2778663"/>
              <a:gd name="connsiteX3" fmla="*/ 1466362 w 2932723"/>
              <a:gd name="connsiteY3" fmla="*/ 2778664 h 2778663"/>
              <a:gd name="connsiteX4" fmla="*/ 0 w 2932723"/>
              <a:gd name="connsiteY4" fmla="*/ 1389332 h 2778663"/>
              <a:gd name="connsiteX0" fmla="*/ 97 w 2932821"/>
              <a:gd name="connsiteY0" fmla="*/ 1481407 h 2870739"/>
              <a:gd name="connsiteX1" fmla="*/ 1412484 w 2932821"/>
              <a:gd name="connsiteY1" fmla="*/ 0 h 2870739"/>
              <a:gd name="connsiteX2" fmla="*/ 2932821 w 2932821"/>
              <a:gd name="connsiteY2" fmla="*/ 1481407 h 2870739"/>
              <a:gd name="connsiteX3" fmla="*/ 1466459 w 2932821"/>
              <a:gd name="connsiteY3" fmla="*/ 2870739 h 2870739"/>
              <a:gd name="connsiteX4" fmla="*/ 97 w 2932821"/>
              <a:gd name="connsiteY4" fmla="*/ 1481407 h 2870739"/>
              <a:gd name="connsiteX0" fmla="*/ 58 w 3043907"/>
              <a:gd name="connsiteY0" fmla="*/ 1532280 h 2870873"/>
              <a:gd name="connsiteX1" fmla="*/ 1523570 w 3043907"/>
              <a:gd name="connsiteY1" fmla="*/ 73 h 2870873"/>
              <a:gd name="connsiteX2" fmla="*/ 3043907 w 3043907"/>
              <a:gd name="connsiteY2" fmla="*/ 1481480 h 2870873"/>
              <a:gd name="connsiteX3" fmla="*/ 1577545 w 3043907"/>
              <a:gd name="connsiteY3" fmla="*/ 2870812 h 2870873"/>
              <a:gd name="connsiteX4" fmla="*/ 58 w 3043907"/>
              <a:gd name="connsiteY4" fmla="*/ 1532280 h 2870873"/>
              <a:gd name="connsiteX0" fmla="*/ 1 w 3043850"/>
              <a:gd name="connsiteY0" fmla="*/ 1532280 h 2870950"/>
              <a:gd name="connsiteX1" fmla="*/ 1523513 w 3043850"/>
              <a:gd name="connsiteY1" fmla="*/ 73 h 2870950"/>
              <a:gd name="connsiteX2" fmla="*/ 3043850 w 3043850"/>
              <a:gd name="connsiteY2" fmla="*/ 1481480 h 2870950"/>
              <a:gd name="connsiteX3" fmla="*/ 1577488 w 3043850"/>
              <a:gd name="connsiteY3" fmla="*/ 2870812 h 2870950"/>
              <a:gd name="connsiteX4" fmla="*/ 1 w 3043850"/>
              <a:gd name="connsiteY4" fmla="*/ 1532280 h 2870950"/>
              <a:gd name="connsiteX0" fmla="*/ 1 w 3043850"/>
              <a:gd name="connsiteY0" fmla="*/ 1532653 h 2871323"/>
              <a:gd name="connsiteX1" fmla="*/ 1523513 w 3043850"/>
              <a:gd name="connsiteY1" fmla="*/ 446 h 2871323"/>
              <a:gd name="connsiteX2" fmla="*/ 3043850 w 3043850"/>
              <a:gd name="connsiteY2" fmla="*/ 1481853 h 2871323"/>
              <a:gd name="connsiteX3" fmla="*/ 1577488 w 3043850"/>
              <a:gd name="connsiteY3" fmla="*/ 2871185 h 2871323"/>
              <a:gd name="connsiteX4" fmla="*/ 1 w 3043850"/>
              <a:gd name="connsiteY4" fmla="*/ 1532653 h 2871323"/>
              <a:gd name="connsiteX0" fmla="*/ 1 w 3043850"/>
              <a:gd name="connsiteY0" fmla="*/ 1532792 h 2871462"/>
              <a:gd name="connsiteX1" fmla="*/ 1523513 w 3043850"/>
              <a:gd name="connsiteY1" fmla="*/ 585 h 2871462"/>
              <a:gd name="connsiteX2" fmla="*/ 3043850 w 3043850"/>
              <a:gd name="connsiteY2" fmla="*/ 1481992 h 2871462"/>
              <a:gd name="connsiteX3" fmla="*/ 1577488 w 3043850"/>
              <a:gd name="connsiteY3" fmla="*/ 2871324 h 2871462"/>
              <a:gd name="connsiteX4" fmla="*/ 1 w 3043850"/>
              <a:gd name="connsiteY4" fmla="*/ 1532792 h 2871462"/>
              <a:gd name="connsiteX0" fmla="*/ 2661 w 3046510"/>
              <a:gd name="connsiteY0" fmla="*/ 1532792 h 2877735"/>
              <a:gd name="connsiteX1" fmla="*/ 1526173 w 3046510"/>
              <a:gd name="connsiteY1" fmla="*/ 585 h 2877735"/>
              <a:gd name="connsiteX2" fmla="*/ 3046510 w 3046510"/>
              <a:gd name="connsiteY2" fmla="*/ 1481992 h 2877735"/>
              <a:gd name="connsiteX3" fmla="*/ 1808748 w 3046510"/>
              <a:gd name="connsiteY3" fmla="*/ 2877674 h 2877735"/>
              <a:gd name="connsiteX4" fmla="*/ 2661 w 3046510"/>
              <a:gd name="connsiteY4" fmla="*/ 1532792 h 2877735"/>
              <a:gd name="connsiteX0" fmla="*/ 2661 w 3046510"/>
              <a:gd name="connsiteY0" fmla="*/ 1532792 h 2878163"/>
              <a:gd name="connsiteX1" fmla="*/ 1526173 w 3046510"/>
              <a:gd name="connsiteY1" fmla="*/ 585 h 2878163"/>
              <a:gd name="connsiteX2" fmla="*/ 3046510 w 3046510"/>
              <a:gd name="connsiteY2" fmla="*/ 1481992 h 2878163"/>
              <a:gd name="connsiteX3" fmla="*/ 1808748 w 3046510"/>
              <a:gd name="connsiteY3" fmla="*/ 2877674 h 2878163"/>
              <a:gd name="connsiteX4" fmla="*/ 2661 w 3046510"/>
              <a:gd name="connsiteY4" fmla="*/ 1532792 h 2878163"/>
              <a:gd name="connsiteX0" fmla="*/ 1 w 3043850"/>
              <a:gd name="connsiteY0" fmla="*/ 1532792 h 2868642"/>
              <a:gd name="connsiteX1" fmla="*/ 1523513 w 3043850"/>
              <a:gd name="connsiteY1" fmla="*/ 585 h 2868642"/>
              <a:gd name="connsiteX2" fmla="*/ 3043850 w 3043850"/>
              <a:gd name="connsiteY2" fmla="*/ 1481992 h 2868642"/>
              <a:gd name="connsiteX3" fmla="*/ 1520338 w 3043850"/>
              <a:gd name="connsiteY3" fmla="*/ 2868149 h 2868642"/>
              <a:gd name="connsiteX4" fmla="*/ 1 w 3043850"/>
              <a:gd name="connsiteY4" fmla="*/ 1532792 h 2868642"/>
              <a:gd name="connsiteX0" fmla="*/ 1 w 3043850"/>
              <a:gd name="connsiteY0" fmla="*/ 1532792 h 2869126"/>
              <a:gd name="connsiteX1" fmla="*/ 1523513 w 3043850"/>
              <a:gd name="connsiteY1" fmla="*/ 585 h 2869126"/>
              <a:gd name="connsiteX2" fmla="*/ 3043850 w 3043850"/>
              <a:gd name="connsiteY2" fmla="*/ 1481992 h 2869126"/>
              <a:gd name="connsiteX3" fmla="*/ 1520338 w 3043850"/>
              <a:gd name="connsiteY3" fmla="*/ 2868149 h 2869126"/>
              <a:gd name="connsiteX4" fmla="*/ 1 w 3043850"/>
              <a:gd name="connsiteY4" fmla="*/ 1532792 h 2869126"/>
              <a:gd name="connsiteX0" fmla="*/ 121 w 3043970"/>
              <a:gd name="connsiteY0" fmla="*/ 1532792 h 2875467"/>
              <a:gd name="connsiteX1" fmla="*/ 1523633 w 3043970"/>
              <a:gd name="connsiteY1" fmla="*/ 585 h 2875467"/>
              <a:gd name="connsiteX2" fmla="*/ 3043970 w 3043970"/>
              <a:gd name="connsiteY2" fmla="*/ 1481992 h 2875467"/>
              <a:gd name="connsiteX3" fmla="*/ 1482358 w 3043970"/>
              <a:gd name="connsiteY3" fmla="*/ 2874499 h 2875467"/>
              <a:gd name="connsiteX4" fmla="*/ 121 w 3043970"/>
              <a:gd name="connsiteY4" fmla="*/ 1532792 h 2875467"/>
              <a:gd name="connsiteX0" fmla="*/ 37 w 3148661"/>
              <a:gd name="connsiteY0" fmla="*/ 1532424 h 2874303"/>
              <a:gd name="connsiteX1" fmla="*/ 1523549 w 3148661"/>
              <a:gd name="connsiteY1" fmla="*/ 217 h 2874303"/>
              <a:gd name="connsiteX2" fmla="*/ 3148661 w 3148661"/>
              <a:gd name="connsiteY2" fmla="*/ 1446699 h 2874303"/>
              <a:gd name="connsiteX3" fmla="*/ 1482274 w 3148661"/>
              <a:gd name="connsiteY3" fmla="*/ 2874131 h 2874303"/>
              <a:gd name="connsiteX4" fmla="*/ 37 w 3148661"/>
              <a:gd name="connsiteY4" fmla="*/ 1532424 h 2874303"/>
              <a:gd name="connsiteX0" fmla="*/ 37 w 3148661"/>
              <a:gd name="connsiteY0" fmla="*/ 1532424 h 2874303"/>
              <a:gd name="connsiteX1" fmla="*/ 1523549 w 3148661"/>
              <a:gd name="connsiteY1" fmla="*/ 217 h 2874303"/>
              <a:gd name="connsiteX2" fmla="*/ 3148661 w 3148661"/>
              <a:gd name="connsiteY2" fmla="*/ 1446699 h 2874303"/>
              <a:gd name="connsiteX3" fmla="*/ 1482274 w 3148661"/>
              <a:gd name="connsiteY3" fmla="*/ 2874131 h 2874303"/>
              <a:gd name="connsiteX4" fmla="*/ 37 w 3148661"/>
              <a:gd name="connsiteY4" fmla="*/ 1532424 h 2874303"/>
              <a:gd name="connsiteX0" fmla="*/ 37 w 3148661"/>
              <a:gd name="connsiteY0" fmla="*/ 1532543 h 2874422"/>
              <a:gd name="connsiteX1" fmla="*/ 1523549 w 3148661"/>
              <a:gd name="connsiteY1" fmla="*/ 336 h 2874422"/>
              <a:gd name="connsiteX2" fmla="*/ 3148661 w 3148661"/>
              <a:gd name="connsiteY2" fmla="*/ 1446818 h 2874422"/>
              <a:gd name="connsiteX3" fmla="*/ 1482274 w 3148661"/>
              <a:gd name="connsiteY3" fmla="*/ 2874250 h 2874422"/>
              <a:gd name="connsiteX4" fmla="*/ 37 w 3148661"/>
              <a:gd name="connsiteY4" fmla="*/ 1532543 h 2874422"/>
              <a:gd name="connsiteX0" fmla="*/ 44 w 3148668"/>
              <a:gd name="connsiteY0" fmla="*/ 1532543 h 2876692"/>
              <a:gd name="connsiteX1" fmla="*/ 1523556 w 3148668"/>
              <a:gd name="connsiteY1" fmla="*/ 336 h 2876692"/>
              <a:gd name="connsiteX2" fmla="*/ 3148668 w 3148668"/>
              <a:gd name="connsiteY2" fmla="*/ 1446818 h 2876692"/>
              <a:gd name="connsiteX3" fmla="*/ 1482281 w 3148668"/>
              <a:gd name="connsiteY3" fmla="*/ 2874250 h 2876692"/>
              <a:gd name="connsiteX4" fmla="*/ 44 w 3148668"/>
              <a:gd name="connsiteY4" fmla="*/ 1532543 h 2876692"/>
              <a:gd name="connsiteX0" fmla="*/ 1102 w 3149726"/>
              <a:gd name="connsiteY0" fmla="*/ 1532543 h 2870405"/>
              <a:gd name="connsiteX1" fmla="*/ 1524614 w 3149726"/>
              <a:gd name="connsiteY1" fmla="*/ 336 h 2870405"/>
              <a:gd name="connsiteX2" fmla="*/ 3149726 w 3149726"/>
              <a:gd name="connsiteY2" fmla="*/ 1446818 h 2870405"/>
              <a:gd name="connsiteX3" fmla="*/ 1334114 w 3149726"/>
              <a:gd name="connsiteY3" fmla="*/ 2867900 h 2870405"/>
              <a:gd name="connsiteX4" fmla="*/ 1102 w 3149726"/>
              <a:gd name="connsiteY4" fmla="*/ 1532543 h 2870405"/>
              <a:gd name="connsiteX0" fmla="*/ 391 w 3149015"/>
              <a:gd name="connsiteY0" fmla="*/ 1532543 h 2876692"/>
              <a:gd name="connsiteX1" fmla="*/ 1523903 w 3149015"/>
              <a:gd name="connsiteY1" fmla="*/ 336 h 2876692"/>
              <a:gd name="connsiteX2" fmla="*/ 3149015 w 3149015"/>
              <a:gd name="connsiteY2" fmla="*/ 1446818 h 2876692"/>
              <a:gd name="connsiteX3" fmla="*/ 1406428 w 3149015"/>
              <a:gd name="connsiteY3" fmla="*/ 2874250 h 2876692"/>
              <a:gd name="connsiteX4" fmla="*/ 391 w 3149015"/>
              <a:gd name="connsiteY4" fmla="*/ 1532543 h 2876692"/>
              <a:gd name="connsiteX0" fmla="*/ 530 w 3149154"/>
              <a:gd name="connsiteY0" fmla="*/ 1532543 h 2878314"/>
              <a:gd name="connsiteX1" fmla="*/ 1524042 w 3149154"/>
              <a:gd name="connsiteY1" fmla="*/ 336 h 2878314"/>
              <a:gd name="connsiteX2" fmla="*/ 3149154 w 3149154"/>
              <a:gd name="connsiteY2" fmla="*/ 1446818 h 2878314"/>
              <a:gd name="connsiteX3" fmla="*/ 1406567 w 3149154"/>
              <a:gd name="connsiteY3" fmla="*/ 2874250 h 2878314"/>
              <a:gd name="connsiteX4" fmla="*/ 530 w 3149154"/>
              <a:gd name="connsiteY4" fmla="*/ 1532543 h 2878314"/>
              <a:gd name="connsiteX0" fmla="*/ 2323 w 3150947"/>
              <a:gd name="connsiteY0" fmla="*/ 1532543 h 2840842"/>
              <a:gd name="connsiteX1" fmla="*/ 1525835 w 3150947"/>
              <a:gd name="connsiteY1" fmla="*/ 336 h 2840842"/>
              <a:gd name="connsiteX2" fmla="*/ 3150947 w 3150947"/>
              <a:gd name="connsiteY2" fmla="*/ 1446818 h 2840842"/>
              <a:gd name="connsiteX3" fmla="*/ 1297235 w 3150947"/>
              <a:gd name="connsiteY3" fmla="*/ 2836150 h 2840842"/>
              <a:gd name="connsiteX4" fmla="*/ 2323 w 3150947"/>
              <a:gd name="connsiteY4" fmla="*/ 1532543 h 2840842"/>
              <a:gd name="connsiteX0" fmla="*/ 1741 w 3150365"/>
              <a:gd name="connsiteY0" fmla="*/ 1532543 h 2855726"/>
              <a:gd name="connsiteX1" fmla="*/ 1525253 w 3150365"/>
              <a:gd name="connsiteY1" fmla="*/ 336 h 2855726"/>
              <a:gd name="connsiteX2" fmla="*/ 3150365 w 3150365"/>
              <a:gd name="connsiteY2" fmla="*/ 1446818 h 2855726"/>
              <a:gd name="connsiteX3" fmla="*/ 1296653 w 3150365"/>
              <a:gd name="connsiteY3" fmla="*/ 2836150 h 2855726"/>
              <a:gd name="connsiteX4" fmla="*/ 1741 w 3150365"/>
              <a:gd name="connsiteY4" fmla="*/ 1532543 h 2855726"/>
              <a:gd name="connsiteX0" fmla="*/ 4563 w 3153187"/>
              <a:gd name="connsiteY0" fmla="*/ 1532543 h 2867828"/>
              <a:gd name="connsiteX1" fmla="*/ 1528075 w 3153187"/>
              <a:gd name="connsiteY1" fmla="*/ 336 h 2867828"/>
              <a:gd name="connsiteX2" fmla="*/ 3153187 w 3153187"/>
              <a:gd name="connsiteY2" fmla="*/ 1446818 h 2867828"/>
              <a:gd name="connsiteX3" fmla="*/ 1182000 w 3153187"/>
              <a:gd name="connsiteY3" fmla="*/ 2848850 h 2867828"/>
              <a:gd name="connsiteX4" fmla="*/ 4563 w 3153187"/>
              <a:gd name="connsiteY4" fmla="*/ 1532543 h 2867828"/>
              <a:gd name="connsiteX0" fmla="*/ 563 w 3149187"/>
              <a:gd name="connsiteY0" fmla="*/ 1532543 h 2867828"/>
              <a:gd name="connsiteX1" fmla="*/ 1524075 w 3149187"/>
              <a:gd name="connsiteY1" fmla="*/ 336 h 2867828"/>
              <a:gd name="connsiteX2" fmla="*/ 3149187 w 3149187"/>
              <a:gd name="connsiteY2" fmla="*/ 1446818 h 2867828"/>
              <a:gd name="connsiteX3" fmla="*/ 1178000 w 3149187"/>
              <a:gd name="connsiteY3" fmla="*/ 2848850 h 2867828"/>
              <a:gd name="connsiteX4" fmla="*/ 563 w 3149187"/>
              <a:gd name="connsiteY4" fmla="*/ 1532543 h 2867828"/>
              <a:gd name="connsiteX0" fmla="*/ 859 w 3149483"/>
              <a:gd name="connsiteY0" fmla="*/ 1532212 h 2867497"/>
              <a:gd name="connsiteX1" fmla="*/ 1524371 w 3149483"/>
              <a:gd name="connsiteY1" fmla="*/ 5 h 2867497"/>
              <a:gd name="connsiteX2" fmla="*/ 3149483 w 3149483"/>
              <a:gd name="connsiteY2" fmla="*/ 1446487 h 2867497"/>
              <a:gd name="connsiteX3" fmla="*/ 1178296 w 3149483"/>
              <a:gd name="connsiteY3" fmla="*/ 2848519 h 2867497"/>
              <a:gd name="connsiteX4" fmla="*/ 859 w 3149483"/>
              <a:gd name="connsiteY4" fmla="*/ 1532212 h 2867497"/>
              <a:gd name="connsiteX0" fmla="*/ 1159 w 3149783"/>
              <a:gd name="connsiteY0" fmla="*/ 1522687 h 2857972"/>
              <a:gd name="connsiteX1" fmla="*/ 1343696 w 3149783"/>
              <a:gd name="connsiteY1" fmla="*/ 5 h 2857972"/>
              <a:gd name="connsiteX2" fmla="*/ 3149783 w 3149783"/>
              <a:gd name="connsiteY2" fmla="*/ 1436962 h 2857972"/>
              <a:gd name="connsiteX3" fmla="*/ 1178596 w 3149783"/>
              <a:gd name="connsiteY3" fmla="*/ 2838994 h 2857972"/>
              <a:gd name="connsiteX4" fmla="*/ 1159 w 3149783"/>
              <a:gd name="connsiteY4" fmla="*/ 1522687 h 2857972"/>
              <a:gd name="connsiteX0" fmla="*/ 704 w 3149328"/>
              <a:gd name="connsiteY0" fmla="*/ 1522687 h 2857972"/>
              <a:gd name="connsiteX1" fmla="*/ 1305141 w 3149328"/>
              <a:gd name="connsiteY1" fmla="*/ 5 h 2857972"/>
              <a:gd name="connsiteX2" fmla="*/ 3149328 w 3149328"/>
              <a:gd name="connsiteY2" fmla="*/ 1436962 h 2857972"/>
              <a:gd name="connsiteX3" fmla="*/ 1178141 w 3149328"/>
              <a:gd name="connsiteY3" fmla="*/ 2838994 h 2857972"/>
              <a:gd name="connsiteX4" fmla="*/ 704 w 3149328"/>
              <a:gd name="connsiteY4" fmla="*/ 1522687 h 2857972"/>
              <a:gd name="connsiteX0" fmla="*/ 193 w 3148817"/>
              <a:gd name="connsiteY0" fmla="*/ 1522687 h 2857972"/>
              <a:gd name="connsiteX1" fmla="*/ 1304630 w 3148817"/>
              <a:gd name="connsiteY1" fmla="*/ 5 h 2857972"/>
              <a:gd name="connsiteX2" fmla="*/ 3148817 w 3148817"/>
              <a:gd name="connsiteY2" fmla="*/ 1436962 h 2857972"/>
              <a:gd name="connsiteX3" fmla="*/ 1177630 w 3148817"/>
              <a:gd name="connsiteY3" fmla="*/ 2838994 h 2857972"/>
              <a:gd name="connsiteX4" fmla="*/ 193 w 3148817"/>
              <a:gd name="connsiteY4" fmla="*/ 1522687 h 2857972"/>
              <a:gd name="connsiteX0" fmla="*/ 479 w 3149103"/>
              <a:gd name="connsiteY0" fmla="*/ 1522687 h 2857972"/>
              <a:gd name="connsiteX1" fmla="*/ 1304916 w 3149103"/>
              <a:gd name="connsiteY1" fmla="*/ 5 h 2857972"/>
              <a:gd name="connsiteX2" fmla="*/ 3149103 w 3149103"/>
              <a:gd name="connsiteY2" fmla="*/ 1436962 h 2857972"/>
              <a:gd name="connsiteX3" fmla="*/ 1177916 w 3149103"/>
              <a:gd name="connsiteY3" fmla="*/ 2838994 h 2857972"/>
              <a:gd name="connsiteX4" fmla="*/ 479 w 3149103"/>
              <a:gd name="connsiteY4" fmla="*/ 1522687 h 2857972"/>
              <a:gd name="connsiteX0" fmla="*/ 435 w 3149059"/>
              <a:gd name="connsiteY0" fmla="*/ 1522687 h 2864035"/>
              <a:gd name="connsiteX1" fmla="*/ 1304872 w 3149059"/>
              <a:gd name="connsiteY1" fmla="*/ 5 h 2864035"/>
              <a:gd name="connsiteX2" fmla="*/ 3149059 w 3149059"/>
              <a:gd name="connsiteY2" fmla="*/ 1436962 h 2864035"/>
              <a:gd name="connsiteX3" fmla="*/ 1203272 w 3149059"/>
              <a:gd name="connsiteY3" fmla="*/ 2845344 h 2864035"/>
              <a:gd name="connsiteX4" fmla="*/ 435 w 3149059"/>
              <a:gd name="connsiteY4" fmla="*/ 1522687 h 2864035"/>
              <a:gd name="connsiteX0" fmla="*/ 562 w 3149186"/>
              <a:gd name="connsiteY0" fmla="*/ 1522687 h 2872745"/>
              <a:gd name="connsiteX1" fmla="*/ 1304999 w 3149186"/>
              <a:gd name="connsiteY1" fmla="*/ 5 h 2872745"/>
              <a:gd name="connsiteX2" fmla="*/ 3149186 w 3149186"/>
              <a:gd name="connsiteY2" fmla="*/ 1436962 h 2872745"/>
              <a:gd name="connsiteX3" fmla="*/ 1203399 w 3149186"/>
              <a:gd name="connsiteY3" fmla="*/ 2845344 h 2872745"/>
              <a:gd name="connsiteX4" fmla="*/ 562 w 3149186"/>
              <a:gd name="connsiteY4" fmla="*/ 1522687 h 2872745"/>
              <a:gd name="connsiteX0" fmla="*/ 917 w 3149541"/>
              <a:gd name="connsiteY0" fmla="*/ 1522687 h 2866757"/>
              <a:gd name="connsiteX1" fmla="*/ 1305354 w 3149541"/>
              <a:gd name="connsiteY1" fmla="*/ 5 h 2866757"/>
              <a:gd name="connsiteX2" fmla="*/ 3149541 w 3149541"/>
              <a:gd name="connsiteY2" fmla="*/ 1436962 h 2866757"/>
              <a:gd name="connsiteX3" fmla="*/ 1178354 w 3149541"/>
              <a:gd name="connsiteY3" fmla="*/ 2838994 h 2866757"/>
              <a:gd name="connsiteX4" fmla="*/ 917 w 3149541"/>
              <a:gd name="connsiteY4" fmla="*/ 1522687 h 2866757"/>
              <a:gd name="connsiteX0" fmla="*/ 474 w 3037973"/>
              <a:gd name="connsiteY0" fmla="*/ 1523210 h 2839778"/>
              <a:gd name="connsiteX1" fmla="*/ 1304911 w 3037973"/>
              <a:gd name="connsiteY1" fmla="*/ 528 h 2839778"/>
              <a:gd name="connsiteX2" fmla="*/ 3037973 w 3037973"/>
              <a:gd name="connsiteY2" fmla="*/ 1418435 h 2839778"/>
              <a:gd name="connsiteX3" fmla="*/ 1177911 w 3037973"/>
              <a:gd name="connsiteY3" fmla="*/ 2839517 h 2839778"/>
              <a:gd name="connsiteX4" fmla="*/ 474 w 3037973"/>
              <a:gd name="connsiteY4" fmla="*/ 1523210 h 2839778"/>
              <a:gd name="connsiteX0" fmla="*/ 486 w 3149110"/>
              <a:gd name="connsiteY0" fmla="*/ 1523000 h 2839470"/>
              <a:gd name="connsiteX1" fmla="*/ 1304923 w 3149110"/>
              <a:gd name="connsiteY1" fmla="*/ 318 h 2839470"/>
              <a:gd name="connsiteX2" fmla="*/ 3149110 w 3149110"/>
              <a:gd name="connsiteY2" fmla="*/ 1440450 h 2839470"/>
              <a:gd name="connsiteX3" fmla="*/ 1177923 w 3149110"/>
              <a:gd name="connsiteY3" fmla="*/ 2839307 h 2839470"/>
              <a:gd name="connsiteX4" fmla="*/ 486 w 3149110"/>
              <a:gd name="connsiteY4" fmla="*/ 1523000 h 2839470"/>
              <a:gd name="connsiteX0" fmla="*/ 757 w 3149381"/>
              <a:gd name="connsiteY0" fmla="*/ 1523000 h 2868446"/>
              <a:gd name="connsiteX1" fmla="*/ 1305194 w 3149381"/>
              <a:gd name="connsiteY1" fmla="*/ 318 h 2868446"/>
              <a:gd name="connsiteX2" fmla="*/ 3149381 w 3149381"/>
              <a:gd name="connsiteY2" fmla="*/ 1440450 h 2868446"/>
              <a:gd name="connsiteX3" fmla="*/ 1178194 w 3149381"/>
              <a:gd name="connsiteY3" fmla="*/ 2839307 h 2868446"/>
              <a:gd name="connsiteX4" fmla="*/ 757 w 3149381"/>
              <a:gd name="connsiteY4" fmla="*/ 1523000 h 2868446"/>
              <a:gd name="connsiteX0" fmla="*/ 266 w 3148890"/>
              <a:gd name="connsiteY0" fmla="*/ 1523000 h 2868446"/>
              <a:gd name="connsiteX1" fmla="*/ 1304703 w 3148890"/>
              <a:gd name="connsiteY1" fmla="*/ 318 h 2868446"/>
              <a:gd name="connsiteX2" fmla="*/ 3148890 w 3148890"/>
              <a:gd name="connsiteY2" fmla="*/ 1440450 h 2868446"/>
              <a:gd name="connsiteX3" fmla="*/ 1177703 w 3148890"/>
              <a:gd name="connsiteY3" fmla="*/ 2839307 h 2868446"/>
              <a:gd name="connsiteX4" fmla="*/ 266 w 3148890"/>
              <a:gd name="connsiteY4" fmla="*/ 1523000 h 2868446"/>
              <a:gd name="connsiteX0" fmla="*/ 496 w 3149120"/>
              <a:gd name="connsiteY0" fmla="*/ 1525347 h 2870793"/>
              <a:gd name="connsiteX1" fmla="*/ 1304933 w 3149120"/>
              <a:gd name="connsiteY1" fmla="*/ 2665 h 2870793"/>
              <a:gd name="connsiteX2" fmla="*/ 3149120 w 3149120"/>
              <a:gd name="connsiteY2" fmla="*/ 1442797 h 2870793"/>
              <a:gd name="connsiteX3" fmla="*/ 1177933 w 3149120"/>
              <a:gd name="connsiteY3" fmla="*/ 2841654 h 2870793"/>
              <a:gd name="connsiteX4" fmla="*/ 496 w 3149120"/>
              <a:gd name="connsiteY4" fmla="*/ 1525347 h 2870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120" h="2870793">
                <a:moveTo>
                  <a:pt x="496" y="1525347"/>
                </a:moveTo>
                <a:cubicBezTo>
                  <a:pt x="-16437" y="852157"/>
                  <a:pt x="399162" y="44998"/>
                  <a:pt x="1304933" y="2665"/>
                </a:cubicBezTo>
                <a:cubicBezTo>
                  <a:pt x="2210704" y="-39668"/>
                  <a:pt x="3149120" y="421490"/>
                  <a:pt x="3149120" y="1442797"/>
                </a:cubicBezTo>
                <a:cubicBezTo>
                  <a:pt x="3149120" y="2718104"/>
                  <a:pt x="1953529" y="2967596"/>
                  <a:pt x="1177933" y="2841654"/>
                </a:cubicBezTo>
                <a:cubicBezTo>
                  <a:pt x="402337" y="2715712"/>
                  <a:pt x="17429" y="2198537"/>
                  <a:pt x="496" y="1525347"/>
                </a:cubicBezTo>
                <a:close/>
              </a:path>
            </a:pathLst>
          </a:custGeom>
          <a:solidFill>
            <a:schemeClr val="bg2"/>
          </a:solidFill>
        </p:spPr>
        <p:txBody>
          <a:bodyPr anchor="ctr"/>
          <a:lstStyle>
            <a:lvl1pPr marL="7937" indent="0" algn="ctr">
              <a:buNone/>
              <a:defRPr/>
            </a:lvl1pPr>
          </a:lstStyle>
          <a:p>
            <a:r>
              <a:rPr lang="en-FI"/>
              <a:t>Use if you want images in the cricle, otherwise delete</a:t>
            </a:r>
          </a:p>
        </p:txBody>
      </p:sp>
    </p:spTree>
    <p:extLst>
      <p:ext uri="{BB962C8B-B14F-4D97-AF65-F5344CB8AC3E}">
        <p14:creationId xmlns:p14="http://schemas.microsoft.com/office/powerpoint/2010/main" val="41126324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Break Title dark blue">
    <p:bg>
      <p:bgPr>
        <a:solidFill>
          <a:srgbClr val="0F3D5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FB85980-9525-0B47-8FC8-65832A3FADB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200599" y="1100194"/>
            <a:ext cx="5486411" cy="4657613"/>
          </a:xfrm>
          <a:prstGeom prst="rect">
            <a:avLst/>
          </a:prstGeom>
        </p:spPr>
      </p:pic>
      <p:sp>
        <p:nvSpPr>
          <p:cNvPr id="2" name="Title 1">
            <a:extLst>
              <a:ext uri="{FF2B5EF4-FFF2-40B4-BE49-F238E27FC236}">
                <a16:creationId xmlns:a16="http://schemas.microsoft.com/office/drawing/2014/main" id="{7FC2B66C-034E-43F0-9710-7A600ADAC327}"/>
              </a:ext>
            </a:extLst>
          </p:cNvPr>
          <p:cNvSpPr>
            <a:spLocks noGrp="1"/>
          </p:cNvSpPr>
          <p:nvPr>
            <p:ph type="title" hasCustomPrompt="1"/>
          </p:nvPr>
        </p:nvSpPr>
        <p:spPr>
          <a:xfrm>
            <a:off x="679141" y="906651"/>
            <a:ext cx="7355841" cy="2802804"/>
          </a:xfrm>
          <a:prstGeom prst="rect">
            <a:avLst/>
          </a:prstGeom>
        </p:spPr>
        <p:txBody>
          <a:bodyPr anchor="b" anchorCtr="0"/>
          <a:lstStyle>
            <a:lvl1pPr algn="l">
              <a:lnSpc>
                <a:spcPct val="85000"/>
              </a:lnSpc>
              <a:defRPr sz="6000" b="0" i="0" spc="-100" baseline="0">
                <a:solidFill>
                  <a:schemeClr val="bg1"/>
                </a:solidFill>
                <a:latin typeface="Messina Modern Book" pitchFamily="50" charset="0"/>
              </a:defRPr>
            </a:lvl1pPr>
          </a:lstStyle>
          <a:p>
            <a:r>
              <a:rPr lang="en-US" noProof="0"/>
              <a:t>Click to insert section title</a:t>
            </a:r>
            <a:endParaRPr lang="en-GB" noProof="0"/>
          </a:p>
        </p:txBody>
      </p:sp>
      <p:sp>
        <p:nvSpPr>
          <p:cNvPr id="6" name="Text Placeholder 3">
            <a:extLst>
              <a:ext uri="{FF2B5EF4-FFF2-40B4-BE49-F238E27FC236}">
                <a16:creationId xmlns:a16="http://schemas.microsoft.com/office/drawing/2014/main" id="{EA8A50F4-B485-AC73-7947-356CB76D61BA}"/>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7" name="Text Placeholder 72">
            <a:extLst>
              <a:ext uri="{FF2B5EF4-FFF2-40B4-BE49-F238E27FC236}">
                <a16:creationId xmlns:a16="http://schemas.microsoft.com/office/drawing/2014/main" id="{3FCB4BE9-1C13-470B-8D74-AF4CD5C42A51}"/>
              </a:ext>
            </a:extLst>
          </p:cNvPr>
          <p:cNvSpPr>
            <a:spLocks noGrp="1"/>
          </p:cNvSpPr>
          <p:nvPr>
            <p:ph type="body" sz="quarter" idx="14" hasCustomPrompt="1"/>
          </p:nvPr>
        </p:nvSpPr>
        <p:spPr>
          <a:xfrm>
            <a:off x="698549" y="4002069"/>
            <a:ext cx="8069938" cy="1778883"/>
          </a:xfrm>
          <a:prstGeom prst="rect">
            <a:avLst/>
          </a:prstGeom>
        </p:spPr>
        <p:txBody>
          <a:bodyPr lIns="0" tIns="0" rIns="0" bIns="0">
            <a:noAutofit/>
          </a:bodyPr>
          <a:lstStyle>
            <a:lvl1pPr marL="0" indent="0" algn="l">
              <a:buNone/>
              <a:defRPr sz="2400" b="0" i="0" spc="-50" baseline="0">
                <a:solidFill>
                  <a:schemeClr val="bg1"/>
                </a:solidFill>
                <a:latin typeface="+mn-lt"/>
              </a:defRPr>
            </a:lvl1pPr>
            <a:lvl2pPr>
              <a:defRPr sz="1800"/>
            </a:lvl2pPr>
            <a:lvl3pPr>
              <a:defRPr sz="1600"/>
            </a:lvl3pPr>
            <a:lvl4pPr>
              <a:defRPr sz="1400"/>
            </a:lvl4pPr>
            <a:lvl5pPr>
              <a:defRPr sz="1400"/>
            </a:lvl5pPr>
          </a:lstStyle>
          <a:p>
            <a:pPr lvl="0"/>
            <a:r>
              <a:rPr lang="en-GB" noProof="0"/>
              <a:t>Double tap to add subtitle</a:t>
            </a:r>
          </a:p>
        </p:txBody>
      </p:sp>
      <p:pic>
        <p:nvPicPr>
          <p:cNvPr id="8" name="Graphic 7">
            <a:extLst>
              <a:ext uri="{FF2B5EF4-FFF2-40B4-BE49-F238E27FC236}">
                <a16:creationId xmlns:a16="http://schemas.microsoft.com/office/drawing/2014/main" id="{E9271A02-E183-2444-89AA-87C8DD9F7E20}"/>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17294" y="215351"/>
            <a:ext cx="262466" cy="289618"/>
          </a:xfrm>
          <a:prstGeom prst="rect">
            <a:avLst/>
          </a:prstGeom>
        </p:spPr>
      </p:pic>
      <p:sp>
        <p:nvSpPr>
          <p:cNvPr id="3" name="Footer Placeholder 2">
            <a:extLst>
              <a:ext uri="{FF2B5EF4-FFF2-40B4-BE49-F238E27FC236}">
                <a16:creationId xmlns:a16="http://schemas.microsoft.com/office/drawing/2014/main" id="{0ECCC90E-227E-66D3-6412-7BA061F245A7}"/>
              </a:ext>
            </a:extLst>
          </p:cNvPr>
          <p:cNvSpPr>
            <a:spLocks noGrp="1"/>
          </p:cNvSpPr>
          <p:nvPr>
            <p:ph type="ftr" sz="quarter" idx="15"/>
          </p:nvPr>
        </p:nvSpPr>
        <p:spPr/>
        <p:txBody>
          <a:bodyPr/>
          <a:lstStyle>
            <a:lvl1pPr>
              <a:defRPr>
                <a:solidFill>
                  <a:schemeClr val="bg1"/>
                </a:solidFill>
              </a:defRPr>
            </a:lvl1pPr>
          </a:lstStyle>
          <a:p>
            <a:r>
              <a:rPr lang="fi-FI"/>
              <a:t>CONFIDENTIAL</a:t>
            </a:r>
          </a:p>
        </p:txBody>
      </p:sp>
      <p:sp>
        <p:nvSpPr>
          <p:cNvPr id="4" name="Slide Number Placeholder 3">
            <a:extLst>
              <a:ext uri="{FF2B5EF4-FFF2-40B4-BE49-F238E27FC236}">
                <a16:creationId xmlns:a16="http://schemas.microsoft.com/office/drawing/2014/main" id="{F8C73F0C-6CFB-787C-B431-905FFF9BE5AC}"/>
              </a:ext>
            </a:extLst>
          </p:cNvPr>
          <p:cNvSpPr>
            <a:spLocks noGrp="1"/>
          </p:cNvSpPr>
          <p:nvPr>
            <p:ph type="sldNum" sz="quarter" idx="16"/>
          </p:nvPr>
        </p:nvSpPr>
        <p:spPr/>
        <p:txBody>
          <a:bodyPr/>
          <a:lstStyle>
            <a:lvl1pPr>
              <a:defRPr>
                <a:solidFill>
                  <a:schemeClr val="bg1"/>
                </a:solidFill>
              </a:defRPr>
            </a:lvl1pPr>
          </a:lstStyle>
          <a:p>
            <a:fld id="{B64FCF4A-2F3F-4397-9C44-D2344643394B}" type="slidenum">
              <a:rPr lang="fi-FI" smtClean="0"/>
              <a:pPr/>
              <a:t>‹#›</a:t>
            </a:fld>
            <a:endParaRPr lang="fi-FI"/>
          </a:p>
        </p:txBody>
      </p:sp>
      <p:sp>
        <p:nvSpPr>
          <p:cNvPr id="10" name="Freeform: Shape 19">
            <a:extLst>
              <a:ext uri="{FF2B5EF4-FFF2-40B4-BE49-F238E27FC236}">
                <a16:creationId xmlns:a16="http://schemas.microsoft.com/office/drawing/2014/main" id="{627FE3E7-1EE6-AEF5-F509-9A4D3778F514}"/>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chemeClr val="bg1">
              <a:alpha val="34551"/>
            </a:schemeClr>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328053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nodeType="withEffect">
                                  <p:stCondLst>
                                    <p:cond delay="0"/>
                                  </p:stCondLst>
                                  <p:childTnLst>
                                    <p:animRot by="120000">
                                      <p:cBhvr>
                                        <p:cTn id="6" dur="300" fill="hold">
                                          <p:stCondLst>
                                            <p:cond delay="0"/>
                                          </p:stCondLst>
                                        </p:cTn>
                                        <p:tgtEl>
                                          <p:spTgt spid="9"/>
                                        </p:tgtEl>
                                        <p:attrNameLst>
                                          <p:attrName>r</p:attrName>
                                        </p:attrNameLst>
                                      </p:cBhvr>
                                    </p:animRot>
                                    <p:animRot by="-240000">
                                      <p:cBhvr>
                                        <p:cTn id="7" dur="600" fill="hold">
                                          <p:stCondLst>
                                            <p:cond delay="600"/>
                                          </p:stCondLst>
                                        </p:cTn>
                                        <p:tgtEl>
                                          <p:spTgt spid="9"/>
                                        </p:tgtEl>
                                        <p:attrNameLst>
                                          <p:attrName>r</p:attrName>
                                        </p:attrNameLst>
                                      </p:cBhvr>
                                    </p:animRot>
                                    <p:animRot by="240000">
                                      <p:cBhvr>
                                        <p:cTn id="8" dur="600" fill="hold">
                                          <p:stCondLst>
                                            <p:cond delay="1200"/>
                                          </p:stCondLst>
                                        </p:cTn>
                                        <p:tgtEl>
                                          <p:spTgt spid="9"/>
                                        </p:tgtEl>
                                        <p:attrNameLst>
                                          <p:attrName>r</p:attrName>
                                        </p:attrNameLst>
                                      </p:cBhvr>
                                    </p:animRot>
                                    <p:animRot by="-240000">
                                      <p:cBhvr>
                                        <p:cTn id="9" dur="600" fill="hold">
                                          <p:stCondLst>
                                            <p:cond delay="1800"/>
                                          </p:stCondLst>
                                        </p:cTn>
                                        <p:tgtEl>
                                          <p:spTgt spid="9"/>
                                        </p:tgtEl>
                                        <p:attrNameLst>
                                          <p:attrName>r</p:attrName>
                                        </p:attrNameLst>
                                      </p:cBhvr>
                                    </p:animRot>
                                    <p:animRot by="120000">
                                      <p:cBhvr>
                                        <p:cTn id="10" dur="600" fill="hold">
                                          <p:stCondLst>
                                            <p:cond delay="2400"/>
                                          </p:stCondLst>
                                        </p:cTn>
                                        <p:tgtEl>
                                          <p:spTgt spid="9"/>
                                        </p:tgtEl>
                                        <p:attrNameLst>
                                          <p:attrName>r</p:attrName>
                                        </p:attrNameLst>
                                      </p:cBhvr>
                                    </p:animRot>
                                  </p:childTnLst>
                                </p:cTn>
                              </p:par>
                              <p:par>
                                <p:cTn id="11" presetID="22" presetClass="entr" presetSubtype="4"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wipe(down)">
                                      <p:cBhvr>
                                        <p:cTn id="1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22" presetClass="entr" presetSubtype="4"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down)">
                      <p:cBhvr>
                        <p:cTn dur="500"/>
                        <p:tgtEl>
                          <p:spTgt spid="7"/>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Break Title orange">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B074C55-DA8E-4B68-6F89-2B72EDE5C898}"/>
              </a:ext>
            </a:extLst>
          </p:cNvPr>
          <p:cNvSpPr/>
          <p:nvPr userDrawn="1"/>
        </p:nvSpPr>
        <p:spPr>
          <a:xfrm>
            <a:off x="101600" y="6553245"/>
            <a:ext cx="721360" cy="304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6" name="Graphic 5">
            <a:extLst>
              <a:ext uri="{FF2B5EF4-FFF2-40B4-BE49-F238E27FC236}">
                <a16:creationId xmlns:a16="http://schemas.microsoft.com/office/drawing/2014/main" id="{D2117575-1AAE-9278-3208-D40D98C31867}"/>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t="-125"/>
          <a:stretch/>
        </p:blipFill>
        <p:spPr>
          <a:xfrm rot="10800000">
            <a:off x="5430176" y="1936417"/>
            <a:ext cx="5548321" cy="5230501"/>
          </a:xfrm>
          <a:prstGeom prst="rect">
            <a:avLst/>
          </a:prstGeom>
        </p:spPr>
      </p:pic>
      <p:pic>
        <p:nvPicPr>
          <p:cNvPr id="8" name="Graphic 7">
            <a:extLst>
              <a:ext uri="{FF2B5EF4-FFF2-40B4-BE49-F238E27FC236}">
                <a16:creationId xmlns:a16="http://schemas.microsoft.com/office/drawing/2014/main" id="{E9271A02-E183-2444-89AA-87C8DD9F7E20}"/>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17294" y="215351"/>
            <a:ext cx="262466" cy="289618"/>
          </a:xfrm>
          <a:prstGeom prst="rect">
            <a:avLst/>
          </a:prstGeom>
        </p:spPr>
      </p:pic>
      <p:sp>
        <p:nvSpPr>
          <p:cNvPr id="9" name="Title 1">
            <a:extLst>
              <a:ext uri="{FF2B5EF4-FFF2-40B4-BE49-F238E27FC236}">
                <a16:creationId xmlns:a16="http://schemas.microsoft.com/office/drawing/2014/main" id="{86DBA7AC-600C-63B2-C2BA-F7BCF2E2DE83}"/>
              </a:ext>
            </a:extLst>
          </p:cNvPr>
          <p:cNvSpPr>
            <a:spLocks noGrp="1"/>
          </p:cNvSpPr>
          <p:nvPr>
            <p:ph type="title" hasCustomPrompt="1"/>
          </p:nvPr>
        </p:nvSpPr>
        <p:spPr>
          <a:xfrm>
            <a:off x="679141" y="902750"/>
            <a:ext cx="7355841" cy="2806705"/>
          </a:xfrm>
          <a:prstGeom prst="rect">
            <a:avLst/>
          </a:prstGeom>
        </p:spPr>
        <p:txBody>
          <a:bodyPr anchor="b" anchorCtr="0"/>
          <a:lstStyle>
            <a:lvl1pPr algn="l">
              <a:lnSpc>
                <a:spcPct val="85000"/>
              </a:lnSpc>
              <a:defRPr sz="6000" b="0" i="0" spc="-100" baseline="0">
                <a:solidFill>
                  <a:schemeClr val="bg1"/>
                </a:solidFill>
                <a:latin typeface="Messina Modern Book" pitchFamily="50" charset="0"/>
              </a:defRPr>
            </a:lvl1pPr>
          </a:lstStyle>
          <a:p>
            <a:r>
              <a:rPr lang="en-US" noProof="0"/>
              <a:t>Click to insert section title</a:t>
            </a:r>
            <a:endParaRPr lang="en-GB" noProof="0"/>
          </a:p>
        </p:txBody>
      </p:sp>
      <p:sp>
        <p:nvSpPr>
          <p:cNvPr id="10" name="Text Placeholder 72">
            <a:extLst>
              <a:ext uri="{FF2B5EF4-FFF2-40B4-BE49-F238E27FC236}">
                <a16:creationId xmlns:a16="http://schemas.microsoft.com/office/drawing/2014/main" id="{C10B6C09-118D-8683-AB10-5A06BFF16E45}"/>
              </a:ext>
            </a:extLst>
          </p:cNvPr>
          <p:cNvSpPr>
            <a:spLocks noGrp="1"/>
          </p:cNvSpPr>
          <p:nvPr>
            <p:ph type="body" sz="quarter" idx="14" hasCustomPrompt="1"/>
          </p:nvPr>
        </p:nvSpPr>
        <p:spPr>
          <a:xfrm>
            <a:off x="698549" y="4002069"/>
            <a:ext cx="8069938" cy="1778883"/>
          </a:xfrm>
          <a:prstGeom prst="rect">
            <a:avLst/>
          </a:prstGeom>
        </p:spPr>
        <p:txBody>
          <a:bodyPr lIns="0" tIns="0" rIns="0" bIns="0">
            <a:noAutofit/>
          </a:bodyPr>
          <a:lstStyle>
            <a:lvl1pPr marL="0" indent="0" algn="l">
              <a:buNone/>
              <a:defRPr sz="2400" b="0" i="0" spc="-50" baseline="0">
                <a:solidFill>
                  <a:schemeClr val="bg1"/>
                </a:solidFill>
                <a:latin typeface="+mn-lt"/>
              </a:defRPr>
            </a:lvl1pPr>
            <a:lvl2pPr>
              <a:defRPr sz="1800"/>
            </a:lvl2pPr>
            <a:lvl3pPr>
              <a:defRPr sz="1600"/>
            </a:lvl3pPr>
            <a:lvl4pPr>
              <a:defRPr sz="1400"/>
            </a:lvl4pPr>
            <a:lvl5pPr>
              <a:defRPr sz="1400"/>
            </a:lvl5pPr>
          </a:lstStyle>
          <a:p>
            <a:pPr lvl="0"/>
            <a:r>
              <a:rPr lang="en-GB" noProof="0"/>
              <a:t>Double tap to add subtitle</a:t>
            </a:r>
          </a:p>
        </p:txBody>
      </p:sp>
      <p:sp>
        <p:nvSpPr>
          <p:cNvPr id="4" name="Text Placeholder 3">
            <a:extLst>
              <a:ext uri="{FF2B5EF4-FFF2-40B4-BE49-F238E27FC236}">
                <a16:creationId xmlns:a16="http://schemas.microsoft.com/office/drawing/2014/main" id="{61C75A99-E3A9-7A51-1DB3-50793DEA3B1D}"/>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chemeClr val="accent4"/>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2" name="Footer Placeholder 1">
            <a:extLst>
              <a:ext uri="{FF2B5EF4-FFF2-40B4-BE49-F238E27FC236}">
                <a16:creationId xmlns:a16="http://schemas.microsoft.com/office/drawing/2014/main" id="{28228D9C-8C46-3E64-081E-2CD18776F52E}"/>
              </a:ext>
            </a:extLst>
          </p:cNvPr>
          <p:cNvSpPr>
            <a:spLocks noGrp="1"/>
          </p:cNvSpPr>
          <p:nvPr>
            <p:ph type="ftr" sz="quarter" idx="15"/>
          </p:nvPr>
        </p:nvSpPr>
        <p:spPr/>
        <p:txBody>
          <a:bodyPr/>
          <a:lstStyle>
            <a:lvl1pPr>
              <a:defRPr>
                <a:solidFill>
                  <a:schemeClr val="bg1"/>
                </a:solidFill>
              </a:defRPr>
            </a:lvl1pPr>
          </a:lstStyle>
          <a:p>
            <a:r>
              <a:rPr lang="fi-FI"/>
              <a:t>CONFIDENTIAL</a:t>
            </a:r>
          </a:p>
        </p:txBody>
      </p:sp>
      <p:sp>
        <p:nvSpPr>
          <p:cNvPr id="3" name="Slide Number Placeholder 2">
            <a:extLst>
              <a:ext uri="{FF2B5EF4-FFF2-40B4-BE49-F238E27FC236}">
                <a16:creationId xmlns:a16="http://schemas.microsoft.com/office/drawing/2014/main" id="{0306F958-46CE-9A86-630D-B06207B394FE}"/>
              </a:ext>
            </a:extLst>
          </p:cNvPr>
          <p:cNvSpPr>
            <a:spLocks noGrp="1"/>
          </p:cNvSpPr>
          <p:nvPr>
            <p:ph type="sldNum" sz="quarter" idx="16"/>
          </p:nvPr>
        </p:nvSpPr>
        <p:spPr/>
        <p:txBody>
          <a:bodyPr/>
          <a:lstStyle>
            <a:lvl1pPr>
              <a:defRPr>
                <a:solidFill>
                  <a:schemeClr val="bg1"/>
                </a:solidFill>
              </a:defRPr>
            </a:lvl1pPr>
          </a:lstStyle>
          <a:p>
            <a:fld id="{B64FCF4A-2F3F-4397-9C44-D2344643394B}" type="slidenum">
              <a:rPr lang="fi-FI" smtClean="0"/>
              <a:pPr/>
              <a:t>‹#›</a:t>
            </a:fld>
            <a:endParaRPr lang="fi-FI"/>
          </a:p>
        </p:txBody>
      </p:sp>
      <p:sp>
        <p:nvSpPr>
          <p:cNvPr id="5" name="Freeform: Shape 19">
            <a:extLst>
              <a:ext uri="{FF2B5EF4-FFF2-40B4-BE49-F238E27FC236}">
                <a16:creationId xmlns:a16="http://schemas.microsoft.com/office/drawing/2014/main" id="{D8471030-33C6-1AE9-85DC-DEAC4008931E}"/>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chemeClr val="accent4"/>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387789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6"/>
                                        </p:tgtEl>
                                        <p:attrNameLst>
                                          <p:attrName>r</p:attrName>
                                        </p:attrNameLst>
                                      </p:cBhvr>
                                    </p:animRot>
                                    <p:animRot by="-240000">
                                      <p:cBhvr>
                                        <p:cTn id="7" dur="600" fill="hold">
                                          <p:stCondLst>
                                            <p:cond delay="600"/>
                                          </p:stCondLst>
                                        </p:cTn>
                                        <p:tgtEl>
                                          <p:spTgt spid="6"/>
                                        </p:tgtEl>
                                        <p:attrNameLst>
                                          <p:attrName>r</p:attrName>
                                        </p:attrNameLst>
                                      </p:cBhvr>
                                    </p:animRot>
                                    <p:animRot by="240000">
                                      <p:cBhvr>
                                        <p:cTn id="8" dur="600" fill="hold">
                                          <p:stCondLst>
                                            <p:cond delay="1200"/>
                                          </p:stCondLst>
                                        </p:cTn>
                                        <p:tgtEl>
                                          <p:spTgt spid="6"/>
                                        </p:tgtEl>
                                        <p:attrNameLst>
                                          <p:attrName>r</p:attrName>
                                        </p:attrNameLst>
                                      </p:cBhvr>
                                    </p:animRot>
                                    <p:animRot by="-240000">
                                      <p:cBhvr>
                                        <p:cTn id="9" dur="600" fill="hold">
                                          <p:stCondLst>
                                            <p:cond delay="1800"/>
                                          </p:stCondLst>
                                        </p:cTn>
                                        <p:tgtEl>
                                          <p:spTgt spid="6"/>
                                        </p:tgtEl>
                                        <p:attrNameLst>
                                          <p:attrName>r</p:attrName>
                                        </p:attrNameLst>
                                      </p:cBhvr>
                                    </p:animRot>
                                    <p:animRot by="120000">
                                      <p:cBhvr>
                                        <p:cTn id="10" dur="600" fill="hold">
                                          <p:stCondLst>
                                            <p:cond delay="2400"/>
                                          </p:stCondLst>
                                        </p:cTn>
                                        <p:tgtEl>
                                          <p:spTgt spid="6"/>
                                        </p:tgtEl>
                                        <p:attrNameLst>
                                          <p:attrName>r</p:attrName>
                                        </p:attrNameLst>
                                      </p:cBhvr>
                                    </p:animRo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wipe(down)">
                                      <p:cBhvr>
                                        <p:cTn id="16"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22" presetClass="entr" presetSubtype="4"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down)">
                      <p:cBhvr>
                        <p:cTn dur="500"/>
                        <p:tgtEl>
                          <p:spTgt spid="10"/>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Break Title digital blue">
    <p:bg>
      <p:bgPr>
        <a:solidFill>
          <a:schemeClr val="accent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8345CF01-54FF-70F9-2152-94A43BC1320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4681586">
            <a:off x="927722" y="999395"/>
            <a:ext cx="3832707" cy="4074577"/>
          </a:xfrm>
          <a:prstGeom prst="rect">
            <a:avLst/>
          </a:prstGeom>
        </p:spPr>
      </p:pic>
      <p:pic>
        <p:nvPicPr>
          <p:cNvPr id="8" name="Graphic 7">
            <a:extLst>
              <a:ext uri="{FF2B5EF4-FFF2-40B4-BE49-F238E27FC236}">
                <a16:creationId xmlns:a16="http://schemas.microsoft.com/office/drawing/2014/main" id="{E9271A02-E183-2444-89AA-87C8DD9F7E20}"/>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17294" y="215351"/>
            <a:ext cx="262466" cy="289618"/>
          </a:xfrm>
          <a:prstGeom prst="rect">
            <a:avLst/>
          </a:prstGeom>
        </p:spPr>
      </p:pic>
      <p:sp>
        <p:nvSpPr>
          <p:cNvPr id="5" name="Title 1">
            <a:extLst>
              <a:ext uri="{FF2B5EF4-FFF2-40B4-BE49-F238E27FC236}">
                <a16:creationId xmlns:a16="http://schemas.microsoft.com/office/drawing/2014/main" id="{C6B956B7-C048-03E5-D14D-B648F1D8884A}"/>
              </a:ext>
            </a:extLst>
          </p:cNvPr>
          <p:cNvSpPr>
            <a:spLocks noGrp="1"/>
          </p:cNvSpPr>
          <p:nvPr>
            <p:ph type="title" hasCustomPrompt="1"/>
          </p:nvPr>
        </p:nvSpPr>
        <p:spPr>
          <a:xfrm>
            <a:off x="679141" y="739366"/>
            <a:ext cx="7355841" cy="2970089"/>
          </a:xfrm>
          <a:prstGeom prst="rect">
            <a:avLst/>
          </a:prstGeom>
        </p:spPr>
        <p:txBody>
          <a:bodyPr anchor="b" anchorCtr="0"/>
          <a:lstStyle>
            <a:lvl1pPr algn="l">
              <a:lnSpc>
                <a:spcPct val="85000"/>
              </a:lnSpc>
              <a:defRPr sz="6000" b="0" i="0" spc="-100" baseline="0">
                <a:solidFill>
                  <a:schemeClr val="bg1"/>
                </a:solidFill>
                <a:latin typeface="Messina Modern Book" pitchFamily="50" charset="0"/>
              </a:defRPr>
            </a:lvl1pPr>
          </a:lstStyle>
          <a:p>
            <a:r>
              <a:rPr lang="en-US" noProof="0"/>
              <a:t>Click to insert section title</a:t>
            </a:r>
            <a:endParaRPr lang="en-GB" noProof="0"/>
          </a:p>
        </p:txBody>
      </p:sp>
      <p:sp>
        <p:nvSpPr>
          <p:cNvPr id="6" name="Text Placeholder 72">
            <a:extLst>
              <a:ext uri="{FF2B5EF4-FFF2-40B4-BE49-F238E27FC236}">
                <a16:creationId xmlns:a16="http://schemas.microsoft.com/office/drawing/2014/main" id="{C0C78889-6C9E-C16B-5B5A-CB07107DF5D1}"/>
              </a:ext>
            </a:extLst>
          </p:cNvPr>
          <p:cNvSpPr>
            <a:spLocks noGrp="1"/>
          </p:cNvSpPr>
          <p:nvPr>
            <p:ph type="body" sz="quarter" idx="14" hasCustomPrompt="1"/>
          </p:nvPr>
        </p:nvSpPr>
        <p:spPr>
          <a:xfrm>
            <a:off x="698549" y="4002069"/>
            <a:ext cx="8069938" cy="1778883"/>
          </a:xfrm>
          <a:prstGeom prst="rect">
            <a:avLst/>
          </a:prstGeom>
        </p:spPr>
        <p:txBody>
          <a:bodyPr lIns="0" tIns="0" rIns="0" bIns="0">
            <a:noAutofit/>
          </a:bodyPr>
          <a:lstStyle>
            <a:lvl1pPr marL="0" indent="0" algn="l">
              <a:buNone/>
              <a:defRPr sz="2400" b="0" i="0" spc="-50" baseline="0">
                <a:solidFill>
                  <a:schemeClr val="bg1"/>
                </a:solidFill>
                <a:latin typeface="+mn-lt"/>
              </a:defRPr>
            </a:lvl1pPr>
            <a:lvl2pPr>
              <a:defRPr sz="1800"/>
            </a:lvl2pPr>
            <a:lvl3pPr>
              <a:defRPr sz="1600"/>
            </a:lvl3pPr>
            <a:lvl4pPr>
              <a:defRPr sz="1400"/>
            </a:lvl4pPr>
            <a:lvl5pPr>
              <a:defRPr sz="1400"/>
            </a:lvl5pPr>
          </a:lstStyle>
          <a:p>
            <a:pPr lvl="0"/>
            <a:r>
              <a:rPr lang="en-GB" noProof="0"/>
              <a:t>Double tap to add subtitle</a:t>
            </a:r>
          </a:p>
        </p:txBody>
      </p:sp>
      <p:sp>
        <p:nvSpPr>
          <p:cNvPr id="7" name="Text Placeholder 3">
            <a:extLst>
              <a:ext uri="{FF2B5EF4-FFF2-40B4-BE49-F238E27FC236}">
                <a16:creationId xmlns:a16="http://schemas.microsoft.com/office/drawing/2014/main" id="{3B28F522-CBE1-3A6F-E5E2-C873F6AFD3C6}"/>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rgbClr val="92B1B8"/>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2" name="Footer Placeholder 1">
            <a:extLst>
              <a:ext uri="{FF2B5EF4-FFF2-40B4-BE49-F238E27FC236}">
                <a16:creationId xmlns:a16="http://schemas.microsoft.com/office/drawing/2014/main" id="{DBFC3CB3-CD47-81A3-66FB-5E7BAB6A15EF}"/>
              </a:ext>
            </a:extLst>
          </p:cNvPr>
          <p:cNvSpPr>
            <a:spLocks noGrp="1"/>
          </p:cNvSpPr>
          <p:nvPr>
            <p:ph type="ftr" sz="quarter" idx="15"/>
          </p:nvPr>
        </p:nvSpPr>
        <p:spPr/>
        <p:txBody>
          <a:bodyPr/>
          <a:lstStyle>
            <a:lvl1pPr>
              <a:defRPr>
                <a:solidFill>
                  <a:schemeClr val="bg1"/>
                </a:solidFill>
              </a:defRPr>
            </a:lvl1pPr>
          </a:lstStyle>
          <a:p>
            <a:r>
              <a:rPr lang="fi-FI"/>
              <a:t>CONFIDENTIAL</a:t>
            </a:r>
          </a:p>
        </p:txBody>
      </p:sp>
      <p:sp>
        <p:nvSpPr>
          <p:cNvPr id="4" name="Slide Number Placeholder 3">
            <a:extLst>
              <a:ext uri="{FF2B5EF4-FFF2-40B4-BE49-F238E27FC236}">
                <a16:creationId xmlns:a16="http://schemas.microsoft.com/office/drawing/2014/main" id="{544EFE6D-194A-F921-D609-1EEA2BD0206F}"/>
              </a:ext>
            </a:extLst>
          </p:cNvPr>
          <p:cNvSpPr>
            <a:spLocks noGrp="1"/>
          </p:cNvSpPr>
          <p:nvPr>
            <p:ph type="sldNum" sz="quarter" idx="16"/>
          </p:nvPr>
        </p:nvSpPr>
        <p:spPr/>
        <p:txBody>
          <a:bodyPr/>
          <a:lstStyle>
            <a:lvl1pPr>
              <a:defRPr>
                <a:solidFill>
                  <a:schemeClr val="bg1"/>
                </a:solidFill>
              </a:defRPr>
            </a:lvl1pPr>
          </a:lstStyle>
          <a:p>
            <a:fld id="{B64FCF4A-2F3F-4397-9C44-D2344643394B}" type="slidenum">
              <a:rPr lang="fi-FI" smtClean="0"/>
              <a:pPr/>
              <a:t>‹#›</a:t>
            </a:fld>
            <a:endParaRPr lang="fi-FI"/>
          </a:p>
        </p:txBody>
      </p:sp>
      <p:sp>
        <p:nvSpPr>
          <p:cNvPr id="9" name="Freeform: Shape 19">
            <a:extLst>
              <a:ext uri="{FF2B5EF4-FFF2-40B4-BE49-F238E27FC236}">
                <a16:creationId xmlns:a16="http://schemas.microsoft.com/office/drawing/2014/main" id="{50F16086-A182-4780-8856-DB66DD4AB541}"/>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chemeClr val="bg1">
              <a:alpha val="38300"/>
            </a:schemeClr>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317028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3"/>
                                        </p:tgtEl>
                                        <p:attrNameLst>
                                          <p:attrName>r</p:attrName>
                                        </p:attrNameLst>
                                      </p:cBhvr>
                                    </p:animRot>
                                    <p:animRot by="-240000">
                                      <p:cBhvr>
                                        <p:cTn id="7" dur="600" fill="hold">
                                          <p:stCondLst>
                                            <p:cond delay="600"/>
                                          </p:stCondLst>
                                        </p:cTn>
                                        <p:tgtEl>
                                          <p:spTgt spid="3"/>
                                        </p:tgtEl>
                                        <p:attrNameLst>
                                          <p:attrName>r</p:attrName>
                                        </p:attrNameLst>
                                      </p:cBhvr>
                                    </p:animRot>
                                    <p:animRot by="240000">
                                      <p:cBhvr>
                                        <p:cTn id="8" dur="600" fill="hold">
                                          <p:stCondLst>
                                            <p:cond delay="1200"/>
                                          </p:stCondLst>
                                        </p:cTn>
                                        <p:tgtEl>
                                          <p:spTgt spid="3"/>
                                        </p:tgtEl>
                                        <p:attrNameLst>
                                          <p:attrName>r</p:attrName>
                                        </p:attrNameLst>
                                      </p:cBhvr>
                                    </p:animRot>
                                    <p:animRot by="-240000">
                                      <p:cBhvr>
                                        <p:cTn id="9" dur="600" fill="hold">
                                          <p:stCondLst>
                                            <p:cond delay="1800"/>
                                          </p:stCondLst>
                                        </p:cTn>
                                        <p:tgtEl>
                                          <p:spTgt spid="3"/>
                                        </p:tgtEl>
                                        <p:attrNameLst>
                                          <p:attrName>r</p:attrName>
                                        </p:attrNameLst>
                                      </p:cBhvr>
                                    </p:animRot>
                                    <p:animRot by="120000">
                                      <p:cBhvr>
                                        <p:cTn id="10" dur="600" fill="hold">
                                          <p:stCondLst>
                                            <p:cond delay="2400"/>
                                          </p:stCondLst>
                                        </p:cTn>
                                        <p:tgtEl>
                                          <p:spTgt spid="3"/>
                                        </p:tgtEl>
                                        <p:attrNameLst>
                                          <p:attrName>r</p:attrName>
                                        </p:attrNameLst>
                                      </p:cBhvr>
                                    </p:animRo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down)">
                                      <p:cBhvr>
                                        <p:cTn id="1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22" presetClass="entr" presetSubtype="4"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circle picture dark">
    <p:bg>
      <p:bgPr>
        <a:solidFill>
          <a:schemeClr val="tx1"/>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AEEB825D-0E6B-A477-9E11-52914F18339B}"/>
              </a:ext>
            </a:extLst>
          </p:cNvPr>
          <p:cNvSpPr>
            <a:spLocks noGrp="1"/>
          </p:cNvSpPr>
          <p:nvPr>
            <p:ph type="pic" sz="quarter" idx="16" hasCustomPrompt="1"/>
          </p:nvPr>
        </p:nvSpPr>
        <p:spPr>
          <a:xfrm>
            <a:off x="4752420" y="668261"/>
            <a:ext cx="6486911" cy="5507016"/>
          </a:xfrm>
          <a:custGeom>
            <a:avLst/>
            <a:gdLst>
              <a:gd name="connsiteX0" fmla="*/ 0 w 6482808"/>
              <a:gd name="connsiteY0" fmla="*/ 0 h 5502802"/>
              <a:gd name="connsiteX1" fmla="*/ 6482808 w 6482808"/>
              <a:gd name="connsiteY1" fmla="*/ 0 h 5502802"/>
              <a:gd name="connsiteX2" fmla="*/ 6482808 w 6482808"/>
              <a:gd name="connsiteY2" fmla="*/ 5502802 h 5502802"/>
              <a:gd name="connsiteX3" fmla="*/ 0 w 6482808"/>
              <a:gd name="connsiteY3" fmla="*/ 5502802 h 5502802"/>
              <a:gd name="connsiteX4" fmla="*/ 0 w 6482808"/>
              <a:gd name="connsiteY4" fmla="*/ 0 h 5502802"/>
              <a:gd name="connsiteX0" fmla="*/ 0 w 6482808"/>
              <a:gd name="connsiteY0" fmla="*/ 4101 h 5506903"/>
              <a:gd name="connsiteX1" fmla="*/ 2935920 w 6482808"/>
              <a:gd name="connsiteY1" fmla="*/ 0 h 5506903"/>
              <a:gd name="connsiteX2" fmla="*/ 6482808 w 6482808"/>
              <a:gd name="connsiteY2" fmla="*/ 4101 h 5506903"/>
              <a:gd name="connsiteX3" fmla="*/ 6482808 w 6482808"/>
              <a:gd name="connsiteY3" fmla="*/ 5506903 h 5506903"/>
              <a:gd name="connsiteX4" fmla="*/ 0 w 6482808"/>
              <a:gd name="connsiteY4" fmla="*/ 5506903 h 5506903"/>
              <a:gd name="connsiteX5" fmla="*/ 0 w 6482808"/>
              <a:gd name="connsiteY5" fmla="*/ 4101 h 5506903"/>
              <a:gd name="connsiteX0" fmla="*/ 1 w 6482809"/>
              <a:gd name="connsiteY0" fmla="*/ 4101 h 5506903"/>
              <a:gd name="connsiteX1" fmla="*/ 2935921 w 6482809"/>
              <a:gd name="connsiteY1" fmla="*/ 0 h 5506903"/>
              <a:gd name="connsiteX2" fmla="*/ 6482809 w 6482809"/>
              <a:gd name="connsiteY2" fmla="*/ 4101 h 5506903"/>
              <a:gd name="connsiteX3" fmla="*/ 6482809 w 6482809"/>
              <a:gd name="connsiteY3" fmla="*/ 5506903 h 5506903"/>
              <a:gd name="connsiteX4" fmla="*/ 1 w 6482809"/>
              <a:gd name="connsiteY4" fmla="*/ 5506903 h 5506903"/>
              <a:gd name="connsiteX5" fmla="*/ 0 w 6482809"/>
              <a:gd name="connsiteY5" fmla="*/ 3071236 h 5506903"/>
              <a:gd name="connsiteX6" fmla="*/ 1 w 6482809"/>
              <a:gd name="connsiteY6" fmla="*/ 4101 h 5506903"/>
              <a:gd name="connsiteX0" fmla="*/ 1 w 6482809"/>
              <a:gd name="connsiteY0" fmla="*/ 4101 h 5506903"/>
              <a:gd name="connsiteX1" fmla="*/ 2935921 w 6482809"/>
              <a:gd name="connsiteY1" fmla="*/ 0 h 5506903"/>
              <a:gd name="connsiteX2" fmla="*/ 6482809 w 6482809"/>
              <a:gd name="connsiteY2" fmla="*/ 4101 h 5506903"/>
              <a:gd name="connsiteX3" fmla="*/ 6482809 w 6482809"/>
              <a:gd name="connsiteY3" fmla="*/ 5506903 h 5506903"/>
              <a:gd name="connsiteX4" fmla="*/ 3206551 w 6482809"/>
              <a:gd name="connsiteY4" fmla="*/ 5502802 h 5506903"/>
              <a:gd name="connsiteX5" fmla="*/ 1 w 6482809"/>
              <a:gd name="connsiteY5" fmla="*/ 5506903 h 5506903"/>
              <a:gd name="connsiteX6" fmla="*/ 0 w 6482809"/>
              <a:gd name="connsiteY6" fmla="*/ 3071236 h 5506903"/>
              <a:gd name="connsiteX7" fmla="*/ 1 w 6482809"/>
              <a:gd name="connsiteY7" fmla="*/ 4101 h 5506903"/>
              <a:gd name="connsiteX0" fmla="*/ 1 w 6486910"/>
              <a:gd name="connsiteY0" fmla="*/ 4101 h 5506903"/>
              <a:gd name="connsiteX1" fmla="*/ 2935921 w 6486910"/>
              <a:gd name="connsiteY1" fmla="*/ 0 h 5506903"/>
              <a:gd name="connsiteX2" fmla="*/ 6482809 w 6486910"/>
              <a:gd name="connsiteY2" fmla="*/ 4101 h 5506903"/>
              <a:gd name="connsiteX3" fmla="*/ 6486910 w 6486910"/>
              <a:gd name="connsiteY3" fmla="*/ 2583283 h 5506903"/>
              <a:gd name="connsiteX4" fmla="*/ 6482809 w 6486910"/>
              <a:gd name="connsiteY4" fmla="*/ 5506903 h 5506903"/>
              <a:gd name="connsiteX5" fmla="*/ 3206551 w 6486910"/>
              <a:gd name="connsiteY5" fmla="*/ 5502802 h 5506903"/>
              <a:gd name="connsiteX6" fmla="*/ 1 w 6486910"/>
              <a:gd name="connsiteY6" fmla="*/ 5506903 h 5506903"/>
              <a:gd name="connsiteX7" fmla="*/ 0 w 6486910"/>
              <a:gd name="connsiteY7" fmla="*/ 3071236 h 5506903"/>
              <a:gd name="connsiteX8" fmla="*/ 1 w 6486910"/>
              <a:gd name="connsiteY8" fmla="*/ 4101 h 5506903"/>
              <a:gd name="connsiteX0" fmla="*/ 1 w 6486910"/>
              <a:gd name="connsiteY0" fmla="*/ 4101 h 5506903"/>
              <a:gd name="connsiteX1" fmla="*/ 2935921 w 6486910"/>
              <a:gd name="connsiteY1" fmla="*/ 0 h 5506903"/>
              <a:gd name="connsiteX2" fmla="*/ 6486910 w 6486910"/>
              <a:gd name="connsiteY2" fmla="*/ 2583283 h 5506903"/>
              <a:gd name="connsiteX3" fmla="*/ 6482809 w 6486910"/>
              <a:gd name="connsiteY3" fmla="*/ 5506903 h 5506903"/>
              <a:gd name="connsiteX4" fmla="*/ 3206551 w 6486910"/>
              <a:gd name="connsiteY4" fmla="*/ 5502802 h 5506903"/>
              <a:gd name="connsiteX5" fmla="*/ 1 w 6486910"/>
              <a:gd name="connsiteY5" fmla="*/ 5506903 h 5506903"/>
              <a:gd name="connsiteX6" fmla="*/ 0 w 6486910"/>
              <a:gd name="connsiteY6" fmla="*/ 3071236 h 5506903"/>
              <a:gd name="connsiteX7" fmla="*/ 1 w 6486910"/>
              <a:gd name="connsiteY7" fmla="*/ 4101 h 5506903"/>
              <a:gd name="connsiteX0" fmla="*/ 0 w 6486910"/>
              <a:gd name="connsiteY0" fmla="*/ 3071236 h 5506903"/>
              <a:gd name="connsiteX1" fmla="*/ 2935921 w 6486910"/>
              <a:gd name="connsiteY1" fmla="*/ 0 h 5506903"/>
              <a:gd name="connsiteX2" fmla="*/ 6486910 w 6486910"/>
              <a:gd name="connsiteY2" fmla="*/ 2583283 h 5506903"/>
              <a:gd name="connsiteX3" fmla="*/ 6482809 w 6486910"/>
              <a:gd name="connsiteY3" fmla="*/ 5506903 h 5506903"/>
              <a:gd name="connsiteX4" fmla="*/ 3206551 w 6486910"/>
              <a:gd name="connsiteY4" fmla="*/ 5502802 h 5506903"/>
              <a:gd name="connsiteX5" fmla="*/ 1 w 6486910"/>
              <a:gd name="connsiteY5" fmla="*/ 5506903 h 5506903"/>
              <a:gd name="connsiteX6" fmla="*/ 0 w 6486910"/>
              <a:gd name="connsiteY6" fmla="*/ 3071236 h 5506903"/>
              <a:gd name="connsiteX0" fmla="*/ 0 w 6486910"/>
              <a:gd name="connsiteY0" fmla="*/ 3071236 h 5506903"/>
              <a:gd name="connsiteX1" fmla="*/ 2935921 w 6486910"/>
              <a:gd name="connsiteY1" fmla="*/ 0 h 5506903"/>
              <a:gd name="connsiteX2" fmla="*/ 6486910 w 6486910"/>
              <a:gd name="connsiteY2" fmla="*/ 2583283 h 5506903"/>
              <a:gd name="connsiteX3" fmla="*/ 6482809 w 6486910"/>
              <a:gd name="connsiteY3" fmla="*/ 5506903 h 5506903"/>
              <a:gd name="connsiteX4" fmla="*/ 3206551 w 6486910"/>
              <a:gd name="connsiteY4" fmla="*/ 5502802 h 5506903"/>
              <a:gd name="connsiteX5" fmla="*/ 0 w 6486910"/>
              <a:gd name="connsiteY5" fmla="*/ 3071236 h 5506903"/>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63 h 5502829"/>
              <a:gd name="connsiteX1" fmla="*/ 2935921 w 6486910"/>
              <a:gd name="connsiteY1" fmla="*/ 27 h 5502829"/>
              <a:gd name="connsiteX2" fmla="*/ 6486910 w 6486910"/>
              <a:gd name="connsiteY2" fmla="*/ 2583310 h 5502829"/>
              <a:gd name="connsiteX3" fmla="*/ 3206551 w 6486910"/>
              <a:gd name="connsiteY3" fmla="*/ 5502829 h 5502829"/>
              <a:gd name="connsiteX4" fmla="*/ 0 w 6486910"/>
              <a:gd name="connsiteY4" fmla="*/ 3071263 h 5502829"/>
              <a:gd name="connsiteX0" fmla="*/ 0 w 6486910"/>
              <a:gd name="connsiteY0" fmla="*/ 3071276 h 5502842"/>
              <a:gd name="connsiteX1" fmla="*/ 2935921 w 6486910"/>
              <a:gd name="connsiteY1" fmla="*/ 40 h 5502842"/>
              <a:gd name="connsiteX2" fmla="*/ 6486910 w 6486910"/>
              <a:gd name="connsiteY2" fmla="*/ 2583323 h 5502842"/>
              <a:gd name="connsiteX3" fmla="*/ 3206551 w 6486910"/>
              <a:gd name="connsiteY3" fmla="*/ 5502842 h 5502842"/>
              <a:gd name="connsiteX4" fmla="*/ 0 w 6486910"/>
              <a:gd name="connsiteY4" fmla="*/ 3071276 h 5502842"/>
              <a:gd name="connsiteX0" fmla="*/ 0 w 6486910"/>
              <a:gd name="connsiteY0" fmla="*/ 3071276 h 5502842"/>
              <a:gd name="connsiteX1" fmla="*/ 2935921 w 6486910"/>
              <a:gd name="connsiteY1" fmla="*/ 40 h 5502842"/>
              <a:gd name="connsiteX2" fmla="*/ 6486910 w 6486910"/>
              <a:gd name="connsiteY2" fmla="*/ 2583323 h 5502842"/>
              <a:gd name="connsiteX3" fmla="*/ 3206551 w 6486910"/>
              <a:gd name="connsiteY3" fmla="*/ 5502842 h 5502842"/>
              <a:gd name="connsiteX4" fmla="*/ 0 w 6486910"/>
              <a:gd name="connsiteY4" fmla="*/ 3071276 h 5502842"/>
              <a:gd name="connsiteX0" fmla="*/ 59690 w 6546600"/>
              <a:gd name="connsiteY0" fmla="*/ 3071276 h 5614465"/>
              <a:gd name="connsiteX1" fmla="*/ 2995611 w 6546600"/>
              <a:gd name="connsiteY1" fmla="*/ 40 h 5614465"/>
              <a:gd name="connsiteX2" fmla="*/ 6546600 w 6546600"/>
              <a:gd name="connsiteY2" fmla="*/ 2583323 h 5614465"/>
              <a:gd name="connsiteX3" fmla="*/ 3266241 w 6546600"/>
              <a:gd name="connsiteY3" fmla="*/ 5502842 h 5614465"/>
              <a:gd name="connsiteX4" fmla="*/ 1195514 w 6546600"/>
              <a:gd name="connsiteY4" fmla="*/ 4822169 h 5614465"/>
              <a:gd name="connsiteX5" fmla="*/ 59690 w 6546600"/>
              <a:gd name="connsiteY5" fmla="*/ 3071276 h 5614465"/>
              <a:gd name="connsiteX0" fmla="*/ 70847 w 6557757"/>
              <a:gd name="connsiteY0" fmla="*/ 3071276 h 5630897"/>
              <a:gd name="connsiteX1" fmla="*/ 3006768 w 6557757"/>
              <a:gd name="connsiteY1" fmla="*/ 40 h 5630897"/>
              <a:gd name="connsiteX2" fmla="*/ 6557757 w 6557757"/>
              <a:gd name="connsiteY2" fmla="*/ 2583323 h 5630897"/>
              <a:gd name="connsiteX3" fmla="*/ 3277398 w 6557757"/>
              <a:gd name="connsiteY3" fmla="*/ 5502842 h 5630897"/>
              <a:gd name="connsiteX4" fmla="*/ 1022150 w 6557757"/>
              <a:gd name="connsiteY4" fmla="*/ 4949283 h 5630897"/>
              <a:gd name="connsiteX5" fmla="*/ 70847 w 6557757"/>
              <a:gd name="connsiteY5" fmla="*/ 3071276 h 5630897"/>
              <a:gd name="connsiteX0" fmla="*/ 0 w 6486910"/>
              <a:gd name="connsiteY0" fmla="*/ 3071276 h 5630897"/>
              <a:gd name="connsiteX1" fmla="*/ 2935921 w 6486910"/>
              <a:gd name="connsiteY1" fmla="*/ 40 h 5630897"/>
              <a:gd name="connsiteX2" fmla="*/ 6486910 w 6486910"/>
              <a:gd name="connsiteY2" fmla="*/ 2583323 h 5630897"/>
              <a:gd name="connsiteX3" fmla="*/ 3206551 w 6486910"/>
              <a:gd name="connsiteY3" fmla="*/ 5502842 h 5630897"/>
              <a:gd name="connsiteX4" fmla="*/ 951303 w 6486910"/>
              <a:gd name="connsiteY4" fmla="*/ 4949283 h 5630897"/>
              <a:gd name="connsiteX5" fmla="*/ 0 w 6486910"/>
              <a:gd name="connsiteY5" fmla="*/ 3071276 h 5630897"/>
              <a:gd name="connsiteX0" fmla="*/ 0 w 6486910"/>
              <a:gd name="connsiteY0" fmla="*/ 3071276 h 5502842"/>
              <a:gd name="connsiteX1" fmla="*/ 2935921 w 6486910"/>
              <a:gd name="connsiteY1" fmla="*/ 40 h 5502842"/>
              <a:gd name="connsiteX2" fmla="*/ 6486910 w 6486910"/>
              <a:gd name="connsiteY2" fmla="*/ 2583323 h 5502842"/>
              <a:gd name="connsiteX3" fmla="*/ 3206551 w 6486910"/>
              <a:gd name="connsiteY3" fmla="*/ 5502842 h 5502842"/>
              <a:gd name="connsiteX4" fmla="*/ 951303 w 6486910"/>
              <a:gd name="connsiteY4" fmla="*/ 4949283 h 5502842"/>
              <a:gd name="connsiteX5" fmla="*/ 0 w 6486910"/>
              <a:gd name="connsiteY5" fmla="*/ 3071276 h 5502842"/>
              <a:gd name="connsiteX0" fmla="*/ 0 w 6486911"/>
              <a:gd name="connsiteY0" fmla="*/ 3071276 h 5502845"/>
              <a:gd name="connsiteX1" fmla="*/ 2935921 w 6486911"/>
              <a:gd name="connsiteY1" fmla="*/ 40 h 5502845"/>
              <a:gd name="connsiteX2" fmla="*/ 6486910 w 6486911"/>
              <a:gd name="connsiteY2" fmla="*/ 2583323 h 5502845"/>
              <a:gd name="connsiteX3" fmla="*/ 3206551 w 6486911"/>
              <a:gd name="connsiteY3" fmla="*/ 5502842 h 5502845"/>
              <a:gd name="connsiteX4" fmla="*/ 951303 w 6486911"/>
              <a:gd name="connsiteY4" fmla="*/ 4949283 h 5502845"/>
              <a:gd name="connsiteX5" fmla="*/ 0 w 6486911"/>
              <a:gd name="connsiteY5" fmla="*/ 3071276 h 5502845"/>
              <a:gd name="connsiteX0" fmla="*/ 0 w 6486911"/>
              <a:gd name="connsiteY0" fmla="*/ 3075447 h 5507016"/>
              <a:gd name="connsiteX1" fmla="*/ 2935921 w 6486911"/>
              <a:gd name="connsiteY1" fmla="*/ 4211 h 5507016"/>
              <a:gd name="connsiteX2" fmla="*/ 6486910 w 6486911"/>
              <a:gd name="connsiteY2" fmla="*/ 2587494 h 5507016"/>
              <a:gd name="connsiteX3" fmla="*/ 3206551 w 6486911"/>
              <a:gd name="connsiteY3" fmla="*/ 5507013 h 5507016"/>
              <a:gd name="connsiteX4" fmla="*/ 951303 w 6486911"/>
              <a:gd name="connsiteY4" fmla="*/ 4953454 h 5507016"/>
              <a:gd name="connsiteX5" fmla="*/ 0 w 6486911"/>
              <a:gd name="connsiteY5" fmla="*/ 3075447 h 5507016"/>
              <a:gd name="connsiteX0" fmla="*/ 0 w 6486911"/>
              <a:gd name="connsiteY0" fmla="*/ 3075447 h 5507016"/>
              <a:gd name="connsiteX1" fmla="*/ 2935921 w 6486911"/>
              <a:gd name="connsiteY1" fmla="*/ 4211 h 5507016"/>
              <a:gd name="connsiteX2" fmla="*/ 6486910 w 6486911"/>
              <a:gd name="connsiteY2" fmla="*/ 2587494 h 5507016"/>
              <a:gd name="connsiteX3" fmla="*/ 3206551 w 6486911"/>
              <a:gd name="connsiteY3" fmla="*/ 5507013 h 5507016"/>
              <a:gd name="connsiteX4" fmla="*/ 951303 w 6486911"/>
              <a:gd name="connsiteY4" fmla="*/ 4953454 h 5507016"/>
              <a:gd name="connsiteX5" fmla="*/ 0 w 6486911"/>
              <a:gd name="connsiteY5" fmla="*/ 3075447 h 550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6911" h="5507016">
                <a:moveTo>
                  <a:pt x="0" y="3075447"/>
                </a:moveTo>
                <a:cubicBezTo>
                  <a:pt x="1367" y="1435951"/>
                  <a:pt x="870661" y="-90783"/>
                  <a:pt x="2935921" y="4211"/>
                </a:cubicBezTo>
                <a:cubicBezTo>
                  <a:pt x="4685446" y="94420"/>
                  <a:pt x="6484176" y="1049826"/>
                  <a:pt x="6486910" y="2587494"/>
                </a:cubicBezTo>
                <a:cubicBezTo>
                  <a:pt x="6488276" y="3999415"/>
                  <a:pt x="5144697" y="5509747"/>
                  <a:pt x="3206551" y="5507013"/>
                </a:cubicBezTo>
                <a:cubicBezTo>
                  <a:pt x="2359808" y="5486511"/>
                  <a:pt x="1485728" y="5358715"/>
                  <a:pt x="951303" y="4953454"/>
                </a:cubicBezTo>
                <a:cubicBezTo>
                  <a:pt x="416878" y="4548193"/>
                  <a:pt x="19819" y="3920140"/>
                  <a:pt x="0" y="3075447"/>
                </a:cubicBezTo>
                <a:close/>
              </a:path>
            </a:pathLst>
          </a:custGeom>
          <a:solidFill>
            <a:schemeClr val="bg2"/>
          </a:solidFill>
          <a:ln w="3175">
            <a:noFill/>
          </a:ln>
        </p:spPr>
        <p:txBody>
          <a:bodyPr anchor="ctr"/>
          <a:lstStyle>
            <a:lvl1pPr marL="0" indent="0" algn="ctr">
              <a:buNone/>
              <a:defRPr/>
            </a:lvl1pPr>
          </a:lstStyle>
          <a:p>
            <a:r>
              <a:rPr lang="en-GB"/>
              <a:t>I</a:t>
            </a:r>
            <a:r>
              <a:rPr lang="en-FI"/>
              <a:t>nsert image</a:t>
            </a:r>
          </a:p>
          <a:p>
            <a:endParaRPr lang="en-FI"/>
          </a:p>
        </p:txBody>
      </p:sp>
      <p:sp>
        <p:nvSpPr>
          <p:cNvPr id="3" name="Title 2">
            <a:extLst>
              <a:ext uri="{FF2B5EF4-FFF2-40B4-BE49-F238E27FC236}">
                <a16:creationId xmlns:a16="http://schemas.microsoft.com/office/drawing/2014/main" id="{85E131F3-7BDE-0A47-6F4B-04833C6765CA}"/>
              </a:ext>
            </a:extLst>
          </p:cNvPr>
          <p:cNvSpPr>
            <a:spLocks noGrp="1"/>
          </p:cNvSpPr>
          <p:nvPr>
            <p:ph type="title" hasCustomPrompt="1"/>
          </p:nvPr>
        </p:nvSpPr>
        <p:spPr>
          <a:xfrm>
            <a:off x="675005" y="1442148"/>
            <a:ext cx="5664835" cy="3073839"/>
          </a:xfrm>
        </p:spPr>
        <p:txBody>
          <a:bodyPr/>
          <a:lstStyle>
            <a:lvl1pPr>
              <a:defRPr sz="6000" b="0" i="0">
                <a:solidFill>
                  <a:schemeClr val="bg1"/>
                </a:solidFill>
                <a:latin typeface="Messina Modern Book" pitchFamily="2" charset="77"/>
              </a:defRPr>
            </a:lvl1pPr>
          </a:lstStyle>
          <a:p>
            <a:r>
              <a:rPr lang="en-GB"/>
              <a:t>Insert presentation title</a:t>
            </a:r>
          </a:p>
        </p:txBody>
      </p:sp>
      <p:sp>
        <p:nvSpPr>
          <p:cNvPr id="29" name="Text Placeholder 72">
            <a:extLst>
              <a:ext uri="{FF2B5EF4-FFF2-40B4-BE49-F238E27FC236}">
                <a16:creationId xmlns:a16="http://schemas.microsoft.com/office/drawing/2014/main" id="{D745AE89-B236-493C-B3DD-4EFE82A10E05}"/>
              </a:ext>
            </a:extLst>
          </p:cNvPr>
          <p:cNvSpPr>
            <a:spLocks noGrp="1"/>
          </p:cNvSpPr>
          <p:nvPr>
            <p:ph type="body" sz="quarter" idx="14" hasCustomPrompt="1"/>
          </p:nvPr>
        </p:nvSpPr>
        <p:spPr>
          <a:xfrm>
            <a:off x="695325" y="4515988"/>
            <a:ext cx="4057095" cy="1000095"/>
          </a:xfrm>
          <a:prstGeom prst="rect">
            <a:avLst/>
          </a:prstGeom>
        </p:spPr>
        <p:txBody>
          <a:bodyPr lIns="0" rIns="0">
            <a:noAutofit/>
          </a:bodyPr>
          <a:lstStyle>
            <a:lvl1pPr marL="0" indent="0" algn="l">
              <a:buNone/>
              <a:defRPr sz="1800" b="0" i="0" spc="-50" baseline="0">
                <a:solidFill>
                  <a:schemeClr val="bg2"/>
                </a:solidFill>
                <a:latin typeface="Cadiz Book" pitchFamily="2" charset="77"/>
              </a:defRPr>
            </a:lvl1pPr>
            <a:lvl2pPr>
              <a:defRPr sz="1800"/>
            </a:lvl2pPr>
            <a:lvl3pPr>
              <a:defRPr sz="1600"/>
            </a:lvl3pPr>
            <a:lvl4pPr>
              <a:defRPr sz="1400"/>
            </a:lvl4pPr>
            <a:lvl5pPr>
              <a:defRPr sz="1400"/>
            </a:lvl5pPr>
          </a:lstStyle>
          <a:p>
            <a:pPr lvl="0"/>
            <a:r>
              <a:rPr lang="en-US"/>
              <a:t>Insert secondary presentation information</a:t>
            </a:r>
            <a:endParaRPr lang="en-FI"/>
          </a:p>
        </p:txBody>
      </p:sp>
      <p:sp>
        <p:nvSpPr>
          <p:cNvPr id="2" name="Text Placeholder 5">
            <a:extLst>
              <a:ext uri="{FF2B5EF4-FFF2-40B4-BE49-F238E27FC236}">
                <a16:creationId xmlns:a16="http://schemas.microsoft.com/office/drawing/2014/main" id="{ADA5621D-AAF1-4B94-093B-674319AD22F3}"/>
              </a:ext>
            </a:extLst>
          </p:cNvPr>
          <p:cNvSpPr>
            <a:spLocks noGrp="1"/>
          </p:cNvSpPr>
          <p:nvPr>
            <p:ph type="body" sz="quarter" idx="15" hasCustomPrompt="1"/>
          </p:nvPr>
        </p:nvSpPr>
        <p:spPr>
          <a:xfrm>
            <a:off x="690489" y="823046"/>
            <a:ext cx="4312145" cy="619102"/>
          </a:xfrm>
          <a:prstGeom prst="rect">
            <a:avLst/>
          </a:prstGeom>
        </p:spPr>
        <p:txBody>
          <a:bodyPr lIns="0" rIns="0"/>
          <a:lstStyle>
            <a:lvl1pPr marL="0" indent="0">
              <a:spcBef>
                <a:spcPts val="1000"/>
              </a:spcBef>
              <a:buNone/>
              <a:defRPr sz="1600" b="0" i="0">
                <a:solidFill>
                  <a:schemeClr val="bg2"/>
                </a:solidFill>
                <a:latin typeface="Cadiz Book"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Insert Date, client name etc</a:t>
            </a:r>
          </a:p>
        </p:txBody>
      </p:sp>
      <p:pic>
        <p:nvPicPr>
          <p:cNvPr id="5" name="Graphic 4" descr="Gofore logo">
            <a:extLst>
              <a:ext uri="{FF2B5EF4-FFF2-40B4-BE49-F238E27FC236}">
                <a16:creationId xmlns:a16="http://schemas.microsoft.com/office/drawing/2014/main" id="{2AEA093D-2493-5F1E-8B56-1CA5C346F1D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53816" y="6247546"/>
            <a:ext cx="1308663" cy="221339"/>
          </a:xfrm>
          <a:prstGeom prst="rect">
            <a:avLst/>
          </a:prstGeom>
        </p:spPr>
      </p:pic>
    </p:spTree>
    <p:extLst>
      <p:ext uri="{BB962C8B-B14F-4D97-AF65-F5344CB8AC3E}">
        <p14:creationId xmlns:p14="http://schemas.microsoft.com/office/powerpoint/2010/main" val="296106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400" fill="hold"/>
                                        <p:tgtEl>
                                          <p:spTgt spid="8"/>
                                        </p:tgtEl>
                                        <p:attrNameLst>
                                          <p:attrName>ppt_x</p:attrName>
                                        </p:attrNameLst>
                                      </p:cBhvr>
                                      <p:tavLst>
                                        <p:tav tm="0">
                                          <p:val>
                                            <p:strVal val="#ppt_x"/>
                                          </p:val>
                                        </p:tav>
                                        <p:tav tm="100000">
                                          <p:val>
                                            <p:strVal val="#ppt_x"/>
                                          </p:val>
                                        </p:tav>
                                      </p:tavLst>
                                    </p:anim>
                                    <p:anim calcmode="lin" valueType="num">
                                      <p:cBhvr additive="base">
                                        <p:cTn id="8" dur="4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Break Title white">
    <p:bg>
      <p:bgPr>
        <a:solidFill>
          <a:schemeClr val="bg1"/>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D8AF9C9-1EC7-7CD0-85A9-116D8403DA9E}"/>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t="-120"/>
          <a:stretch/>
        </p:blipFill>
        <p:spPr>
          <a:xfrm>
            <a:off x="4701210" y="-564543"/>
            <a:ext cx="6360462" cy="6428629"/>
          </a:xfrm>
          <a:custGeom>
            <a:avLst/>
            <a:gdLst>
              <a:gd name="connsiteX0" fmla="*/ 0 w 6360462"/>
              <a:gd name="connsiteY0" fmla="*/ 0 h 6428629"/>
              <a:gd name="connsiteX1" fmla="*/ 1211575 w 6360462"/>
              <a:gd name="connsiteY1" fmla="*/ 0 h 6428629"/>
              <a:gd name="connsiteX2" fmla="*/ 1211575 w 6360462"/>
              <a:gd name="connsiteY2" fmla="*/ 564543 h 6428629"/>
              <a:gd name="connsiteX3" fmla="*/ 5178457 w 6360462"/>
              <a:gd name="connsiteY3" fmla="*/ 564543 h 6428629"/>
              <a:gd name="connsiteX4" fmla="*/ 5178457 w 6360462"/>
              <a:gd name="connsiteY4" fmla="*/ 0 h 6428629"/>
              <a:gd name="connsiteX5" fmla="*/ 6360462 w 6360462"/>
              <a:gd name="connsiteY5" fmla="*/ 0 h 6428629"/>
              <a:gd name="connsiteX6" fmla="*/ 6360462 w 6360462"/>
              <a:gd name="connsiteY6" fmla="*/ 6428629 h 6428629"/>
              <a:gd name="connsiteX7" fmla="*/ 0 w 6360462"/>
              <a:gd name="connsiteY7" fmla="*/ 6428629 h 6428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0462" h="6428629">
                <a:moveTo>
                  <a:pt x="0" y="0"/>
                </a:moveTo>
                <a:lnTo>
                  <a:pt x="1211575" y="0"/>
                </a:lnTo>
                <a:lnTo>
                  <a:pt x="1211575" y="564543"/>
                </a:lnTo>
                <a:lnTo>
                  <a:pt x="5178457" y="564543"/>
                </a:lnTo>
                <a:lnTo>
                  <a:pt x="5178457" y="0"/>
                </a:lnTo>
                <a:lnTo>
                  <a:pt x="6360462" y="0"/>
                </a:lnTo>
                <a:lnTo>
                  <a:pt x="6360462" y="6428629"/>
                </a:lnTo>
                <a:lnTo>
                  <a:pt x="0" y="6428629"/>
                </a:lnTo>
                <a:close/>
              </a:path>
            </a:pathLst>
          </a:custGeom>
        </p:spPr>
      </p:pic>
      <p:pic>
        <p:nvPicPr>
          <p:cNvPr id="8" name="Graphic 7">
            <a:extLst>
              <a:ext uri="{FF2B5EF4-FFF2-40B4-BE49-F238E27FC236}">
                <a16:creationId xmlns:a16="http://schemas.microsoft.com/office/drawing/2014/main" id="{E9271A02-E183-2444-89AA-87C8DD9F7E20}"/>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17294" y="215351"/>
            <a:ext cx="262466" cy="289618"/>
          </a:xfrm>
          <a:prstGeom prst="rect">
            <a:avLst/>
          </a:prstGeom>
        </p:spPr>
      </p:pic>
      <p:sp>
        <p:nvSpPr>
          <p:cNvPr id="5" name="Title 1">
            <a:extLst>
              <a:ext uri="{FF2B5EF4-FFF2-40B4-BE49-F238E27FC236}">
                <a16:creationId xmlns:a16="http://schemas.microsoft.com/office/drawing/2014/main" id="{C6B956B7-C048-03E5-D14D-B648F1D8884A}"/>
              </a:ext>
            </a:extLst>
          </p:cNvPr>
          <p:cNvSpPr>
            <a:spLocks noGrp="1"/>
          </p:cNvSpPr>
          <p:nvPr>
            <p:ph type="title" hasCustomPrompt="1"/>
          </p:nvPr>
        </p:nvSpPr>
        <p:spPr>
          <a:xfrm>
            <a:off x="679141" y="739366"/>
            <a:ext cx="7355841" cy="2970089"/>
          </a:xfrm>
          <a:prstGeom prst="rect">
            <a:avLst/>
          </a:prstGeom>
        </p:spPr>
        <p:txBody>
          <a:bodyPr anchor="b" anchorCtr="0"/>
          <a:lstStyle>
            <a:lvl1pPr algn="l">
              <a:lnSpc>
                <a:spcPct val="85000"/>
              </a:lnSpc>
              <a:defRPr sz="6000" b="0" i="0" spc="-100" baseline="0">
                <a:solidFill>
                  <a:schemeClr val="tx1"/>
                </a:solidFill>
                <a:latin typeface="Messina Modern Book" pitchFamily="50" charset="0"/>
              </a:defRPr>
            </a:lvl1pPr>
          </a:lstStyle>
          <a:p>
            <a:r>
              <a:rPr lang="en-US" noProof="0"/>
              <a:t>Click to insert section title</a:t>
            </a:r>
            <a:endParaRPr lang="en-GB" noProof="0"/>
          </a:p>
        </p:txBody>
      </p:sp>
      <p:sp>
        <p:nvSpPr>
          <p:cNvPr id="6" name="Text Placeholder 72">
            <a:extLst>
              <a:ext uri="{FF2B5EF4-FFF2-40B4-BE49-F238E27FC236}">
                <a16:creationId xmlns:a16="http://schemas.microsoft.com/office/drawing/2014/main" id="{C0C78889-6C9E-C16B-5B5A-CB07107DF5D1}"/>
              </a:ext>
            </a:extLst>
          </p:cNvPr>
          <p:cNvSpPr>
            <a:spLocks noGrp="1"/>
          </p:cNvSpPr>
          <p:nvPr>
            <p:ph type="body" sz="quarter" idx="14" hasCustomPrompt="1"/>
          </p:nvPr>
        </p:nvSpPr>
        <p:spPr>
          <a:xfrm>
            <a:off x="690457" y="4002069"/>
            <a:ext cx="8069938" cy="1778883"/>
          </a:xfrm>
          <a:prstGeom prst="rect">
            <a:avLst/>
          </a:prstGeom>
        </p:spPr>
        <p:txBody>
          <a:bodyPr lIns="0" tIns="0" rIns="0" bIns="0">
            <a:noAutofit/>
          </a:bodyPr>
          <a:lstStyle>
            <a:lvl1pPr marL="0" indent="0" algn="l">
              <a:buNone/>
              <a:defRPr sz="2400" b="0" i="0" spc="-50" baseline="0">
                <a:solidFill>
                  <a:schemeClr val="tx1"/>
                </a:solidFill>
                <a:latin typeface="+mn-lt"/>
              </a:defRPr>
            </a:lvl1pPr>
            <a:lvl2pPr>
              <a:defRPr sz="1800"/>
            </a:lvl2pPr>
            <a:lvl3pPr>
              <a:defRPr sz="1600"/>
            </a:lvl3pPr>
            <a:lvl4pPr>
              <a:defRPr sz="1400"/>
            </a:lvl4pPr>
            <a:lvl5pPr>
              <a:defRPr sz="1400"/>
            </a:lvl5pPr>
          </a:lstStyle>
          <a:p>
            <a:pPr lvl="0"/>
            <a:r>
              <a:rPr lang="en-GB" noProof="0"/>
              <a:t>Double tap to add subtitle</a:t>
            </a:r>
          </a:p>
        </p:txBody>
      </p:sp>
      <p:sp>
        <p:nvSpPr>
          <p:cNvPr id="7" name="Text Placeholder 3">
            <a:extLst>
              <a:ext uri="{FF2B5EF4-FFF2-40B4-BE49-F238E27FC236}">
                <a16:creationId xmlns:a16="http://schemas.microsoft.com/office/drawing/2014/main" id="{F658E970-19F7-497E-2C26-CA6F94EFFD32}"/>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rgbClr val="92B1B8"/>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2" name="Footer Placeholder 1">
            <a:extLst>
              <a:ext uri="{FF2B5EF4-FFF2-40B4-BE49-F238E27FC236}">
                <a16:creationId xmlns:a16="http://schemas.microsoft.com/office/drawing/2014/main" id="{AB994EF9-C567-1851-894C-87832E6E127D}"/>
              </a:ext>
            </a:extLst>
          </p:cNvPr>
          <p:cNvSpPr>
            <a:spLocks noGrp="1"/>
          </p:cNvSpPr>
          <p:nvPr>
            <p:ph type="ftr" sz="quarter" idx="15"/>
          </p:nvPr>
        </p:nvSpPr>
        <p:spPr/>
        <p:txBody>
          <a:bodyPr/>
          <a:lstStyle/>
          <a:p>
            <a:r>
              <a:rPr lang="fi-FI"/>
              <a:t>CONFIDENTIAL</a:t>
            </a:r>
          </a:p>
        </p:txBody>
      </p:sp>
      <p:sp>
        <p:nvSpPr>
          <p:cNvPr id="3" name="Slide Number Placeholder 2">
            <a:extLst>
              <a:ext uri="{FF2B5EF4-FFF2-40B4-BE49-F238E27FC236}">
                <a16:creationId xmlns:a16="http://schemas.microsoft.com/office/drawing/2014/main" id="{2AEBEB4B-A6CC-AEF1-51E4-34F13E061EF3}"/>
              </a:ext>
            </a:extLst>
          </p:cNvPr>
          <p:cNvSpPr>
            <a:spLocks noGrp="1"/>
          </p:cNvSpPr>
          <p:nvPr>
            <p:ph type="sldNum" sz="quarter" idx="16"/>
          </p:nvPr>
        </p:nvSpPr>
        <p:spPr/>
        <p:txBody>
          <a:bodyPr/>
          <a:lstStyle/>
          <a:p>
            <a:fld id="{B64FCF4A-2F3F-4397-9C44-D2344643394B}" type="slidenum">
              <a:rPr lang="fi-FI" smtClean="0"/>
              <a:pPr/>
              <a:t>‹#›</a:t>
            </a:fld>
            <a:endParaRPr lang="fi-FI"/>
          </a:p>
        </p:txBody>
      </p:sp>
      <p:sp>
        <p:nvSpPr>
          <p:cNvPr id="10" name="Freeform: Shape 19">
            <a:extLst>
              <a:ext uri="{FF2B5EF4-FFF2-40B4-BE49-F238E27FC236}">
                <a16:creationId xmlns:a16="http://schemas.microsoft.com/office/drawing/2014/main" id="{A977B46D-D555-A687-3ECB-C17E1FFA354A}"/>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137741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down)">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22" presetClass="entr" presetSubtype="4"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ighlight / quote grey">
    <p:bg>
      <p:bgPr>
        <a:solidFill>
          <a:schemeClr val="tx2"/>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FB85980-9525-0B47-8FC8-65832A3FADBD}"/>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b="-3734"/>
          <a:stretch/>
        </p:blipFill>
        <p:spPr>
          <a:xfrm rot="556675">
            <a:off x="7911456" y="4509491"/>
            <a:ext cx="2897629" cy="2551760"/>
          </a:xfrm>
          <a:prstGeom prst="rect">
            <a:avLst/>
          </a:prstGeom>
        </p:spPr>
      </p:pic>
      <p:sp>
        <p:nvSpPr>
          <p:cNvPr id="7" name="Text Placeholder 72">
            <a:extLst>
              <a:ext uri="{FF2B5EF4-FFF2-40B4-BE49-F238E27FC236}">
                <a16:creationId xmlns:a16="http://schemas.microsoft.com/office/drawing/2014/main" id="{3FCB4BE9-1C13-470B-8D74-AF4CD5C42A51}"/>
              </a:ext>
            </a:extLst>
          </p:cNvPr>
          <p:cNvSpPr>
            <a:spLocks noGrp="1"/>
          </p:cNvSpPr>
          <p:nvPr>
            <p:ph type="body" sz="quarter" idx="14" hasCustomPrompt="1"/>
          </p:nvPr>
        </p:nvSpPr>
        <p:spPr>
          <a:xfrm>
            <a:off x="695325" y="945222"/>
            <a:ext cx="7200900" cy="5292066"/>
          </a:xfrm>
          <a:prstGeom prst="rect">
            <a:avLst/>
          </a:prstGeom>
        </p:spPr>
        <p:txBody>
          <a:bodyPr lIns="0" tIns="0" rIns="0" bIns="0">
            <a:noAutofit/>
          </a:bodyPr>
          <a:lstStyle>
            <a:lvl1pPr marL="230188" indent="-230188" algn="l">
              <a:buSzPct val="80000"/>
              <a:buFont typeface="Arial" panose="020B0604020202020204" pitchFamily="34" charset="0"/>
              <a:buChar char="•"/>
              <a:tabLst/>
              <a:defRPr sz="3200" b="0" i="0" spc="-60" baseline="0">
                <a:solidFill>
                  <a:schemeClr val="bg1"/>
                </a:solidFill>
                <a:latin typeface="+mn-lt"/>
              </a:defRPr>
            </a:lvl1pPr>
            <a:lvl2pPr>
              <a:defRPr sz="1800"/>
            </a:lvl2pPr>
            <a:lvl3pPr>
              <a:defRPr sz="1600"/>
            </a:lvl3pPr>
            <a:lvl4pPr>
              <a:defRPr sz="1400"/>
            </a:lvl4pPr>
            <a:lvl5pPr>
              <a:defRPr sz="1400"/>
            </a:lvl5pPr>
          </a:lstStyle>
          <a:p>
            <a:pPr lvl="0"/>
            <a:r>
              <a:rPr lang="en-GB" noProof="0"/>
              <a:t>Click to insert quote or other highlight text</a:t>
            </a:r>
          </a:p>
        </p:txBody>
      </p:sp>
      <p:sp>
        <p:nvSpPr>
          <p:cNvPr id="4" name="Text Placeholder 3">
            <a:extLst>
              <a:ext uri="{FF2B5EF4-FFF2-40B4-BE49-F238E27FC236}">
                <a16:creationId xmlns:a16="http://schemas.microsoft.com/office/drawing/2014/main" id="{EE180229-46F3-8DA8-D554-0B18CC677632}"/>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rgbClr val="92B1B8"/>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pic>
        <p:nvPicPr>
          <p:cNvPr id="8" name="Graphic 7">
            <a:extLst>
              <a:ext uri="{FF2B5EF4-FFF2-40B4-BE49-F238E27FC236}">
                <a16:creationId xmlns:a16="http://schemas.microsoft.com/office/drawing/2014/main" id="{E9271A02-E183-2444-89AA-87C8DD9F7E20}"/>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17294" y="215351"/>
            <a:ext cx="262466" cy="289618"/>
          </a:xfrm>
          <a:prstGeom prst="rect">
            <a:avLst/>
          </a:prstGeom>
        </p:spPr>
      </p:pic>
      <p:sp>
        <p:nvSpPr>
          <p:cNvPr id="2" name="Footer Placeholder 1">
            <a:extLst>
              <a:ext uri="{FF2B5EF4-FFF2-40B4-BE49-F238E27FC236}">
                <a16:creationId xmlns:a16="http://schemas.microsoft.com/office/drawing/2014/main" id="{D44E12D1-F8CC-5FD5-0145-73699BB70ADD}"/>
              </a:ext>
            </a:extLst>
          </p:cNvPr>
          <p:cNvSpPr>
            <a:spLocks noGrp="1"/>
          </p:cNvSpPr>
          <p:nvPr>
            <p:ph type="ftr" sz="quarter" idx="15"/>
          </p:nvPr>
        </p:nvSpPr>
        <p:spPr/>
        <p:txBody>
          <a:bodyPr/>
          <a:lstStyle>
            <a:lvl1pPr>
              <a:defRPr>
                <a:solidFill>
                  <a:schemeClr val="bg1"/>
                </a:solidFill>
              </a:defRPr>
            </a:lvl1pPr>
          </a:lstStyle>
          <a:p>
            <a:r>
              <a:rPr lang="fi-FI"/>
              <a:t>CONFIDENTIAL</a:t>
            </a:r>
          </a:p>
        </p:txBody>
      </p:sp>
      <p:sp>
        <p:nvSpPr>
          <p:cNvPr id="3" name="Slide Number Placeholder 2">
            <a:extLst>
              <a:ext uri="{FF2B5EF4-FFF2-40B4-BE49-F238E27FC236}">
                <a16:creationId xmlns:a16="http://schemas.microsoft.com/office/drawing/2014/main" id="{89EA3A73-4BBB-F86E-B571-FF34F51EFF3A}"/>
              </a:ext>
            </a:extLst>
          </p:cNvPr>
          <p:cNvSpPr>
            <a:spLocks noGrp="1"/>
          </p:cNvSpPr>
          <p:nvPr>
            <p:ph type="sldNum" sz="quarter" idx="16"/>
          </p:nvPr>
        </p:nvSpPr>
        <p:spPr/>
        <p:txBody>
          <a:bodyPr/>
          <a:lstStyle>
            <a:lvl1pPr>
              <a:defRPr>
                <a:solidFill>
                  <a:schemeClr val="bg1"/>
                </a:solidFill>
              </a:defRPr>
            </a:lvl1pPr>
          </a:lstStyle>
          <a:p>
            <a:fld id="{B64FCF4A-2F3F-4397-9C44-D2344643394B}" type="slidenum">
              <a:rPr lang="fi-FI" smtClean="0"/>
              <a:pPr/>
              <a:t>‹#›</a:t>
            </a:fld>
            <a:endParaRPr lang="fi-FI"/>
          </a:p>
        </p:txBody>
      </p:sp>
      <p:sp>
        <p:nvSpPr>
          <p:cNvPr id="6" name="Freeform: Shape 19">
            <a:extLst>
              <a:ext uri="{FF2B5EF4-FFF2-40B4-BE49-F238E27FC236}">
                <a16:creationId xmlns:a16="http://schemas.microsoft.com/office/drawing/2014/main" id="{D91EAE5D-6511-5CAA-05B5-6F06BF4B7DFA}"/>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chemeClr val="bg1">
              <a:alpha val="34551"/>
            </a:schemeClr>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20369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9"/>
                                        </p:tgtEl>
                                        <p:attrNameLst>
                                          <p:attrName>r</p:attrName>
                                        </p:attrNameLst>
                                      </p:cBhvr>
                                    </p:animRot>
                                    <p:animRot by="-240000">
                                      <p:cBhvr>
                                        <p:cTn id="7" dur="600" fill="hold">
                                          <p:stCondLst>
                                            <p:cond delay="600"/>
                                          </p:stCondLst>
                                        </p:cTn>
                                        <p:tgtEl>
                                          <p:spTgt spid="9"/>
                                        </p:tgtEl>
                                        <p:attrNameLst>
                                          <p:attrName>r</p:attrName>
                                        </p:attrNameLst>
                                      </p:cBhvr>
                                    </p:animRot>
                                    <p:animRot by="240000">
                                      <p:cBhvr>
                                        <p:cTn id="8" dur="600" fill="hold">
                                          <p:stCondLst>
                                            <p:cond delay="1200"/>
                                          </p:stCondLst>
                                        </p:cTn>
                                        <p:tgtEl>
                                          <p:spTgt spid="9"/>
                                        </p:tgtEl>
                                        <p:attrNameLst>
                                          <p:attrName>r</p:attrName>
                                        </p:attrNameLst>
                                      </p:cBhvr>
                                    </p:animRot>
                                    <p:animRot by="-240000">
                                      <p:cBhvr>
                                        <p:cTn id="9" dur="600" fill="hold">
                                          <p:stCondLst>
                                            <p:cond delay="1800"/>
                                          </p:stCondLst>
                                        </p:cTn>
                                        <p:tgtEl>
                                          <p:spTgt spid="9"/>
                                        </p:tgtEl>
                                        <p:attrNameLst>
                                          <p:attrName>r</p:attrName>
                                        </p:attrNameLst>
                                      </p:cBhvr>
                                    </p:animRot>
                                    <p:animRot by="120000">
                                      <p:cBhvr>
                                        <p:cTn id="10" dur="600" fill="hold">
                                          <p:stCondLst>
                                            <p:cond delay="2400"/>
                                          </p:stCondLst>
                                        </p:cTn>
                                        <p:tgtEl>
                                          <p:spTgt spid="9"/>
                                        </p:tgtEl>
                                        <p:attrNameLst>
                                          <p:attrName>r</p:attrName>
                                        </p:attrNameLst>
                                      </p:cBhvr>
                                    </p:animRot>
                                  </p:childTnLst>
                                </p:cTn>
                              </p:par>
                              <p:par>
                                <p:cTn id="11" presetID="22" presetClass="entr" presetSubtype="4"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down)">
                                      <p:cBhvr>
                                        <p:cTn id="13" dur="3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4"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down)">
                      <p:cBhvr>
                        <p:cTn dur="300"/>
                        <p:tgtEl>
                          <p:spTgt spid="7"/>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ighlight / quote salmon">
    <p:bg>
      <p:bgPr>
        <a:solidFill>
          <a:schemeClr val="accent4"/>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8345CF01-54FF-70F9-2152-94A43BC1320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4681586">
            <a:off x="469471" y="620713"/>
            <a:ext cx="3832707" cy="4074577"/>
          </a:xfrm>
          <a:prstGeom prst="rect">
            <a:avLst/>
          </a:prstGeom>
        </p:spPr>
      </p:pic>
      <p:pic>
        <p:nvPicPr>
          <p:cNvPr id="8" name="Graphic 7">
            <a:extLst>
              <a:ext uri="{FF2B5EF4-FFF2-40B4-BE49-F238E27FC236}">
                <a16:creationId xmlns:a16="http://schemas.microsoft.com/office/drawing/2014/main" id="{E9271A02-E183-2444-89AA-87C8DD9F7E20}"/>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17294" y="215351"/>
            <a:ext cx="262466" cy="289618"/>
          </a:xfrm>
          <a:prstGeom prst="rect">
            <a:avLst/>
          </a:prstGeom>
        </p:spPr>
      </p:pic>
      <p:sp>
        <p:nvSpPr>
          <p:cNvPr id="6" name="Text Placeholder 72">
            <a:extLst>
              <a:ext uri="{FF2B5EF4-FFF2-40B4-BE49-F238E27FC236}">
                <a16:creationId xmlns:a16="http://schemas.microsoft.com/office/drawing/2014/main" id="{CF89234D-9B2F-0C05-7372-971512CFC7A0}"/>
              </a:ext>
            </a:extLst>
          </p:cNvPr>
          <p:cNvSpPr>
            <a:spLocks noGrp="1"/>
          </p:cNvSpPr>
          <p:nvPr>
            <p:ph type="body" sz="quarter" idx="14" hasCustomPrompt="1"/>
          </p:nvPr>
        </p:nvSpPr>
        <p:spPr>
          <a:xfrm>
            <a:off x="695325" y="945222"/>
            <a:ext cx="7200900" cy="5292066"/>
          </a:xfrm>
          <a:prstGeom prst="rect">
            <a:avLst/>
          </a:prstGeom>
        </p:spPr>
        <p:txBody>
          <a:bodyPr lIns="0" tIns="0" rIns="0" bIns="0">
            <a:noAutofit/>
          </a:bodyPr>
          <a:lstStyle>
            <a:lvl1pPr marL="230188" indent="-230188" algn="l">
              <a:buSzPct val="80000"/>
              <a:buFont typeface="Arial" panose="020B0604020202020204" pitchFamily="34" charset="0"/>
              <a:buChar char="•"/>
              <a:tabLst/>
              <a:defRPr sz="3200" b="0" i="0" spc="-60" baseline="0">
                <a:solidFill>
                  <a:schemeClr val="tx1"/>
                </a:solidFill>
                <a:latin typeface="+mn-lt"/>
              </a:defRPr>
            </a:lvl1pPr>
            <a:lvl2pPr>
              <a:defRPr sz="1800"/>
            </a:lvl2pPr>
            <a:lvl3pPr>
              <a:defRPr sz="1600"/>
            </a:lvl3pPr>
            <a:lvl4pPr>
              <a:defRPr sz="1400"/>
            </a:lvl4pPr>
            <a:lvl5pPr>
              <a:defRPr sz="1400"/>
            </a:lvl5pPr>
          </a:lstStyle>
          <a:p>
            <a:pPr lvl="0"/>
            <a:r>
              <a:rPr lang="en-GB" noProof="0"/>
              <a:t>Click to insert quote or other highlight text</a:t>
            </a:r>
          </a:p>
        </p:txBody>
      </p:sp>
      <p:sp>
        <p:nvSpPr>
          <p:cNvPr id="5" name="Text Placeholder 3">
            <a:extLst>
              <a:ext uri="{FF2B5EF4-FFF2-40B4-BE49-F238E27FC236}">
                <a16:creationId xmlns:a16="http://schemas.microsoft.com/office/drawing/2014/main" id="{C355CD65-624A-CFDF-202D-0AA7C876C7FA}"/>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chemeClr val="accent5"/>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2" name="Footer Placeholder 1">
            <a:extLst>
              <a:ext uri="{FF2B5EF4-FFF2-40B4-BE49-F238E27FC236}">
                <a16:creationId xmlns:a16="http://schemas.microsoft.com/office/drawing/2014/main" id="{FE6AAC84-D8E4-709E-3887-549A55BC0B92}"/>
              </a:ext>
            </a:extLst>
          </p:cNvPr>
          <p:cNvSpPr>
            <a:spLocks noGrp="1"/>
          </p:cNvSpPr>
          <p:nvPr>
            <p:ph type="ftr" sz="quarter" idx="15"/>
          </p:nvPr>
        </p:nvSpPr>
        <p:spPr/>
        <p:txBody>
          <a:bodyPr/>
          <a:lstStyle>
            <a:lvl1pPr>
              <a:defRPr>
                <a:solidFill>
                  <a:schemeClr val="bg1"/>
                </a:solidFill>
              </a:defRPr>
            </a:lvl1pPr>
          </a:lstStyle>
          <a:p>
            <a:r>
              <a:rPr lang="fi-FI"/>
              <a:t>CONFIDENTIAL</a:t>
            </a:r>
          </a:p>
        </p:txBody>
      </p:sp>
      <p:sp>
        <p:nvSpPr>
          <p:cNvPr id="4" name="Slide Number Placeholder 3">
            <a:extLst>
              <a:ext uri="{FF2B5EF4-FFF2-40B4-BE49-F238E27FC236}">
                <a16:creationId xmlns:a16="http://schemas.microsoft.com/office/drawing/2014/main" id="{8E1EAEE0-91B2-134A-2090-2D8D0FB42CB7}"/>
              </a:ext>
            </a:extLst>
          </p:cNvPr>
          <p:cNvSpPr>
            <a:spLocks noGrp="1"/>
          </p:cNvSpPr>
          <p:nvPr>
            <p:ph type="sldNum" sz="quarter" idx="16"/>
          </p:nvPr>
        </p:nvSpPr>
        <p:spPr/>
        <p:txBody>
          <a:bodyPr/>
          <a:lstStyle>
            <a:lvl1pPr>
              <a:defRPr>
                <a:solidFill>
                  <a:schemeClr val="bg1"/>
                </a:solidFill>
              </a:defRPr>
            </a:lvl1pPr>
          </a:lstStyle>
          <a:p>
            <a:fld id="{B64FCF4A-2F3F-4397-9C44-D2344643394B}" type="slidenum">
              <a:rPr lang="fi-FI" smtClean="0"/>
              <a:pPr/>
              <a:t>‹#›</a:t>
            </a:fld>
            <a:endParaRPr lang="fi-FI"/>
          </a:p>
        </p:txBody>
      </p:sp>
      <p:sp>
        <p:nvSpPr>
          <p:cNvPr id="7" name="Freeform: Shape 19">
            <a:extLst>
              <a:ext uri="{FF2B5EF4-FFF2-40B4-BE49-F238E27FC236}">
                <a16:creationId xmlns:a16="http://schemas.microsoft.com/office/drawing/2014/main" id="{6E817F81-032E-C941-5B75-6086268D5DB7}"/>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chemeClr val="bg1">
              <a:alpha val="54614"/>
            </a:schemeClr>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415541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3"/>
                                        </p:tgtEl>
                                        <p:attrNameLst>
                                          <p:attrName>r</p:attrName>
                                        </p:attrNameLst>
                                      </p:cBhvr>
                                    </p:animRot>
                                    <p:animRot by="-240000">
                                      <p:cBhvr>
                                        <p:cTn id="7" dur="600" fill="hold">
                                          <p:stCondLst>
                                            <p:cond delay="600"/>
                                          </p:stCondLst>
                                        </p:cTn>
                                        <p:tgtEl>
                                          <p:spTgt spid="3"/>
                                        </p:tgtEl>
                                        <p:attrNameLst>
                                          <p:attrName>r</p:attrName>
                                        </p:attrNameLst>
                                      </p:cBhvr>
                                    </p:animRot>
                                    <p:animRot by="240000">
                                      <p:cBhvr>
                                        <p:cTn id="8" dur="600" fill="hold">
                                          <p:stCondLst>
                                            <p:cond delay="1200"/>
                                          </p:stCondLst>
                                        </p:cTn>
                                        <p:tgtEl>
                                          <p:spTgt spid="3"/>
                                        </p:tgtEl>
                                        <p:attrNameLst>
                                          <p:attrName>r</p:attrName>
                                        </p:attrNameLst>
                                      </p:cBhvr>
                                    </p:animRot>
                                    <p:animRot by="-240000">
                                      <p:cBhvr>
                                        <p:cTn id="9" dur="600" fill="hold">
                                          <p:stCondLst>
                                            <p:cond delay="1800"/>
                                          </p:stCondLst>
                                        </p:cTn>
                                        <p:tgtEl>
                                          <p:spTgt spid="3"/>
                                        </p:tgtEl>
                                        <p:attrNameLst>
                                          <p:attrName>r</p:attrName>
                                        </p:attrNameLst>
                                      </p:cBhvr>
                                    </p:animRot>
                                    <p:animRot by="120000">
                                      <p:cBhvr>
                                        <p:cTn id="10" dur="600" fill="hold">
                                          <p:stCondLst>
                                            <p:cond delay="2400"/>
                                          </p:stCondLst>
                                        </p:cTn>
                                        <p:tgtEl>
                                          <p:spTgt spid="3"/>
                                        </p:tgtEl>
                                        <p:attrNameLst>
                                          <p:attrName>r</p:attrName>
                                        </p:attrNameLst>
                                      </p:cBhvr>
                                    </p:animRot>
                                  </p:childTnLst>
                                </p:cTn>
                              </p:par>
                              <p:par>
                                <p:cTn id="11" presetID="22" presetClass="entr" presetSubtype="4"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down)">
                                      <p:cBhvr>
                                        <p:cTn id="13" dur="3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2" presetClass="entr" presetSubtype="4"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down)">
                      <p:cBhvr>
                        <p:cTn dur="300"/>
                        <p:tgtEl>
                          <p:spTgt spid="6"/>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ighlight / quote salmon no circle">
    <p:bg>
      <p:bgPr>
        <a:solidFill>
          <a:schemeClr val="accent4"/>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9271A02-E183-2444-89AA-87C8DD9F7E20}"/>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17294" y="215351"/>
            <a:ext cx="262466" cy="289618"/>
          </a:xfrm>
          <a:prstGeom prst="rect">
            <a:avLst/>
          </a:prstGeom>
        </p:spPr>
      </p:pic>
      <p:sp>
        <p:nvSpPr>
          <p:cNvPr id="6" name="Text Placeholder 72">
            <a:extLst>
              <a:ext uri="{FF2B5EF4-FFF2-40B4-BE49-F238E27FC236}">
                <a16:creationId xmlns:a16="http://schemas.microsoft.com/office/drawing/2014/main" id="{CF89234D-9B2F-0C05-7372-971512CFC7A0}"/>
              </a:ext>
            </a:extLst>
          </p:cNvPr>
          <p:cNvSpPr>
            <a:spLocks noGrp="1"/>
          </p:cNvSpPr>
          <p:nvPr>
            <p:ph type="body" sz="quarter" idx="14" hasCustomPrompt="1"/>
          </p:nvPr>
        </p:nvSpPr>
        <p:spPr>
          <a:xfrm>
            <a:off x="695325" y="945222"/>
            <a:ext cx="7200900" cy="5292066"/>
          </a:xfrm>
          <a:prstGeom prst="rect">
            <a:avLst/>
          </a:prstGeom>
        </p:spPr>
        <p:txBody>
          <a:bodyPr lIns="0" tIns="0" rIns="0" bIns="0">
            <a:noAutofit/>
          </a:bodyPr>
          <a:lstStyle>
            <a:lvl1pPr marL="230188" indent="-230188" algn="l">
              <a:buSzPct val="80000"/>
              <a:buFont typeface="Arial" panose="020B0604020202020204" pitchFamily="34" charset="0"/>
              <a:buChar char="•"/>
              <a:tabLst/>
              <a:defRPr sz="3200" b="0" i="0" spc="-60" baseline="0">
                <a:solidFill>
                  <a:schemeClr val="tx1"/>
                </a:solidFill>
                <a:latin typeface="+mn-lt"/>
              </a:defRPr>
            </a:lvl1pPr>
            <a:lvl2pPr>
              <a:defRPr sz="1800"/>
            </a:lvl2pPr>
            <a:lvl3pPr>
              <a:defRPr sz="1600"/>
            </a:lvl3pPr>
            <a:lvl4pPr>
              <a:defRPr sz="1400"/>
            </a:lvl4pPr>
            <a:lvl5pPr>
              <a:defRPr sz="1400"/>
            </a:lvl5pPr>
          </a:lstStyle>
          <a:p>
            <a:pPr lvl="0"/>
            <a:r>
              <a:rPr lang="en-GB" noProof="0"/>
              <a:t>Click to insert quote or other highlight text</a:t>
            </a:r>
          </a:p>
        </p:txBody>
      </p:sp>
      <p:sp>
        <p:nvSpPr>
          <p:cNvPr id="5" name="Text Placeholder 3">
            <a:extLst>
              <a:ext uri="{FF2B5EF4-FFF2-40B4-BE49-F238E27FC236}">
                <a16:creationId xmlns:a16="http://schemas.microsoft.com/office/drawing/2014/main" id="{C355CD65-624A-CFDF-202D-0AA7C876C7FA}"/>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chemeClr val="accent5"/>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2" name="Footer Placeholder 1">
            <a:extLst>
              <a:ext uri="{FF2B5EF4-FFF2-40B4-BE49-F238E27FC236}">
                <a16:creationId xmlns:a16="http://schemas.microsoft.com/office/drawing/2014/main" id="{FE6AAC84-D8E4-709E-3887-549A55BC0B92}"/>
              </a:ext>
            </a:extLst>
          </p:cNvPr>
          <p:cNvSpPr>
            <a:spLocks noGrp="1"/>
          </p:cNvSpPr>
          <p:nvPr>
            <p:ph type="ftr" sz="quarter" idx="15"/>
          </p:nvPr>
        </p:nvSpPr>
        <p:spPr/>
        <p:txBody>
          <a:bodyPr/>
          <a:lstStyle>
            <a:lvl1pPr>
              <a:defRPr>
                <a:solidFill>
                  <a:schemeClr val="bg1"/>
                </a:solidFill>
              </a:defRPr>
            </a:lvl1pPr>
          </a:lstStyle>
          <a:p>
            <a:r>
              <a:rPr lang="fi-FI"/>
              <a:t>CONFIDENTIAL</a:t>
            </a:r>
          </a:p>
        </p:txBody>
      </p:sp>
      <p:sp>
        <p:nvSpPr>
          <p:cNvPr id="4" name="Slide Number Placeholder 3">
            <a:extLst>
              <a:ext uri="{FF2B5EF4-FFF2-40B4-BE49-F238E27FC236}">
                <a16:creationId xmlns:a16="http://schemas.microsoft.com/office/drawing/2014/main" id="{8E1EAEE0-91B2-134A-2090-2D8D0FB42CB7}"/>
              </a:ext>
            </a:extLst>
          </p:cNvPr>
          <p:cNvSpPr>
            <a:spLocks noGrp="1"/>
          </p:cNvSpPr>
          <p:nvPr>
            <p:ph type="sldNum" sz="quarter" idx="16"/>
          </p:nvPr>
        </p:nvSpPr>
        <p:spPr/>
        <p:txBody>
          <a:bodyPr/>
          <a:lstStyle>
            <a:lvl1pPr>
              <a:defRPr>
                <a:solidFill>
                  <a:schemeClr val="bg1"/>
                </a:solidFill>
              </a:defRPr>
            </a:lvl1pPr>
          </a:lstStyle>
          <a:p>
            <a:fld id="{B64FCF4A-2F3F-4397-9C44-D2344643394B}" type="slidenum">
              <a:rPr lang="fi-FI" smtClean="0"/>
              <a:pPr/>
              <a:t>‹#›</a:t>
            </a:fld>
            <a:endParaRPr lang="fi-FI"/>
          </a:p>
        </p:txBody>
      </p:sp>
      <p:sp>
        <p:nvSpPr>
          <p:cNvPr id="9" name="Freeform: Shape 19">
            <a:extLst>
              <a:ext uri="{FF2B5EF4-FFF2-40B4-BE49-F238E27FC236}">
                <a16:creationId xmlns:a16="http://schemas.microsoft.com/office/drawing/2014/main" id="{D6F01E5C-85D0-D22B-A200-1C0A8EBEE0FE}"/>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chemeClr val="bg1">
              <a:alpha val="54614"/>
            </a:schemeClr>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221257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3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2" presetClass="entr" presetSubtype="4"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down)">
                      <p:cBhvr>
                        <p:cTn dur="300"/>
                        <p:tgtEl>
                          <p:spTgt spid="6"/>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ighlight / quote ruby">
    <p:bg>
      <p:bgPr>
        <a:solidFill>
          <a:srgbClr val="FF73A4"/>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D4DCD2E-2F44-F0DC-31EB-9A3B21A82A4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69576">
            <a:off x="5955282" y="-147538"/>
            <a:ext cx="3881886" cy="3295474"/>
          </a:xfrm>
          <a:prstGeom prst="rect">
            <a:avLst/>
          </a:prstGeom>
        </p:spPr>
      </p:pic>
      <p:pic>
        <p:nvPicPr>
          <p:cNvPr id="8" name="Graphic 7">
            <a:extLst>
              <a:ext uri="{FF2B5EF4-FFF2-40B4-BE49-F238E27FC236}">
                <a16:creationId xmlns:a16="http://schemas.microsoft.com/office/drawing/2014/main" id="{E9271A02-E183-2444-89AA-87C8DD9F7E20}"/>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17294" y="215351"/>
            <a:ext cx="262466" cy="289618"/>
          </a:xfrm>
          <a:prstGeom prst="rect">
            <a:avLst/>
          </a:prstGeom>
        </p:spPr>
      </p:pic>
      <p:sp>
        <p:nvSpPr>
          <p:cNvPr id="6" name="Text Placeholder 72">
            <a:extLst>
              <a:ext uri="{FF2B5EF4-FFF2-40B4-BE49-F238E27FC236}">
                <a16:creationId xmlns:a16="http://schemas.microsoft.com/office/drawing/2014/main" id="{5E0377FF-49DA-AD9B-3DBD-61EF7E3B1CF0}"/>
              </a:ext>
            </a:extLst>
          </p:cNvPr>
          <p:cNvSpPr>
            <a:spLocks noGrp="1"/>
          </p:cNvSpPr>
          <p:nvPr>
            <p:ph type="body" sz="quarter" idx="14" hasCustomPrompt="1"/>
          </p:nvPr>
        </p:nvSpPr>
        <p:spPr>
          <a:xfrm>
            <a:off x="695325" y="945222"/>
            <a:ext cx="7200900" cy="5292066"/>
          </a:xfrm>
          <a:prstGeom prst="rect">
            <a:avLst/>
          </a:prstGeom>
        </p:spPr>
        <p:txBody>
          <a:bodyPr lIns="0" tIns="0" rIns="0" bIns="0">
            <a:noAutofit/>
          </a:bodyPr>
          <a:lstStyle>
            <a:lvl1pPr marL="230188" indent="-230188" algn="l">
              <a:buClr>
                <a:srgbClr val="FFC6DA"/>
              </a:buClr>
              <a:buSzPct val="80000"/>
              <a:buFont typeface="Arial" panose="020B0604020202020204" pitchFamily="34" charset="0"/>
              <a:buChar char="•"/>
              <a:tabLst/>
              <a:defRPr sz="3200" b="0" i="0" spc="-60" baseline="0">
                <a:solidFill>
                  <a:schemeClr val="tx1"/>
                </a:solidFill>
                <a:latin typeface="+mn-lt"/>
              </a:defRPr>
            </a:lvl1pPr>
            <a:lvl2pPr>
              <a:defRPr sz="1800"/>
            </a:lvl2pPr>
            <a:lvl3pPr>
              <a:defRPr sz="1600"/>
            </a:lvl3pPr>
            <a:lvl4pPr>
              <a:defRPr sz="1400"/>
            </a:lvl4pPr>
            <a:lvl5pPr>
              <a:defRPr sz="1400"/>
            </a:lvl5pPr>
          </a:lstStyle>
          <a:p>
            <a:pPr lvl="0"/>
            <a:r>
              <a:rPr lang="en-GB" noProof="0"/>
              <a:t>Click to insert quote or other highlight text</a:t>
            </a:r>
          </a:p>
        </p:txBody>
      </p:sp>
      <p:sp>
        <p:nvSpPr>
          <p:cNvPr id="4" name="Text Placeholder 3">
            <a:extLst>
              <a:ext uri="{FF2B5EF4-FFF2-40B4-BE49-F238E27FC236}">
                <a16:creationId xmlns:a16="http://schemas.microsoft.com/office/drawing/2014/main" id="{0948F888-AFC4-D58D-80C0-5B47F2CA3535}"/>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rgbClr val="FFC6DA"/>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2" name="Footer Placeholder 1">
            <a:extLst>
              <a:ext uri="{FF2B5EF4-FFF2-40B4-BE49-F238E27FC236}">
                <a16:creationId xmlns:a16="http://schemas.microsoft.com/office/drawing/2014/main" id="{0AB3BAD4-65D7-999E-7381-A6867B253CE2}"/>
              </a:ext>
            </a:extLst>
          </p:cNvPr>
          <p:cNvSpPr>
            <a:spLocks noGrp="1"/>
          </p:cNvSpPr>
          <p:nvPr>
            <p:ph type="ftr" sz="quarter" idx="15"/>
          </p:nvPr>
        </p:nvSpPr>
        <p:spPr/>
        <p:txBody>
          <a:bodyPr/>
          <a:lstStyle>
            <a:lvl1pPr>
              <a:defRPr>
                <a:solidFill>
                  <a:schemeClr val="bg1"/>
                </a:solidFill>
              </a:defRPr>
            </a:lvl1pPr>
          </a:lstStyle>
          <a:p>
            <a:r>
              <a:rPr lang="fi-FI"/>
              <a:t>CONFIDENTIAL</a:t>
            </a:r>
          </a:p>
        </p:txBody>
      </p:sp>
      <p:sp>
        <p:nvSpPr>
          <p:cNvPr id="3" name="Slide Number Placeholder 2">
            <a:extLst>
              <a:ext uri="{FF2B5EF4-FFF2-40B4-BE49-F238E27FC236}">
                <a16:creationId xmlns:a16="http://schemas.microsoft.com/office/drawing/2014/main" id="{7167EC4B-79D6-3385-7C8E-CFBAD07D16A4}"/>
              </a:ext>
            </a:extLst>
          </p:cNvPr>
          <p:cNvSpPr>
            <a:spLocks noGrp="1"/>
          </p:cNvSpPr>
          <p:nvPr>
            <p:ph type="sldNum" sz="quarter" idx="16"/>
          </p:nvPr>
        </p:nvSpPr>
        <p:spPr/>
        <p:txBody>
          <a:bodyPr/>
          <a:lstStyle>
            <a:lvl1pPr>
              <a:defRPr>
                <a:solidFill>
                  <a:schemeClr val="bg1"/>
                </a:solidFill>
              </a:defRPr>
            </a:lvl1pPr>
          </a:lstStyle>
          <a:p>
            <a:fld id="{B64FCF4A-2F3F-4397-9C44-D2344643394B}" type="slidenum">
              <a:rPr lang="fi-FI" smtClean="0"/>
              <a:pPr/>
              <a:t>‹#›</a:t>
            </a:fld>
            <a:endParaRPr lang="fi-FI"/>
          </a:p>
        </p:txBody>
      </p:sp>
      <p:sp>
        <p:nvSpPr>
          <p:cNvPr id="7" name="Freeform: Shape 19">
            <a:extLst>
              <a:ext uri="{FF2B5EF4-FFF2-40B4-BE49-F238E27FC236}">
                <a16:creationId xmlns:a16="http://schemas.microsoft.com/office/drawing/2014/main" id="{DDD6996A-2C21-C065-2C25-17AD4CDF17B3}"/>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chemeClr val="bg1">
              <a:alpha val="54614"/>
            </a:schemeClr>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39204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22" presetClass="entr" presetSubtype="4"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down)">
                                      <p:cBhvr>
                                        <p:cTn id="13" dur="3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2" presetClass="entr" presetSubtype="4"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down)">
                      <p:cBhvr>
                        <p:cTn dur="300"/>
                        <p:tgtEl>
                          <p:spTgt spid="6"/>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r bg headline + content">
    <p:bg>
      <p:bgPr>
        <a:solidFill>
          <a:schemeClr val="tx2"/>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FB85980-9525-0B47-8FC8-65832A3FADBD}"/>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b="-3734"/>
          <a:stretch/>
        </p:blipFill>
        <p:spPr>
          <a:xfrm rot="556675">
            <a:off x="8155877" y="660348"/>
            <a:ext cx="2897629" cy="2551760"/>
          </a:xfrm>
          <a:prstGeom prst="rect">
            <a:avLst/>
          </a:prstGeom>
        </p:spPr>
      </p:pic>
      <p:pic>
        <p:nvPicPr>
          <p:cNvPr id="8" name="Graphic 7">
            <a:extLst>
              <a:ext uri="{FF2B5EF4-FFF2-40B4-BE49-F238E27FC236}">
                <a16:creationId xmlns:a16="http://schemas.microsoft.com/office/drawing/2014/main" id="{E9271A02-E183-2444-89AA-87C8DD9F7E20}"/>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17294" y="215351"/>
            <a:ext cx="262466" cy="289618"/>
          </a:xfrm>
          <a:prstGeom prst="rect">
            <a:avLst/>
          </a:prstGeom>
        </p:spPr>
      </p:pic>
      <p:sp>
        <p:nvSpPr>
          <p:cNvPr id="4" name="Title 1">
            <a:extLst>
              <a:ext uri="{FF2B5EF4-FFF2-40B4-BE49-F238E27FC236}">
                <a16:creationId xmlns:a16="http://schemas.microsoft.com/office/drawing/2014/main" id="{75C2775C-BFA1-6704-DC68-D937008D7FE8}"/>
              </a:ext>
            </a:extLst>
          </p:cNvPr>
          <p:cNvSpPr>
            <a:spLocks noGrp="1"/>
          </p:cNvSpPr>
          <p:nvPr>
            <p:ph type="title"/>
          </p:nvPr>
        </p:nvSpPr>
        <p:spPr>
          <a:xfrm>
            <a:off x="675005" y="620713"/>
            <a:ext cx="9001125" cy="1080000"/>
          </a:xfrm>
          <a:prstGeom prst="rect">
            <a:avLst/>
          </a:prstGeom>
        </p:spPr>
        <p:txBody>
          <a:bodyPr/>
          <a:lstStyle>
            <a:lvl1pPr>
              <a:defRPr>
                <a:solidFill>
                  <a:schemeClr val="bg1"/>
                </a:solidFill>
              </a:defRPr>
            </a:lvl1pPr>
          </a:lstStyle>
          <a:p>
            <a:r>
              <a:rPr lang="en-GB"/>
              <a:t>Click to edit Master title style</a:t>
            </a:r>
            <a:endParaRPr lang="en-FI"/>
          </a:p>
        </p:txBody>
      </p:sp>
      <p:sp>
        <p:nvSpPr>
          <p:cNvPr id="6" name="Text Placeholder 3">
            <a:extLst>
              <a:ext uri="{FF2B5EF4-FFF2-40B4-BE49-F238E27FC236}">
                <a16:creationId xmlns:a16="http://schemas.microsoft.com/office/drawing/2014/main" id="{EB747F07-584C-44D4-C964-C0D1A3975512}"/>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chemeClr val="bg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7" name="Content Placeholder 6">
            <a:extLst>
              <a:ext uri="{FF2B5EF4-FFF2-40B4-BE49-F238E27FC236}">
                <a16:creationId xmlns:a16="http://schemas.microsoft.com/office/drawing/2014/main" id="{F8B5466E-A97B-2DED-F5C6-FE96DB2709AA}"/>
              </a:ext>
            </a:extLst>
          </p:cNvPr>
          <p:cNvSpPr>
            <a:spLocks noGrp="1"/>
          </p:cNvSpPr>
          <p:nvPr>
            <p:ph sz="quarter" idx="17" hasCustomPrompt="1"/>
          </p:nvPr>
        </p:nvSpPr>
        <p:spPr>
          <a:xfrm>
            <a:off x="695325" y="1663416"/>
            <a:ext cx="7180582" cy="575534"/>
          </a:xfrm>
          <a:prstGeom prst="rect">
            <a:avLst/>
          </a:prstGeom>
        </p:spPr>
        <p:txBody>
          <a:bodyPr lIns="0" tIns="0" rIns="0" bIns="0"/>
          <a:lstStyle>
            <a:lvl1pPr marL="0" indent="0">
              <a:buClr>
                <a:srgbClr val="F7673B"/>
              </a:buClr>
              <a:buNone/>
              <a:defRPr sz="1600" b="0" i="0" spc="-30" baseline="0">
                <a:solidFill>
                  <a:schemeClr val="bg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Insert ingress text if necessary - keep it quite short</a:t>
            </a:r>
          </a:p>
        </p:txBody>
      </p:sp>
      <p:sp>
        <p:nvSpPr>
          <p:cNvPr id="5" name="Content Placeholder 6">
            <a:extLst>
              <a:ext uri="{FF2B5EF4-FFF2-40B4-BE49-F238E27FC236}">
                <a16:creationId xmlns:a16="http://schemas.microsoft.com/office/drawing/2014/main" id="{068EBEA5-7C2B-7AFA-356B-9BE59C2D5450}"/>
              </a:ext>
            </a:extLst>
          </p:cNvPr>
          <p:cNvSpPr>
            <a:spLocks noGrp="1"/>
          </p:cNvSpPr>
          <p:nvPr>
            <p:ph sz="quarter" idx="10"/>
          </p:nvPr>
        </p:nvSpPr>
        <p:spPr>
          <a:xfrm>
            <a:off x="695325" y="2260600"/>
            <a:ext cx="7200900" cy="3991822"/>
          </a:xfrm>
          <a:prstGeom prst="rect">
            <a:avLst/>
          </a:prstGeom>
        </p:spPr>
        <p:txBody>
          <a:bodyPr lIns="0" tIns="0" rIns="0" bIns="0"/>
          <a:lstStyle>
            <a:lvl1pPr>
              <a:buClr>
                <a:srgbClr val="F7673B"/>
              </a:buClr>
              <a:defRPr b="0" i="0" spc="-30" baseline="0">
                <a:solidFill>
                  <a:schemeClr val="bg1"/>
                </a:solidFill>
                <a:latin typeface="+mn-lt"/>
              </a:defRPr>
            </a:lvl1pPr>
            <a:lvl2pPr marL="317500" indent="-139700">
              <a:buClr>
                <a:srgbClr val="F7673B"/>
              </a:buClr>
              <a:tabLst/>
              <a:defRPr b="0" i="0" spc="-30" baseline="0">
                <a:solidFill>
                  <a:srgbClr val="F0F5F5"/>
                </a:solidFill>
                <a:latin typeface="+mn-lt"/>
              </a:defRPr>
            </a:lvl2pPr>
            <a:lvl3pPr marL="536575" indent="-179388">
              <a:buClr>
                <a:srgbClr val="F7673B"/>
              </a:buClr>
              <a:tabLst/>
              <a:defRPr b="0" i="0" spc="-20" baseline="0">
                <a:solidFill>
                  <a:srgbClr val="F0F5F5"/>
                </a:solidFill>
                <a:latin typeface="+mn-lt"/>
              </a:defRPr>
            </a:lvl3pPr>
            <a:lvl4pPr marL="666750" indent="-130175">
              <a:buClr>
                <a:srgbClr val="F7673B"/>
              </a:buClr>
              <a:tabLst/>
              <a:defRPr b="0" i="0" spc="-10" baseline="0">
                <a:solidFill>
                  <a:srgbClr val="F0F5F5"/>
                </a:solidFill>
                <a:latin typeface="+mn-lt"/>
              </a:defRPr>
            </a:lvl4pPr>
            <a:lvl5pPr>
              <a:defRPr b="0">
                <a:latin typeface="Cadiz Book" panose="00000500000000000000" pitchFamily="50"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2" name="Footer Placeholder 1">
            <a:extLst>
              <a:ext uri="{FF2B5EF4-FFF2-40B4-BE49-F238E27FC236}">
                <a16:creationId xmlns:a16="http://schemas.microsoft.com/office/drawing/2014/main" id="{D44E12D1-F8CC-5FD5-0145-73699BB70ADD}"/>
              </a:ext>
            </a:extLst>
          </p:cNvPr>
          <p:cNvSpPr>
            <a:spLocks noGrp="1"/>
          </p:cNvSpPr>
          <p:nvPr>
            <p:ph type="ftr" sz="quarter" idx="15"/>
          </p:nvPr>
        </p:nvSpPr>
        <p:spPr/>
        <p:txBody>
          <a:bodyPr/>
          <a:lstStyle>
            <a:lvl1pPr>
              <a:defRPr>
                <a:solidFill>
                  <a:schemeClr val="bg1"/>
                </a:solidFill>
              </a:defRPr>
            </a:lvl1pPr>
          </a:lstStyle>
          <a:p>
            <a:r>
              <a:rPr lang="fi-FI"/>
              <a:t>CONFIDENTIAL</a:t>
            </a:r>
          </a:p>
        </p:txBody>
      </p:sp>
      <p:sp>
        <p:nvSpPr>
          <p:cNvPr id="3" name="Slide Number Placeholder 2">
            <a:extLst>
              <a:ext uri="{FF2B5EF4-FFF2-40B4-BE49-F238E27FC236}">
                <a16:creationId xmlns:a16="http://schemas.microsoft.com/office/drawing/2014/main" id="{89EA3A73-4BBB-F86E-B571-FF34F51EFF3A}"/>
              </a:ext>
            </a:extLst>
          </p:cNvPr>
          <p:cNvSpPr>
            <a:spLocks noGrp="1"/>
          </p:cNvSpPr>
          <p:nvPr>
            <p:ph type="sldNum" sz="quarter" idx="16"/>
          </p:nvPr>
        </p:nvSpPr>
        <p:spPr/>
        <p:txBody>
          <a:bodyPr/>
          <a:lstStyle>
            <a:lvl1pPr>
              <a:defRPr>
                <a:solidFill>
                  <a:schemeClr val="bg1"/>
                </a:solidFill>
              </a:defRPr>
            </a:lvl1pPr>
          </a:lstStyle>
          <a:p>
            <a:fld id="{B64FCF4A-2F3F-4397-9C44-D2344643394B}" type="slidenum">
              <a:rPr lang="fi-FI" smtClean="0"/>
              <a:pPr/>
              <a:t>‹#›</a:t>
            </a:fld>
            <a:endParaRPr lang="fi-FI"/>
          </a:p>
        </p:txBody>
      </p:sp>
      <p:sp>
        <p:nvSpPr>
          <p:cNvPr id="10" name="Freeform: Shape 19">
            <a:extLst>
              <a:ext uri="{FF2B5EF4-FFF2-40B4-BE49-F238E27FC236}">
                <a16:creationId xmlns:a16="http://schemas.microsoft.com/office/drawing/2014/main" id="{4C696E55-1125-0D37-EBE1-685BED3D0EAB}"/>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chemeClr val="bg1">
              <a:alpha val="34551"/>
            </a:schemeClr>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102963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9"/>
                                        </p:tgtEl>
                                        <p:attrNameLst>
                                          <p:attrName>r</p:attrName>
                                        </p:attrNameLst>
                                      </p:cBhvr>
                                    </p:animRot>
                                    <p:animRot by="-240000">
                                      <p:cBhvr>
                                        <p:cTn id="7" dur="600" fill="hold">
                                          <p:stCondLst>
                                            <p:cond delay="600"/>
                                          </p:stCondLst>
                                        </p:cTn>
                                        <p:tgtEl>
                                          <p:spTgt spid="9"/>
                                        </p:tgtEl>
                                        <p:attrNameLst>
                                          <p:attrName>r</p:attrName>
                                        </p:attrNameLst>
                                      </p:cBhvr>
                                    </p:animRot>
                                    <p:animRot by="240000">
                                      <p:cBhvr>
                                        <p:cTn id="8" dur="600" fill="hold">
                                          <p:stCondLst>
                                            <p:cond delay="1200"/>
                                          </p:stCondLst>
                                        </p:cTn>
                                        <p:tgtEl>
                                          <p:spTgt spid="9"/>
                                        </p:tgtEl>
                                        <p:attrNameLst>
                                          <p:attrName>r</p:attrName>
                                        </p:attrNameLst>
                                      </p:cBhvr>
                                    </p:animRot>
                                    <p:animRot by="-240000">
                                      <p:cBhvr>
                                        <p:cTn id="9" dur="600" fill="hold">
                                          <p:stCondLst>
                                            <p:cond delay="1800"/>
                                          </p:stCondLst>
                                        </p:cTn>
                                        <p:tgtEl>
                                          <p:spTgt spid="9"/>
                                        </p:tgtEl>
                                        <p:attrNameLst>
                                          <p:attrName>r</p:attrName>
                                        </p:attrNameLst>
                                      </p:cBhvr>
                                    </p:animRot>
                                    <p:animRot by="120000">
                                      <p:cBhvr>
                                        <p:cTn id="10" dur="600" fill="hold">
                                          <p:stCondLst>
                                            <p:cond delay="24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 highlight/quote, dark bg">
    <p:bg>
      <p:bgPr>
        <a:solidFill>
          <a:schemeClr val="tx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FB85980-9525-0B47-8FC8-65832A3FADBD}"/>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b="-3734"/>
          <a:stretch/>
        </p:blipFill>
        <p:spPr>
          <a:xfrm rot="10800000">
            <a:off x="9214369" y="4407290"/>
            <a:ext cx="3374284" cy="2971520"/>
          </a:xfrm>
          <a:prstGeom prst="rect">
            <a:avLst/>
          </a:prstGeom>
        </p:spPr>
      </p:pic>
      <p:sp>
        <p:nvSpPr>
          <p:cNvPr id="3" name="Picture Placeholder 2">
            <a:extLst>
              <a:ext uri="{FF2B5EF4-FFF2-40B4-BE49-F238E27FC236}">
                <a16:creationId xmlns:a16="http://schemas.microsoft.com/office/drawing/2014/main" id="{3614A391-024D-7CA8-3C4C-8A342E7D1F25}"/>
              </a:ext>
            </a:extLst>
          </p:cNvPr>
          <p:cNvSpPr>
            <a:spLocks noGrp="1"/>
          </p:cNvSpPr>
          <p:nvPr>
            <p:ph type="pic" sz="quarter" idx="15" hasCustomPrompt="1"/>
          </p:nvPr>
        </p:nvSpPr>
        <p:spPr>
          <a:xfrm>
            <a:off x="6095999" y="717665"/>
            <a:ext cx="5400675" cy="5519622"/>
          </a:xfrm>
          <a:prstGeom prst="rect">
            <a:avLst/>
          </a:prstGeom>
          <a:solidFill>
            <a:schemeClr val="tx2"/>
          </a:solidFill>
        </p:spPr>
        <p:txBody>
          <a:bodyPr anchor="ctr"/>
          <a:lstStyle>
            <a:lvl1pPr marL="0" indent="0" algn="ctr">
              <a:buNone/>
              <a:defRPr/>
            </a:lvl1pPr>
          </a:lstStyle>
          <a:p>
            <a:r>
              <a:rPr lang="en-GB"/>
              <a:t>I</a:t>
            </a:r>
            <a:r>
              <a:rPr lang="en-FI"/>
              <a:t>nsert image</a:t>
            </a:r>
          </a:p>
          <a:p>
            <a:endParaRPr lang="en-FI"/>
          </a:p>
        </p:txBody>
      </p:sp>
      <p:sp>
        <p:nvSpPr>
          <p:cNvPr id="7" name="Text Placeholder 72">
            <a:extLst>
              <a:ext uri="{FF2B5EF4-FFF2-40B4-BE49-F238E27FC236}">
                <a16:creationId xmlns:a16="http://schemas.microsoft.com/office/drawing/2014/main" id="{3FCB4BE9-1C13-470B-8D74-AF4CD5C42A51}"/>
              </a:ext>
            </a:extLst>
          </p:cNvPr>
          <p:cNvSpPr>
            <a:spLocks noGrp="1"/>
          </p:cNvSpPr>
          <p:nvPr>
            <p:ph type="body" sz="quarter" idx="14" hasCustomPrompt="1"/>
          </p:nvPr>
        </p:nvSpPr>
        <p:spPr>
          <a:xfrm>
            <a:off x="695325" y="945222"/>
            <a:ext cx="6492654" cy="5292066"/>
          </a:xfrm>
          <a:prstGeom prst="rect">
            <a:avLst/>
          </a:prstGeom>
        </p:spPr>
        <p:txBody>
          <a:bodyPr lIns="0" tIns="0" rIns="0" bIns="0">
            <a:noAutofit/>
          </a:bodyPr>
          <a:lstStyle>
            <a:lvl1pPr marL="230188" indent="-230188" algn="l">
              <a:buSzPct val="80000"/>
              <a:buFont typeface="Arial" panose="020B0604020202020204" pitchFamily="34" charset="0"/>
              <a:buChar char="•"/>
              <a:tabLst/>
              <a:defRPr sz="3200" b="0" i="0" spc="-60" baseline="0">
                <a:solidFill>
                  <a:schemeClr val="bg1"/>
                </a:solidFill>
                <a:latin typeface="+mn-lt"/>
              </a:defRPr>
            </a:lvl1pPr>
            <a:lvl2pPr>
              <a:defRPr sz="1800"/>
            </a:lvl2pPr>
            <a:lvl3pPr>
              <a:defRPr sz="1600"/>
            </a:lvl3pPr>
            <a:lvl4pPr>
              <a:defRPr sz="1400"/>
            </a:lvl4pPr>
            <a:lvl5pPr>
              <a:defRPr sz="1400"/>
            </a:lvl5pPr>
          </a:lstStyle>
          <a:p>
            <a:pPr lvl="0"/>
            <a:r>
              <a:rPr lang="en-GB" noProof="0"/>
              <a:t>Click to insert quote or other highlight text</a:t>
            </a:r>
          </a:p>
        </p:txBody>
      </p:sp>
      <p:sp>
        <p:nvSpPr>
          <p:cNvPr id="6" name="Text Placeholder 3">
            <a:extLst>
              <a:ext uri="{FF2B5EF4-FFF2-40B4-BE49-F238E27FC236}">
                <a16:creationId xmlns:a16="http://schemas.microsoft.com/office/drawing/2014/main" id="{AEE549FF-E8FC-53BB-A87C-2B45FC2A6C59}"/>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pic>
        <p:nvPicPr>
          <p:cNvPr id="8" name="Graphic 7">
            <a:extLst>
              <a:ext uri="{FF2B5EF4-FFF2-40B4-BE49-F238E27FC236}">
                <a16:creationId xmlns:a16="http://schemas.microsoft.com/office/drawing/2014/main" id="{E9271A02-E183-2444-89AA-87C8DD9F7E20}"/>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17294" y="215351"/>
            <a:ext cx="262466" cy="289618"/>
          </a:xfrm>
          <a:prstGeom prst="rect">
            <a:avLst/>
          </a:prstGeom>
        </p:spPr>
      </p:pic>
      <p:sp>
        <p:nvSpPr>
          <p:cNvPr id="2" name="Footer Placeholder 1">
            <a:extLst>
              <a:ext uri="{FF2B5EF4-FFF2-40B4-BE49-F238E27FC236}">
                <a16:creationId xmlns:a16="http://schemas.microsoft.com/office/drawing/2014/main" id="{07887171-6A1D-D68B-3796-101EA645F4AC}"/>
              </a:ext>
            </a:extLst>
          </p:cNvPr>
          <p:cNvSpPr>
            <a:spLocks noGrp="1"/>
          </p:cNvSpPr>
          <p:nvPr>
            <p:ph type="ftr" sz="quarter" idx="16"/>
          </p:nvPr>
        </p:nvSpPr>
        <p:spPr/>
        <p:txBody>
          <a:bodyPr/>
          <a:lstStyle>
            <a:lvl1pPr>
              <a:defRPr>
                <a:solidFill>
                  <a:schemeClr val="bg1"/>
                </a:solidFill>
              </a:defRPr>
            </a:lvl1pPr>
          </a:lstStyle>
          <a:p>
            <a:r>
              <a:rPr lang="fi-FI"/>
              <a:t>CONFIDENTIAL</a:t>
            </a:r>
          </a:p>
        </p:txBody>
      </p:sp>
      <p:sp>
        <p:nvSpPr>
          <p:cNvPr id="4" name="Slide Number Placeholder 3">
            <a:extLst>
              <a:ext uri="{FF2B5EF4-FFF2-40B4-BE49-F238E27FC236}">
                <a16:creationId xmlns:a16="http://schemas.microsoft.com/office/drawing/2014/main" id="{823A3DB2-BDCB-D02C-0CA3-CBCB64A7D3F4}"/>
              </a:ext>
            </a:extLst>
          </p:cNvPr>
          <p:cNvSpPr>
            <a:spLocks noGrp="1"/>
          </p:cNvSpPr>
          <p:nvPr>
            <p:ph type="sldNum" sz="quarter" idx="17"/>
          </p:nvPr>
        </p:nvSpPr>
        <p:spPr/>
        <p:txBody>
          <a:bodyPr/>
          <a:lstStyle>
            <a:lvl1pPr>
              <a:defRPr>
                <a:solidFill>
                  <a:schemeClr val="bg1"/>
                </a:solidFill>
              </a:defRPr>
            </a:lvl1pPr>
          </a:lstStyle>
          <a:p>
            <a:fld id="{B64FCF4A-2F3F-4397-9C44-D2344643394B}" type="slidenum">
              <a:rPr lang="fi-FI" smtClean="0"/>
              <a:pPr/>
              <a:t>‹#›</a:t>
            </a:fld>
            <a:endParaRPr lang="fi-FI"/>
          </a:p>
        </p:txBody>
      </p:sp>
      <p:sp>
        <p:nvSpPr>
          <p:cNvPr id="5" name="Freeform: Shape 19">
            <a:extLst>
              <a:ext uri="{FF2B5EF4-FFF2-40B4-BE49-F238E27FC236}">
                <a16:creationId xmlns:a16="http://schemas.microsoft.com/office/drawing/2014/main" id="{F2A0E64F-DD1C-BDA4-60A8-FE142689AAF6}"/>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chemeClr val="bg1">
              <a:alpha val="34551"/>
            </a:schemeClr>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291179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repeatCount="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400" fill="hold"/>
                                        <p:tgtEl>
                                          <p:spTgt spid="3"/>
                                        </p:tgtEl>
                                        <p:attrNameLst>
                                          <p:attrName>ppt_x</p:attrName>
                                        </p:attrNameLst>
                                      </p:cBhvr>
                                      <p:tavLst>
                                        <p:tav tm="0">
                                          <p:val>
                                            <p:strVal val="#ppt_x"/>
                                          </p:val>
                                        </p:tav>
                                        <p:tav tm="100000">
                                          <p:val>
                                            <p:strVal val="#ppt_x"/>
                                          </p:val>
                                        </p:tav>
                                      </p:tavLst>
                                    </p:anim>
                                    <p:anim calcmode="lin" valueType="num">
                                      <p:cBhvr additive="base">
                                        <p:cTn id="12" dur="4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4" fill="hold" grpId="0" nodeType="afterEffect">
                                  <p:stCondLst>
                                    <p:cond delay="30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wipe(down)">
                                      <p:cBhvr>
                                        <p:cTn id="16" dur="3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build="allAtOnce">
        <p:tmplLst>
          <p:tmpl lvl="1">
            <p:tnLst>
              <p:par>
                <p:cTn presetID="22" presetClass="entr" presetSubtype="4" fill="hold" nodeType="afterEffect">
                  <p:stCondLst>
                    <p:cond delay="300"/>
                  </p:stCondLst>
                  <p:childTnLst>
                    <p:set>
                      <p:cBhvr>
                        <p:cTn dur="1" fill="hold">
                          <p:stCondLst>
                            <p:cond delay="0"/>
                          </p:stCondLst>
                        </p:cTn>
                        <p:tgtEl>
                          <p:spTgt spid="7"/>
                        </p:tgtEl>
                        <p:attrNameLst>
                          <p:attrName>style.visibility</p:attrName>
                        </p:attrNameLst>
                      </p:cBhvr>
                      <p:to>
                        <p:strVal val="visible"/>
                      </p:to>
                    </p:set>
                    <p:animEffect transition="in" filter="wipe(down)">
                      <p:cBhvr>
                        <p:cTn dur="300"/>
                        <p:tgtEl>
                          <p:spTgt spid="7"/>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 + highlight/quote, light">
    <p:bg>
      <p:bgPr>
        <a:solidFill>
          <a:srgbClr val="D3E3E5"/>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FB85980-9525-0B47-8FC8-65832A3FADBD}"/>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b="-3734"/>
          <a:stretch/>
        </p:blipFill>
        <p:spPr>
          <a:xfrm rot="1013457">
            <a:off x="4716112" y="4663037"/>
            <a:ext cx="3374284" cy="2971520"/>
          </a:xfrm>
          <a:prstGeom prst="rect">
            <a:avLst/>
          </a:prstGeom>
        </p:spPr>
      </p:pic>
      <p:sp>
        <p:nvSpPr>
          <p:cNvPr id="3" name="Picture Placeholder 2">
            <a:extLst>
              <a:ext uri="{FF2B5EF4-FFF2-40B4-BE49-F238E27FC236}">
                <a16:creationId xmlns:a16="http://schemas.microsoft.com/office/drawing/2014/main" id="{3614A391-024D-7CA8-3C4C-8A342E7D1F25}"/>
              </a:ext>
            </a:extLst>
          </p:cNvPr>
          <p:cNvSpPr>
            <a:spLocks noGrp="1"/>
          </p:cNvSpPr>
          <p:nvPr>
            <p:ph type="pic" sz="quarter" idx="15" hasCustomPrompt="1"/>
          </p:nvPr>
        </p:nvSpPr>
        <p:spPr>
          <a:xfrm>
            <a:off x="6095999" y="717665"/>
            <a:ext cx="5400675" cy="5519622"/>
          </a:xfrm>
          <a:prstGeom prst="rect">
            <a:avLst/>
          </a:prstGeom>
          <a:solidFill>
            <a:srgbClr val="E5E5E5"/>
          </a:solidFill>
        </p:spPr>
        <p:txBody>
          <a:bodyPr anchor="ctr"/>
          <a:lstStyle>
            <a:lvl1pPr marL="0" indent="0" algn="ctr">
              <a:buNone/>
              <a:defRPr/>
            </a:lvl1pPr>
          </a:lstStyle>
          <a:p>
            <a:r>
              <a:rPr lang="en-GB"/>
              <a:t>I</a:t>
            </a:r>
            <a:r>
              <a:rPr lang="en-FI"/>
              <a:t>nsert image</a:t>
            </a:r>
          </a:p>
          <a:p>
            <a:endParaRPr lang="en-FI"/>
          </a:p>
        </p:txBody>
      </p:sp>
      <p:sp>
        <p:nvSpPr>
          <p:cNvPr id="7" name="Text Placeholder 72">
            <a:extLst>
              <a:ext uri="{FF2B5EF4-FFF2-40B4-BE49-F238E27FC236}">
                <a16:creationId xmlns:a16="http://schemas.microsoft.com/office/drawing/2014/main" id="{3FCB4BE9-1C13-470B-8D74-AF4CD5C42A51}"/>
              </a:ext>
            </a:extLst>
          </p:cNvPr>
          <p:cNvSpPr>
            <a:spLocks noGrp="1"/>
          </p:cNvSpPr>
          <p:nvPr>
            <p:ph type="body" sz="quarter" idx="14" hasCustomPrompt="1"/>
          </p:nvPr>
        </p:nvSpPr>
        <p:spPr>
          <a:xfrm>
            <a:off x="695325" y="945222"/>
            <a:ext cx="6492654" cy="5292066"/>
          </a:xfrm>
          <a:prstGeom prst="rect">
            <a:avLst/>
          </a:prstGeom>
        </p:spPr>
        <p:txBody>
          <a:bodyPr lIns="0" tIns="0" rIns="0" bIns="0">
            <a:noAutofit/>
          </a:bodyPr>
          <a:lstStyle>
            <a:lvl1pPr marL="271463" indent="-271463" algn="l">
              <a:buFont typeface="Arial" panose="020B0604020202020204" pitchFamily="34" charset="0"/>
              <a:buChar char="•"/>
              <a:tabLst/>
              <a:defRPr sz="3200" b="0" i="0" spc="-60" baseline="0">
                <a:solidFill>
                  <a:schemeClr val="tx1"/>
                </a:solidFill>
                <a:latin typeface="+mn-lt"/>
              </a:defRPr>
            </a:lvl1pPr>
            <a:lvl2pPr>
              <a:defRPr sz="1800"/>
            </a:lvl2pPr>
            <a:lvl3pPr>
              <a:defRPr sz="1600"/>
            </a:lvl3pPr>
            <a:lvl4pPr>
              <a:defRPr sz="1400"/>
            </a:lvl4pPr>
            <a:lvl5pPr>
              <a:defRPr sz="1400"/>
            </a:lvl5pPr>
          </a:lstStyle>
          <a:p>
            <a:pPr lvl="0"/>
            <a:r>
              <a:rPr lang="en-GB" noProof="0"/>
              <a:t>Click to insert quote or other highlight text</a:t>
            </a:r>
          </a:p>
        </p:txBody>
      </p:sp>
      <p:sp>
        <p:nvSpPr>
          <p:cNvPr id="5" name="Text Placeholder 3">
            <a:extLst>
              <a:ext uri="{FF2B5EF4-FFF2-40B4-BE49-F238E27FC236}">
                <a16:creationId xmlns:a16="http://schemas.microsoft.com/office/drawing/2014/main" id="{1C72EE57-B30D-D812-26B0-73C78B4F4FD4}"/>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pic>
        <p:nvPicPr>
          <p:cNvPr id="8" name="Graphic 7">
            <a:extLst>
              <a:ext uri="{FF2B5EF4-FFF2-40B4-BE49-F238E27FC236}">
                <a16:creationId xmlns:a16="http://schemas.microsoft.com/office/drawing/2014/main" id="{E9271A02-E183-2444-89AA-87C8DD9F7E20}"/>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17294" y="215351"/>
            <a:ext cx="262466" cy="289618"/>
          </a:xfrm>
          <a:prstGeom prst="rect">
            <a:avLst/>
          </a:prstGeom>
        </p:spPr>
      </p:pic>
      <p:sp>
        <p:nvSpPr>
          <p:cNvPr id="2" name="Footer Placeholder 1">
            <a:extLst>
              <a:ext uri="{FF2B5EF4-FFF2-40B4-BE49-F238E27FC236}">
                <a16:creationId xmlns:a16="http://schemas.microsoft.com/office/drawing/2014/main" id="{9EAD2402-B432-0A82-7E4D-819ABA7772EB}"/>
              </a:ext>
            </a:extLst>
          </p:cNvPr>
          <p:cNvSpPr>
            <a:spLocks noGrp="1"/>
          </p:cNvSpPr>
          <p:nvPr>
            <p:ph type="ftr" sz="quarter" idx="16"/>
          </p:nvPr>
        </p:nvSpPr>
        <p:spPr/>
        <p:txBody>
          <a:bodyPr/>
          <a:lstStyle>
            <a:lvl1pPr>
              <a:defRPr>
                <a:solidFill>
                  <a:schemeClr val="bg1"/>
                </a:solidFill>
              </a:defRPr>
            </a:lvl1pPr>
          </a:lstStyle>
          <a:p>
            <a:r>
              <a:rPr lang="fi-FI"/>
              <a:t>CONFIDENTIAL</a:t>
            </a:r>
          </a:p>
        </p:txBody>
      </p:sp>
      <p:sp>
        <p:nvSpPr>
          <p:cNvPr id="4" name="Slide Number Placeholder 3">
            <a:extLst>
              <a:ext uri="{FF2B5EF4-FFF2-40B4-BE49-F238E27FC236}">
                <a16:creationId xmlns:a16="http://schemas.microsoft.com/office/drawing/2014/main" id="{3264FCA2-811D-5F6D-D837-07F8836BC883}"/>
              </a:ext>
            </a:extLst>
          </p:cNvPr>
          <p:cNvSpPr>
            <a:spLocks noGrp="1"/>
          </p:cNvSpPr>
          <p:nvPr>
            <p:ph type="sldNum" sz="quarter" idx="17"/>
          </p:nvPr>
        </p:nvSpPr>
        <p:spPr/>
        <p:txBody>
          <a:bodyPr/>
          <a:lstStyle>
            <a:lvl1pPr>
              <a:defRPr>
                <a:solidFill>
                  <a:schemeClr val="bg1"/>
                </a:solidFill>
              </a:defRPr>
            </a:lvl1pPr>
          </a:lstStyle>
          <a:p>
            <a:fld id="{B64FCF4A-2F3F-4397-9C44-D2344643394B}" type="slidenum">
              <a:rPr lang="fi-FI" smtClean="0"/>
              <a:pPr/>
              <a:t>‹#›</a:t>
            </a:fld>
            <a:endParaRPr lang="fi-FI"/>
          </a:p>
        </p:txBody>
      </p:sp>
      <p:sp>
        <p:nvSpPr>
          <p:cNvPr id="10" name="Freeform: Shape 19">
            <a:extLst>
              <a:ext uri="{FF2B5EF4-FFF2-40B4-BE49-F238E27FC236}">
                <a16:creationId xmlns:a16="http://schemas.microsoft.com/office/drawing/2014/main" id="{5D21A3CB-DBB5-F14F-2CC7-8B10DA686315}"/>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chemeClr val="bg1"/>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229641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repeatCount="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400" fill="hold"/>
                                        <p:tgtEl>
                                          <p:spTgt spid="3"/>
                                        </p:tgtEl>
                                        <p:attrNameLst>
                                          <p:attrName>ppt_x</p:attrName>
                                        </p:attrNameLst>
                                      </p:cBhvr>
                                      <p:tavLst>
                                        <p:tav tm="0">
                                          <p:val>
                                            <p:strVal val="#ppt_x"/>
                                          </p:val>
                                        </p:tav>
                                        <p:tav tm="100000">
                                          <p:val>
                                            <p:strVal val="#ppt_x"/>
                                          </p:val>
                                        </p:tav>
                                      </p:tavLst>
                                    </p:anim>
                                    <p:anim calcmode="lin" valueType="num">
                                      <p:cBhvr additive="base">
                                        <p:cTn id="12" dur="400" fill="hold"/>
                                        <p:tgtEl>
                                          <p:spTgt spid="3"/>
                                        </p:tgtEl>
                                        <p:attrNameLst>
                                          <p:attrName>ppt_y</p:attrName>
                                        </p:attrNameLst>
                                      </p:cBhvr>
                                      <p:tavLst>
                                        <p:tav tm="0">
                                          <p:val>
                                            <p:strVal val="1+#ppt_h/2"/>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down)">
                                      <p:cBhvr>
                                        <p:cTn id="15" dur="3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build="allAtOnce">
        <p:tmplLst>
          <p:tmpl lvl="1">
            <p:tnLst>
              <p:par>
                <p:cTn presetID="22" presetClass="entr" presetSubtype="4"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down)">
                      <p:cBhvr>
                        <p:cTn dur="300"/>
                        <p:tgtEl>
                          <p:spTgt spid="7"/>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rocess content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BDE177F-8A4B-80B9-388B-A0221A43CBFA}"/>
              </a:ext>
              <a:ext uri="{C183D7F6-B498-43B3-948B-1728B52AA6E4}">
                <adec:decorative xmlns:adec="http://schemas.microsoft.com/office/drawing/2017/decorative" val="1"/>
              </a:ext>
            </a:extLst>
          </p:cNvPr>
          <p:cNvSpPr/>
          <p:nvPr userDrawn="1"/>
        </p:nvSpPr>
        <p:spPr>
          <a:xfrm>
            <a:off x="0" y="3214535"/>
            <a:ext cx="12192000" cy="3205693"/>
          </a:xfrm>
          <a:prstGeom prst="rect">
            <a:avLst/>
          </a:prstGeom>
          <a:solidFill>
            <a:srgbClr val="FA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7" name="Title 6">
            <a:extLst>
              <a:ext uri="{FF2B5EF4-FFF2-40B4-BE49-F238E27FC236}">
                <a16:creationId xmlns:a16="http://schemas.microsoft.com/office/drawing/2014/main" id="{405EA13D-BFDE-9968-B30A-1AB9E35FAFD8}"/>
              </a:ext>
            </a:extLst>
          </p:cNvPr>
          <p:cNvSpPr>
            <a:spLocks noGrp="1"/>
          </p:cNvSpPr>
          <p:nvPr>
            <p:ph type="title" hasCustomPrompt="1"/>
          </p:nvPr>
        </p:nvSpPr>
        <p:spPr>
          <a:xfrm>
            <a:off x="679141" y="620713"/>
            <a:ext cx="9001125" cy="1080000"/>
          </a:xfrm>
          <a:prstGeom prst="rect">
            <a:avLst/>
          </a:prstGeom>
        </p:spPr>
        <p:txBody>
          <a:bodyPr/>
          <a:lstStyle/>
          <a:p>
            <a:r>
              <a:rPr lang="en-US" noProof="0"/>
              <a:t>Click to insert Headline</a:t>
            </a:r>
            <a:endParaRPr lang="fi-FI"/>
          </a:p>
        </p:txBody>
      </p:sp>
      <p:sp>
        <p:nvSpPr>
          <p:cNvPr id="10" name="Text Placeholder 3">
            <a:extLst>
              <a:ext uri="{FF2B5EF4-FFF2-40B4-BE49-F238E27FC236}">
                <a16:creationId xmlns:a16="http://schemas.microsoft.com/office/drawing/2014/main" id="{C364CD46-94A9-F4CF-B338-4620DF54B280}"/>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15" name="Content Placeholder 6">
            <a:extLst>
              <a:ext uri="{FF2B5EF4-FFF2-40B4-BE49-F238E27FC236}">
                <a16:creationId xmlns:a16="http://schemas.microsoft.com/office/drawing/2014/main" id="{0A7C0FD0-8193-21E5-F474-A9354420D95E}"/>
              </a:ext>
            </a:extLst>
          </p:cNvPr>
          <p:cNvSpPr>
            <a:spLocks noGrp="1"/>
          </p:cNvSpPr>
          <p:nvPr>
            <p:ph sz="quarter" idx="10"/>
          </p:nvPr>
        </p:nvSpPr>
        <p:spPr>
          <a:xfrm>
            <a:off x="695325" y="1663416"/>
            <a:ext cx="7180582" cy="575534"/>
          </a:xfrm>
          <a:prstGeom prst="rect">
            <a:avLst/>
          </a:prstGeom>
        </p:spPr>
        <p:txBody>
          <a:bodyPr lIns="0" tIns="0" rIns="0" bIns="0"/>
          <a:lstStyle>
            <a:lvl1pPr marL="0" indent="0">
              <a:buClr>
                <a:srgbClr val="F7673B"/>
              </a:buClr>
              <a:buNone/>
              <a:defRPr sz="1600" b="0" i="0" spc="-30" baseline="0">
                <a:solidFill>
                  <a:schemeClr val="accent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Click to edit Master text styles</a:t>
            </a:r>
          </a:p>
        </p:txBody>
      </p:sp>
      <p:sp>
        <p:nvSpPr>
          <p:cNvPr id="18" name="Content Placeholder 17">
            <a:extLst>
              <a:ext uri="{FF2B5EF4-FFF2-40B4-BE49-F238E27FC236}">
                <a16:creationId xmlns:a16="http://schemas.microsoft.com/office/drawing/2014/main" id="{82B7260A-3B5F-BEEB-B9C2-804A641E600D}"/>
              </a:ext>
            </a:extLst>
          </p:cNvPr>
          <p:cNvSpPr>
            <a:spLocks noGrp="1"/>
          </p:cNvSpPr>
          <p:nvPr>
            <p:ph sz="quarter" idx="16"/>
          </p:nvPr>
        </p:nvSpPr>
        <p:spPr>
          <a:xfrm>
            <a:off x="856994" y="2292723"/>
            <a:ext cx="1806272" cy="1845820"/>
          </a:xfrm>
          <a:custGeom>
            <a:avLst/>
            <a:gdLst>
              <a:gd name="connsiteX0" fmla="*/ 0 w 2435133"/>
              <a:gd name="connsiteY0" fmla="*/ 0 h 2623853"/>
              <a:gd name="connsiteX1" fmla="*/ 2435133 w 2435133"/>
              <a:gd name="connsiteY1" fmla="*/ 0 h 2623853"/>
              <a:gd name="connsiteX2" fmla="*/ 2435133 w 2435133"/>
              <a:gd name="connsiteY2" fmla="*/ 2623853 h 2623853"/>
              <a:gd name="connsiteX3" fmla="*/ 0 w 2435133"/>
              <a:gd name="connsiteY3" fmla="*/ 2623853 h 2623853"/>
              <a:gd name="connsiteX4" fmla="*/ 0 w 2435133"/>
              <a:gd name="connsiteY4" fmla="*/ 0 h 2623853"/>
              <a:gd name="connsiteX0" fmla="*/ 0 w 2435133"/>
              <a:gd name="connsiteY0" fmla="*/ 284 h 2624137"/>
              <a:gd name="connsiteX1" fmla="*/ 1254033 w 2435133"/>
              <a:gd name="connsiteY1" fmla="*/ 0 h 2624137"/>
              <a:gd name="connsiteX2" fmla="*/ 2435133 w 2435133"/>
              <a:gd name="connsiteY2" fmla="*/ 284 h 2624137"/>
              <a:gd name="connsiteX3" fmla="*/ 2435133 w 2435133"/>
              <a:gd name="connsiteY3" fmla="*/ 2624137 h 2624137"/>
              <a:gd name="connsiteX4" fmla="*/ 0 w 2435133"/>
              <a:gd name="connsiteY4" fmla="*/ 2624137 h 2624137"/>
              <a:gd name="connsiteX5" fmla="*/ 0 w 2435133"/>
              <a:gd name="connsiteY5"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2624137 h 2624137"/>
              <a:gd name="connsiteX4" fmla="*/ 1679 w 2436812"/>
              <a:gd name="connsiteY4" fmla="*/ 2624137 h 2624137"/>
              <a:gd name="connsiteX5" fmla="*/ 0 w 2436812"/>
              <a:gd name="connsiteY5" fmla="*/ 1363663 h 2624137"/>
              <a:gd name="connsiteX6" fmla="*/ 1679 w 2436812"/>
              <a:gd name="connsiteY6"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1181100 h 2624137"/>
              <a:gd name="connsiteX4" fmla="*/ 2436812 w 2436812"/>
              <a:gd name="connsiteY4" fmla="*/ 2624137 h 2624137"/>
              <a:gd name="connsiteX5" fmla="*/ 1679 w 2436812"/>
              <a:gd name="connsiteY5" fmla="*/ 2624137 h 2624137"/>
              <a:gd name="connsiteX6" fmla="*/ 0 w 2436812"/>
              <a:gd name="connsiteY6" fmla="*/ 1363663 h 2624137"/>
              <a:gd name="connsiteX7" fmla="*/ 1679 w 2436812"/>
              <a:gd name="connsiteY7" fmla="*/ 284 h 2624137"/>
              <a:gd name="connsiteX0" fmla="*/ 1679 w 2436812"/>
              <a:gd name="connsiteY0" fmla="*/ 284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8" fmla="*/ 1679 w 2436812"/>
              <a:gd name="connsiteY8" fmla="*/ 284 h 2624138"/>
              <a:gd name="connsiteX0" fmla="*/ 0 w 2436812"/>
              <a:gd name="connsiteY0" fmla="*/ 1363663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1679 w 2436812"/>
              <a:gd name="connsiteY5" fmla="*/ 2624137 h 2624138"/>
              <a:gd name="connsiteX6" fmla="*/ 0 w 2436812"/>
              <a:gd name="connsiteY6"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0 w 2436812"/>
              <a:gd name="connsiteY5"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29"/>
              <a:gd name="connsiteY0" fmla="*/ 1363663 h 2624138"/>
              <a:gd name="connsiteX1" fmla="*/ 1255712 w 2436829"/>
              <a:gd name="connsiteY1" fmla="*/ 0 h 2624138"/>
              <a:gd name="connsiteX2" fmla="*/ 2436812 w 2436829"/>
              <a:gd name="connsiteY2" fmla="*/ 1181100 h 2624138"/>
              <a:gd name="connsiteX3" fmla="*/ 1263650 w 2436829"/>
              <a:gd name="connsiteY3" fmla="*/ 2624138 h 2624138"/>
              <a:gd name="connsiteX4" fmla="*/ 0 w 2436829"/>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0484"/>
              <a:gd name="connsiteY0" fmla="*/ 1363663 h 2611438"/>
              <a:gd name="connsiteX1" fmla="*/ 1255713 w 2430484"/>
              <a:gd name="connsiteY1" fmla="*/ 0 h 2611438"/>
              <a:gd name="connsiteX2" fmla="*/ 2430463 w 2430484"/>
              <a:gd name="connsiteY2" fmla="*/ 1182687 h 2611438"/>
              <a:gd name="connsiteX3" fmla="*/ 1263651 w 2430484"/>
              <a:gd name="connsiteY3" fmla="*/ 2611438 h 2611438"/>
              <a:gd name="connsiteX4" fmla="*/ 1 w 2430484"/>
              <a:gd name="connsiteY4" fmla="*/ 1363663 h 2611438"/>
              <a:gd name="connsiteX0" fmla="*/ 1 w 2430504"/>
              <a:gd name="connsiteY0" fmla="*/ 1363663 h 2611438"/>
              <a:gd name="connsiteX1" fmla="*/ 1255713 w 2430504"/>
              <a:gd name="connsiteY1" fmla="*/ 0 h 2611438"/>
              <a:gd name="connsiteX2" fmla="*/ 2430463 w 2430504"/>
              <a:gd name="connsiteY2" fmla="*/ 1182687 h 2611438"/>
              <a:gd name="connsiteX3" fmla="*/ 1263651 w 2430504"/>
              <a:gd name="connsiteY3" fmla="*/ 2611438 h 2611438"/>
              <a:gd name="connsiteX4" fmla="*/ 1 w 2430504"/>
              <a:gd name="connsiteY4" fmla="*/ 1363663 h 2611438"/>
              <a:gd name="connsiteX0" fmla="*/ 1 w 2430505"/>
              <a:gd name="connsiteY0" fmla="*/ 1363663 h 2611438"/>
              <a:gd name="connsiteX1" fmla="*/ 1255713 w 2430505"/>
              <a:gd name="connsiteY1" fmla="*/ 0 h 2611438"/>
              <a:gd name="connsiteX2" fmla="*/ 2430463 w 2430505"/>
              <a:gd name="connsiteY2" fmla="*/ 1182687 h 2611438"/>
              <a:gd name="connsiteX3" fmla="*/ 1263651 w 2430505"/>
              <a:gd name="connsiteY3" fmla="*/ 2611438 h 2611438"/>
              <a:gd name="connsiteX4" fmla="*/ 1 w 2430505"/>
              <a:gd name="connsiteY4" fmla="*/ 1363663 h 2611438"/>
              <a:gd name="connsiteX0" fmla="*/ 1 w 2430485"/>
              <a:gd name="connsiteY0" fmla="*/ 1363663 h 2611438"/>
              <a:gd name="connsiteX1" fmla="*/ 1255713 w 2430485"/>
              <a:gd name="connsiteY1" fmla="*/ 0 h 2611438"/>
              <a:gd name="connsiteX2" fmla="*/ 2430463 w 2430485"/>
              <a:gd name="connsiteY2" fmla="*/ 1182687 h 2611438"/>
              <a:gd name="connsiteX3" fmla="*/ 1263651 w 2430485"/>
              <a:gd name="connsiteY3" fmla="*/ 2611438 h 2611438"/>
              <a:gd name="connsiteX4" fmla="*/ 1 w 2430485"/>
              <a:gd name="connsiteY4" fmla="*/ 1363663 h 2611438"/>
              <a:gd name="connsiteX0" fmla="*/ 1 w 2476882"/>
              <a:gd name="connsiteY0" fmla="*/ 1363663 h 2644886"/>
              <a:gd name="connsiteX1" fmla="*/ 1255713 w 2476882"/>
              <a:gd name="connsiteY1" fmla="*/ 0 h 2644886"/>
              <a:gd name="connsiteX2" fmla="*/ 2430463 w 2476882"/>
              <a:gd name="connsiteY2" fmla="*/ 1182687 h 2644886"/>
              <a:gd name="connsiteX3" fmla="*/ 2146301 w 2476882"/>
              <a:gd name="connsiteY3" fmla="*/ 2192337 h 2644886"/>
              <a:gd name="connsiteX4" fmla="*/ 1263651 w 2476882"/>
              <a:gd name="connsiteY4" fmla="*/ 2611438 h 2644886"/>
              <a:gd name="connsiteX5" fmla="*/ 1 w 2476882"/>
              <a:gd name="connsiteY5" fmla="*/ 1363663 h 2644886"/>
              <a:gd name="connsiteX0" fmla="*/ 1 w 2471005"/>
              <a:gd name="connsiteY0" fmla="*/ 1363663 h 2644886"/>
              <a:gd name="connsiteX1" fmla="*/ 1255713 w 2471005"/>
              <a:gd name="connsiteY1" fmla="*/ 0 h 2644886"/>
              <a:gd name="connsiteX2" fmla="*/ 2430463 w 2471005"/>
              <a:gd name="connsiteY2" fmla="*/ 1182687 h 2644886"/>
              <a:gd name="connsiteX3" fmla="*/ 2146301 w 2471005"/>
              <a:gd name="connsiteY3" fmla="*/ 2192337 h 2644886"/>
              <a:gd name="connsiteX4" fmla="*/ 1263651 w 2471005"/>
              <a:gd name="connsiteY4" fmla="*/ 2611438 h 2644886"/>
              <a:gd name="connsiteX5" fmla="*/ 1 w 2471005"/>
              <a:gd name="connsiteY5" fmla="*/ 1363663 h 2644886"/>
              <a:gd name="connsiteX0" fmla="*/ 1 w 2471005"/>
              <a:gd name="connsiteY0" fmla="*/ 1363663 h 2637779"/>
              <a:gd name="connsiteX1" fmla="*/ 1255713 w 2471005"/>
              <a:gd name="connsiteY1" fmla="*/ 0 h 2637779"/>
              <a:gd name="connsiteX2" fmla="*/ 2430463 w 2471005"/>
              <a:gd name="connsiteY2" fmla="*/ 1182687 h 2637779"/>
              <a:gd name="connsiteX3" fmla="*/ 2146301 w 2471005"/>
              <a:gd name="connsiteY3" fmla="*/ 2192337 h 2637779"/>
              <a:gd name="connsiteX4" fmla="*/ 1263651 w 2471005"/>
              <a:gd name="connsiteY4" fmla="*/ 2611438 h 2637779"/>
              <a:gd name="connsiteX5" fmla="*/ 1 w 2471005"/>
              <a:gd name="connsiteY5" fmla="*/ 1363663 h 2637779"/>
              <a:gd name="connsiteX0" fmla="*/ 1 w 2468976"/>
              <a:gd name="connsiteY0" fmla="*/ 1363663 h 2637779"/>
              <a:gd name="connsiteX1" fmla="*/ 1255713 w 2468976"/>
              <a:gd name="connsiteY1" fmla="*/ 0 h 2637779"/>
              <a:gd name="connsiteX2" fmla="*/ 2430463 w 2468976"/>
              <a:gd name="connsiteY2" fmla="*/ 1182687 h 2637779"/>
              <a:gd name="connsiteX3" fmla="*/ 2146301 w 2468976"/>
              <a:gd name="connsiteY3" fmla="*/ 2192337 h 2637779"/>
              <a:gd name="connsiteX4" fmla="*/ 1263651 w 2468976"/>
              <a:gd name="connsiteY4" fmla="*/ 2611438 h 2637779"/>
              <a:gd name="connsiteX5" fmla="*/ 1 w 2468976"/>
              <a:gd name="connsiteY5" fmla="*/ 1363663 h 2637779"/>
              <a:gd name="connsiteX0" fmla="*/ 1 w 2430463"/>
              <a:gd name="connsiteY0" fmla="*/ 1363663 h 2637779"/>
              <a:gd name="connsiteX1" fmla="*/ 1255713 w 2430463"/>
              <a:gd name="connsiteY1" fmla="*/ 0 h 2637779"/>
              <a:gd name="connsiteX2" fmla="*/ 2430463 w 2430463"/>
              <a:gd name="connsiteY2" fmla="*/ 1182687 h 2637779"/>
              <a:gd name="connsiteX3" fmla="*/ 2146301 w 2430463"/>
              <a:gd name="connsiteY3" fmla="*/ 2192337 h 2637779"/>
              <a:gd name="connsiteX4" fmla="*/ 1263651 w 2430463"/>
              <a:gd name="connsiteY4" fmla="*/ 2611438 h 2637779"/>
              <a:gd name="connsiteX5" fmla="*/ 1 w 2430463"/>
              <a:gd name="connsiteY5" fmla="*/ 1363663 h 2637779"/>
              <a:gd name="connsiteX0" fmla="*/ 1 w 2430463"/>
              <a:gd name="connsiteY0" fmla="*/ 1363663 h 2611438"/>
              <a:gd name="connsiteX1" fmla="*/ 1255713 w 2430463"/>
              <a:gd name="connsiteY1" fmla="*/ 0 h 2611438"/>
              <a:gd name="connsiteX2" fmla="*/ 2430463 w 2430463"/>
              <a:gd name="connsiteY2" fmla="*/ 1182687 h 2611438"/>
              <a:gd name="connsiteX3" fmla="*/ 2146301 w 2430463"/>
              <a:gd name="connsiteY3" fmla="*/ 2192337 h 2611438"/>
              <a:gd name="connsiteX4" fmla="*/ 1263651 w 2430463"/>
              <a:gd name="connsiteY4" fmla="*/ 2611438 h 2611438"/>
              <a:gd name="connsiteX5" fmla="*/ 1 w 2430463"/>
              <a:gd name="connsiteY5" fmla="*/ 1363663 h 2611438"/>
              <a:gd name="connsiteX0" fmla="*/ 51568 w 2482030"/>
              <a:gd name="connsiteY0" fmla="*/ 1363663 h 2611438"/>
              <a:gd name="connsiteX1" fmla="*/ 1307280 w 2482030"/>
              <a:gd name="connsiteY1" fmla="*/ 0 h 2611438"/>
              <a:gd name="connsiteX2" fmla="*/ 2482030 w 2482030"/>
              <a:gd name="connsiteY2" fmla="*/ 1182687 h 2611438"/>
              <a:gd name="connsiteX3" fmla="*/ 2197868 w 2482030"/>
              <a:gd name="connsiteY3" fmla="*/ 2192337 h 2611438"/>
              <a:gd name="connsiteX4" fmla="*/ 1315218 w 2482030"/>
              <a:gd name="connsiteY4" fmla="*/ 2611438 h 2611438"/>
              <a:gd name="connsiteX5" fmla="*/ 346844 w 2482030"/>
              <a:gd name="connsiteY5" fmla="*/ 2081213 h 2611438"/>
              <a:gd name="connsiteX6" fmla="*/ 51568 w 2482030"/>
              <a:gd name="connsiteY6" fmla="*/ 1363663 h 2611438"/>
              <a:gd name="connsiteX0" fmla="*/ 52613 w 2483075"/>
              <a:gd name="connsiteY0" fmla="*/ 1363663 h 2611438"/>
              <a:gd name="connsiteX1" fmla="*/ 1308325 w 2483075"/>
              <a:gd name="connsiteY1" fmla="*/ 0 h 2611438"/>
              <a:gd name="connsiteX2" fmla="*/ 2483075 w 2483075"/>
              <a:gd name="connsiteY2" fmla="*/ 1182687 h 2611438"/>
              <a:gd name="connsiteX3" fmla="*/ 2198913 w 2483075"/>
              <a:gd name="connsiteY3" fmla="*/ 2192337 h 2611438"/>
              <a:gd name="connsiteX4" fmla="*/ 1316263 w 2483075"/>
              <a:gd name="connsiteY4" fmla="*/ 2611438 h 2611438"/>
              <a:gd name="connsiteX5" fmla="*/ 339951 w 2483075"/>
              <a:gd name="connsiteY5" fmla="*/ 2212976 h 2611438"/>
              <a:gd name="connsiteX6" fmla="*/ 52613 w 2483075"/>
              <a:gd name="connsiteY6" fmla="*/ 1363663 h 2611438"/>
              <a:gd name="connsiteX0" fmla="*/ 45862 w 2476324"/>
              <a:gd name="connsiteY0" fmla="*/ 1363663 h 2611438"/>
              <a:gd name="connsiteX1" fmla="*/ 1301574 w 2476324"/>
              <a:gd name="connsiteY1" fmla="*/ 0 h 2611438"/>
              <a:gd name="connsiteX2" fmla="*/ 2476324 w 2476324"/>
              <a:gd name="connsiteY2" fmla="*/ 1182687 h 2611438"/>
              <a:gd name="connsiteX3" fmla="*/ 2192162 w 2476324"/>
              <a:gd name="connsiteY3" fmla="*/ 2192337 h 2611438"/>
              <a:gd name="connsiteX4" fmla="*/ 1309512 w 2476324"/>
              <a:gd name="connsiteY4" fmla="*/ 2611438 h 2611438"/>
              <a:gd name="connsiteX5" fmla="*/ 333200 w 2476324"/>
              <a:gd name="connsiteY5" fmla="*/ 2212976 h 2611438"/>
              <a:gd name="connsiteX6" fmla="*/ 45862 w 2476324"/>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402157 h 2649932"/>
              <a:gd name="connsiteX1" fmla="*/ 370178 w 2430752"/>
              <a:gd name="connsiteY1" fmla="*/ 373457 h 2649932"/>
              <a:gd name="connsiteX2" fmla="*/ 1256002 w 2430752"/>
              <a:gd name="connsiteY2" fmla="*/ 38494 h 2649932"/>
              <a:gd name="connsiteX3" fmla="*/ 2430752 w 2430752"/>
              <a:gd name="connsiteY3" fmla="*/ 1221181 h 2649932"/>
              <a:gd name="connsiteX4" fmla="*/ 2146590 w 2430752"/>
              <a:gd name="connsiteY4" fmla="*/ 2230831 h 2649932"/>
              <a:gd name="connsiteX5" fmla="*/ 1263940 w 2430752"/>
              <a:gd name="connsiteY5" fmla="*/ 2649932 h 2649932"/>
              <a:gd name="connsiteX6" fmla="*/ 287628 w 2430752"/>
              <a:gd name="connsiteY6" fmla="*/ 2251470 h 2649932"/>
              <a:gd name="connsiteX7" fmla="*/ 290 w 2430752"/>
              <a:gd name="connsiteY7" fmla="*/ 1402157 h 2649932"/>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693 h 2611468"/>
              <a:gd name="connsiteX1" fmla="*/ 370178 w 2430752"/>
              <a:gd name="connsiteY1" fmla="*/ 334993 h 2611468"/>
              <a:gd name="connsiteX2" fmla="*/ 1256002 w 2430752"/>
              <a:gd name="connsiteY2" fmla="*/ 30 h 2611468"/>
              <a:gd name="connsiteX3" fmla="*/ 2430752 w 2430752"/>
              <a:gd name="connsiteY3" fmla="*/ 1182717 h 2611468"/>
              <a:gd name="connsiteX4" fmla="*/ 2146590 w 2430752"/>
              <a:gd name="connsiteY4" fmla="*/ 2192367 h 2611468"/>
              <a:gd name="connsiteX5" fmla="*/ 1263940 w 2430752"/>
              <a:gd name="connsiteY5" fmla="*/ 2611468 h 2611468"/>
              <a:gd name="connsiteX6" fmla="*/ 287628 w 2430752"/>
              <a:gd name="connsiteY6" fmla="*/ 2213006 h 2611468"/>
              <a:gd name="connsiteX7" fmla="*/ 290 w 2430752"/>
              <a:gd name="connsiteY7" fmla="*/ 1363693 h 261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752" h="2611468">
                <a:moveTo>
                  <a:pt x="290" y="1363693"/>
                </a:moveTo>
                <a:cubicBezTo>
                  <a:pt x="6640" y="1035610"/>
                  <a:pt x="86280" y="586083"/>
                  <a:pt x="370178" y="334993"/>
                </a:cubicBezTo>
                <a:cubicBezTo>
                  <a:pt x="582638" y="137879"/>
                  <a:pt x="940090" y="-2351"/>
                  <a:pt x="1256002" y="30"/>
                </a:cubicBezTo>
                <a:cubicBezTo>
                  <a:pt x="2100552" y="9555"/>
                  <a:pt x="2429164" y="541367"/>
                  <a:pt x="2430752" y="1182717"/>
                </a:cubicBezTo>
                <a:cubicBezTo>
                  <a:pt x="2417258" y="1722731"/>
                  <a:pt x="2258508" y="2039967"/>
                  <a:pt x="2146590" y="2192367"/>
                </a:cubicBezTo>
                <a:cubicBezTo>
                  <a:pt x="2071183" y="2305079"/>
                  <a:pt x="1843906" y="2594005"/>
                  <a:pt x="1263940" y="2611468"/>
                </a:cubicBezTo>
                <a:cubicBezTo>
                  <a:pt x="899873" y="2604059"/>
                  <a:pt x="498236" y="2420968"/>
                  <a:pt x="287628" y="2213006"/>
                </a:cubicBezTo>
                <a:cubicBezTo>
                  <a:pt x="138933" y="2055844"/>
                  <a:pt x="-7383" y="1782000"/>
                  <a:pt x="290" y="1363693"/>
                </a:cubicBezTo>
                <a:close/>
              </a:path>
            </a:pathLst>
          </a:custGeom>
          <a:solidFill>
            <a:srgbClr val="FF73A4"/>
          </a:solidFill>
          <a:ln w="1270">
            <a:noFill/>
          </a:ln>
        </p:spPr>
        <p:txBody>
          <a:bodyPr lIns="0" tIns="0" rIns="0" bIns="0" anchor="ctr" anchorCtr="0"/>
          <a:lstStyle>
            <a:lvl1pPr marL="0" indent="0" algn="ctr">
              <a:buNone/>
              <a:defRPr sz="1500" b="0">
                <a:solidFill>
                  <a:schemeClr val="bg1"/>
                </a:solidFill>
                <a:latin typeface="+mj-lt"/>
              </a:defRPr>
            </a:lvl1pPr>
            <a:lvl2pPr marL="268287" indent="0">
              <a:buNone/>
              <a:defRPr/>
            </a:lvl2pPr>
          </a:lstStyle>
          <a:p>
            <a:pPr lvl="0"/>
            <a:r>
              <a:rPr lang="en-GB"/>
              <a:t>Click to edit Master text styles</a:t>
            </a:r>
          </a:p>
        </p:txBody>
      </p:sp>
      <p:sp>
        <p:nvSpPr>
          <p:cNvPr id="28" name="Text Placeholder 26">
            <a:extLst>
              <a:ext uri="{FF2B5EF4-FFF2-40B4-BE49-F238E27FC236}">
                <a16:creationId xmlns:a16="http://schemas.microsoft.com/office/drawing/2014/main" id="{E67724BF-890B-E161-7669-CEBDA1D029AF}"/>
              </a:ext>
            </a:extLst>
          </p:cNvPr>
          <p:cNvSpPr>
            <a:spLocks noGrp="1"/>
          </p:cNvSpPr>
          <p:nvPr>
            <p:ph type="body" sz="quarter" idx="24" hasCustomPrompt="1"/>
          </p:nvPr>
        </p:nvSpPr>
        <p:spPr>
          <a:xfrm>
            <a:off x="695326" y="4237207"/>
            <a:ext cx="2248796" cy="369040"/>
          </a:xfrm>
          <a:prstGeom prst="rect">
            <a:avLst/>
          </a:prstGeom>
        </p:spPr>
        <p:txBody>
          <a:bodyPr lIns="0" tIns="0" rIns="0" bIns="0"/>
          <a:lstStyle>
            <a:lvl1pPr marL="0" indent="0">
              <a:spcBef>
                <a:spcPts val="0"/>
              </a:spcBef>
              <a:buNone/>
              <a:defRPr sz="2400" b="0" i="0">
                <a:latin typeface="Messina Modern Book" pitchFamily="2" charset="77"/>
              </a:defRPr>
            </a:lvl1pPr>
            <a:lvl2pPr marL="268287" indent="0">
              <a:buNone/>
              <a:defRPr/>
            </a:lvl2pPr>
          </a:lstStyle>
          <a:p>
            <a:pPr lvl="0"/>
            <a:r>
              <a:rPr lang="en-GB"/>
              <a:t>X</a:t>
            </a:r>
          </a:p>
        </p:txBody>
      </p:sp>
      <p:sp>
        <p:nvSpPr>
          <p:cNvPr id="27" name="Text Placeholder 26">
            <a:extLst>
              <a:ext uri="{FF2B5EF4-FFF2-40B4-BE49-F238E27FC236}">
                <a16:creationId xmlns:a16="http://schemas.microsoft.com/office/drawing/2014/main" id="{F4C66DEB-6B79-DFE9-2F13-45D1D029C6BC}"/>
              </a:ext>
            </a:extLst>
          </p:cNvPr>
          <p:cNvSpPr>
            <a:spLocks noGrp="1"/>
          </p:cNvSpPr>
          <p:nvPr>
            <p:ph type="body" sz="quarter" idx="23"/>
          </p:nvPr>
        </p:nvSpPr>
        <p:spPr>
          <a:xfrm>
            <a:off x="695326" y="4683864"/>
            <a:ext cx="2248796" cy="1160718"/>
          </a:xfrm>
          <a:prstGeom prst="rect">
            <a:avLst/>
          </a:prstGeom>
        </p:spPr>
        <p:txBody>
          <a:bodyPr lIns="0" tIns="0" rIns="0" bIns="0"/>
          <a:lstStyle>
            <a:lvl1pPr marL="88900" indent="-88900" rtl="0">
              <a:lnSpc>
                <a:spcPct val="110000"/>
              </a:lnSpc>
              <a:tabLst/>
              <a:defRPr sz="1100"/>
            </a:lvl1pPr>
            <a:lvl2pPr marL="268287" indent="0">
              <a:buNone/>
              <a:defRPr/>
            </a:lvl2pPr>
          </a:lstStyle>
          <a:p>
            <a:pPr lvl="0"/>
            <a:r>
              <a:rPr lang="en-GB"/>
              <a:t>Click to edit Master text styles</a:t>
            </a:r>
          </a:p>
        </p:txBody>
      </p:sp>
      <p:sp>
        <p:nvSpPr>
          <p:cNvPr id="24" name="Content Placeholder 17">
            <a:extLst>
              <a:ext uri="{FF2B5EF4-FFF2-40B4-BE49-F238E27FC236}">
                <a16:creationId xmlns:a16="http://schemas.microsoft.com/office/drawing/2014/main" id="{753DF5F1-A362-636C-07A6-3031289CF920}"/>
              </a:ext>
            </a:extLst>
          </p:cNvPr>
          <p:cNvSpPr>
            <a:spLocks noGrp="1"/>
          </p:cNvSpPr>
          <p:nvPr>
            <p:ph sz="quarter" idx="21"/>
          </p:nvPr>
        </p:nvSpPr>
        <p:spPr>
          <a:xfrm>
            <a:off x="3621994" y="2335372"/>
            <a:ext cx="1837270" cy="1803171"/>
          </a:xfrm>
          <a:custGeom>
            <a:avLst/>
            <a:gdLst>
              <a:gd name="connsiteX0" fmla="*/ 0 w 2435133"/>
              <a:gd name="connsiteY0" fmla="*/ 0 h 2623853"/>
              <a:gd name="connsiteX1" fmla="*/ 2435133 w 2435133"/>
              <a:gd name="connsiteY1" fmla="*/ 0 h 2623853"/>
              <a:gd name="connsiteX2" fmla="*/ 2435133 w 2435133"/>
              <a:gd name="connsiteY2" fmla="*/ 2623853 h 2623853"/>
              <a:gd name="connsiteX3" fmla="*/ 0 w 2435133"/>
              <a:gd name="connsiteY3" fmla="*/ 2623853 h 2623853"/>
              <a:gd name="connsiteX4" fmla="*/ 0 w 2435133"/>
              <a:gd name="connsiteY4" fmla="*/ 0 h 2623853"/>
              <a:gd name="connsiteX0" fmla="*/ 0 w 2435133"/>
              <a:gd name="connsiteY0" fmla="*/ 284 h 2624137"/>
              <a:gd name="connsiteX1" fmla="*/ 1254033 w 2435133"/>
              <a:gd name="connsiteY1" fmla="*/ 0 h 2624137"/>
              <a:gd name="connsiteX2" fmla="*/ 2435133 w 2435133"/>
              <a:gd name="connsiteY2" fmla="*/ 284 h 2624137"/>
              <a:gd name="connsiteX3" fmla="*/ 2435133 w 2435133"/>
              <a:gd name="connsiteY3" fmla="*/ 2624137 h 2624137"/>
              <a:gd name="connsiteX4" fmla="*/ 0 w 2435133"/>
              <a:gd name="connsiteY4" fmla="*/ 2624137 h 2624137"/>
              <a:gd name="connsiteX5" fmla="*/ 0 w 2435133"/>
              <a:gd name="connsiteY5"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2624137 h 2624137"/>
              <a:gd name="connsiteX4" fmla="*/ 1679 w 2436812"/>
              <a:gd name="connsiteY4" fmla="*/ 2624137 h 2624137"/>
              <a:gd name="connsiteX5" fmla="*/ 0 w 2436812"/>
              <a:gd name="connsiteY5" fmla="*/ 1363663 h 2624137"/>
              <a:gd name="connsiteX6" fmla="*/ 1679 w 2436812"/>
              <a:gd name="connsiteY6"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1181100 h 2624137"/>
              <a:gd name="connsiteX4" fmla="*/ 2436812 w 2436812"/>
              <a:gd name="connsiteY4" fmla="*/ 2624137 h 2624137"/>
              <a:gd name="connsiteX5" fmla="*/ 1679 w 2436812"/>
              <a:gd name="connsiteY5" fmla="*/ 2624137 h 2624137"/>
              <a:gd name="connsiteX6" fmla="*/ 0 w 2436812"/>
              <a:gd name="connsiteY6" fmla="*/ 1363663 h 2624137"/>
              <a:gd name="connsiteX7" fmla="*/ 1679 w 2436812"/>
              <a:gd name="connsiteY7" fmla="*/ 284 h 2624137"/>
              <a:gd name="connsiteX0" fmla="*/ 1679 w 2436812"/>
              <a:gd name="connsiteY0" fmla="*/ 284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8" fmla="*/ 1679 w 2436812"/>
              <a:gd name="connsiteY8" fmla="*/ 284 h 2624138"/>
              <a:gd name="connsiteX0" fmla="*/ 0 w 2436812"/>
              <a:gd name="connsiteY0" fmla="*/ 1363663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1679 w 2436812"/>
              <a:gd name="connsiteY5" fmla="*/ 2624137 h 2624138"/>
              <a:gd name="connsiteX6" fmla="*/ 0 w 2436812"/>
              <a:gd name="connsiteY6"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0 w 2436812"/>
              <a:gd name="connsiteY5"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29"/>
              <a:gd name="connsiteY0" fmla="*/ 1363663 h 2624138"/>
              <a:gd name="connsiteX1" fmla="*/ 1255712 w 2436829"/>
              <a:gd name="connsiteY1" fmla="*/ 0 h 2624138"/>
              <a:gd name="connsiteX2" fmla="*/ 2436812 w 2436829"/>
              <a:gd name="connsiteY2" fmla="*/ 1181100 h 2624138"/>
              <a:gd name="connsiteX3" fmla="*/ 1263650 w 2436829"/>
              <a:gd name="connsiteY3" fmla="*/ 2624138 h 2624138"/>
              <a:gd name="connsiteX4" fmla="*/ 0 w 2436829"/>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0484"/>
              <a:gd name="connsiteY0" fmla="*/ 1363663 h 2611438"/>
              <a:gd name="connsiteX1" fmla="*/ 1255713 w 2430484"/>
              <a:gd name="connsiteY1" fmla="*/ 0 h 2611438"/>
              <a:gd name="connsiteX2" fmla="*/ 2430463 w 2430484"/>
              <a:gd name="connsiteY2" fmla="*/ 1182687 h 2611438"/>
              <a:gd name="connsiteX3" fmla="*/ 1263651 w 2430484"/>
              <a:gd name="connsiteY3" fmla="*/ 2611438 h 2611438"/>
              <a:gd name="connsiteX4" fmla="*/ 1 w 2430484"/>
              <a:gd name="connsiteY4" fmla="*/ 1363663 h 2611438"/>
              <a:gd name="connsiteX0" fmla="*/ 1 w 2430504"/>
              <a:gd name="connsiteY0" fmla="*/ 1363663 h 2611438"/>
              <a:gd name="connsiteX1" fmla="*/ 1255713 w 2430504"/>
              <a:gd name="connsiteY1" fmla="*/ 0 h 2611438"/>
              <a:gd name="connsiteX2" fmla="*/ 2430463 w 2430504"/>
              <a:gd name="connsiteY2" fmla="*/ 1182687 h 2611438"/>
              <a:gd name="connsiteX3" fmla="*/ 1263651 w 2430504"/>
              <a:gd name="connsiteY3" fmla="*/ 2611438 h 2611438"/>
              <a:gd name="connsiteX4" fmla="*/ 1 w 2430504"/>
              <a:gd name="connsiteY4" fmla="*/ 1363663 h 2611438"/>
              <a:gd name="connsiteX0" fmla="*/ 1 w 2430505"/>
              <a:gd name="connsiteY0" fmla="*/ 1363663 h 2611438"/>
              <a:gd name="connsiteX1" fmla="*/ 1255713 w 2430505"/>
              <a:gd name="connsiteY1" fmla="*/ 0 h 2611438"/>
              <a:gd name="connsiteX2" fmla="*/ 2430463 w 2430505"/>
              <a:gd name="connsiteY2" fmla="*/ 1182687 h 2611438"/>
              <a:gd name="connsiteX3" fmla="*/ 1263651 w 2430505"/>
              <a:gd name="connsiteY3" fmla="*/ 2611438 h 2611438"/>
              <a:gd name="connsiteX4" fmla="*/ 1 w 2430505"/>
              <a:gd name="connsiteY4" fmla="*/ 1363663 h 2611438"/>
              <a:gd name="connsiteX0" fmla="*/ 1 w 2430485"/>
              <a:gd name="connsiteY0" fmla="*/ 1363663 h 2611438"/>
              <a:gd name="connsiteX1" fmla="*/ 1255713 w 2430485"/>
              <a:gd name="connsiteY1" fmla="*/ 0 h 2611438"/>
              <a:gd name="connsiteX2" fmla="*/ 2430463 w 2430485"/>
              <a:gd name="connsiteY2" fmla="*/ 1182687 h 2611438"/>
              <a:gd name="connsiteX3" fmla="*/ 1263651 w 2430485"/>
              <a:gd name="connsiteY3" fmla="*/ 2611438 h 2611438"/>
              <a:gd name="connsiteX4" fmla="*/ 1 w 2430485"/>
              <a:gd name="connsiteY4" fmla="*/ 1363663 h 2611438"/>
              <a:gd name="connsiteX0" fmla="*/ 1 w 2476882"/>
              <a:gd name="connsiteY0" fmla="*/ 1363663 h 2644886"/>
              <a:gd name="connsiteX1" fmla="*/ 1255713 w 2476882"/>
              <a:gd name="connsiteY1" fmla="*/ 0 h 2644886"/>
              <a:gd name="connsiteX2" fmla="*/ 2430463 w 2476882"/>
              <a:gd name="connsiteY2" fmla="*/ 1182687 h 2644886"/>
              <a:gd name="connsiteX3" fmla="*/ 2146301 w 2476882"/>
              <a:gd name="connsiteY3" fmla="*/ 2192337 h 2644886"/>
              <a:gd name="connsiteX4" fmla="*/ 1263651 w 2476882"/>
              <a:gd name="connsiteY4" fmla="*/ 2611438 h 2644886"/>
              <a:gd name="connsiteX5" fmla="*/ 1 w 2476882"/>
              <a:gd name="connsiteY5" fmla="*/ 1363663 h 2644886"/>
              <a:gd name="connsiteX0" fmla="*/ 1 w 2471005"/>
              <a:gd name="connsiteY0" fmla="*/ 1363663 h 2644886"/>
              <a:gd name="connsiteX1" fmla="*/ 1255713 w 2471005"/>
              <a:gd name="connsiteY1" fmla="*/ 0 h 2644886"/>
              <a:gd name="connsiteX2" fmla="*/ 2430463 w 2471005"/>
              <a:gd name="connsiteY2" fmla="*/ 1182687 h 2644886"/>
              <a:gd name="connsiteX3" fmla="*/ 2146301 w 2471005"/>
              <a:gd name="connsiteY3" fmla="*/ 2192337 h 2644886"/>
              <a:gd name="connsiteX4" fmla="*/ 1263651 w 2471005"/>
              <a:gd name="connsiteY4" fmla="*/ 2611438 h 2644886"/>
              <a:gd name="connsiteX5" fmla="*/ 1 w 2471005"/>
              <a:gd name="connsiteY5" fmla="*/ 1363663 h 2644886"/>
              <a:gd name="connsiteX0" fmla="*/ 1 w 2471005"/>
              <a:gd name="connsiteY0" fmla="*/ 1363663 h 2637779"/>
              <a:gd name="connsiteX1" fmla="*/ 1255713 w 2471005"/>
              <a:gd name="connsiteY1" fmla="*/ 0 h 2637779"/>
              <a:gd name="connsiteX2" fmla="*/ 2430463 w 2471005"/>
              <a:gd name="connsiteY2" fmla="*/ 1182687 h 2637779"/>
              <a:gd name="connsiteX3" fmla="*/ 2146301 w 2471005"/>
              <a:gd name="connsiteY3" fmla="*/ 2192337 h 2637779"/>
              <a:gd name="connsiteX4" fmla="*/ 1263651 w 2471005"/>
              <a:gd name="connsiteY4" fmla="*/ 2611438 h 2637779"/>
              <a:gd name="connsiteX5" fmla="*/ 1 w 2471005"/>
              <a:gd name="connsiteY5" fmla="*/ 1363663 h 2637779"/>
              <a:gd name="connsiteX0" fmla="*/ 1 w 2468976"/>
              <a:gd name="connsiteY0" fmla="*/ 1363663 h 2637779"/>
              <a:gd name="connsiteX1" fmla="*/ 1255713 w 2468976"/>
              <a:gd name="connsiteY1" fmla="*/ 0 h 2637779"/>
              <a:gd name="connsiteX2" fmla="*/ 2430463 w 2468976"/>
              <a:gd name="connsiteY2" fmla="*/ 1182687 h 2637779"/>
              <a:gd name="connsiteX3" fmla="*/ 2146301 w 2468976"/>
              <a:gd name="connsiteY3" fmla="*/ 2192337 h 2637779"/>
              <a:gd name="connsiteX4" fmla="*/ 1263651 w 2468976"/>
              <a:gd name="connsiteY4" fmla="*/ 2611438 h 2637779"/>
              <a:gd name="connsiteX5" fmla="*/ 1 w 2468976"/>
              <a:gd name="connsiteY5" fmla="*/ 1363663 h 2637779"/>
              <a:gd name="connsiteX0" fmla="*/ 1 w 2430463"/>
              <a:gd name="connsiteY0" fmla="*/ 1363663 h 2637779"/>
              <a:gd name="connsiteX1" fmla="*/ 1255713 w 2430463"/>
              <a:gd name="connsiteY1" fmla="*/ 0 h 2637779"/>
              <a:gd name="connsiteX2" fmla="*/ 2430463 w 2430463"/>
              <a:gd name="connsiteY2" fmla="*/ 1182687 h 2637779"/>
              <a:gd name="connsiteX3" fmla="*/ 2146301 w 2430463"/>
              <a:gd name="connsiteY3" fmla="*/ 2192337 h 2637779"/>
              <a:gd name="connsiteX4" fmla="*/ 1263651 w 2430463"/>
              <a:gd name="connsiteY4" fmla="*/ 2611438 h 2637779"/>
              <a:gd name="connsiteX5" fmla="*/ 1 w 2430463"/>
              <a:gd name="connsiteY5" fmla="*/ 1363663 h 2637779"/>
              <a:gd name="connsiteX0" fmla="*/ 1 w 2430463"/>
              <a:gd name="connsiteY0" fmla="*/ 1363663 h 2611438"/>
              <a:gd name="connsiteX1" fmla="*/ 1255713 w 2430463"/>
              <a:gd name="connsiteY1" fmla="*/ 0 h 2611438"/>
              <a:gd name="connsiteX2" fmla="*/ 2430463 w 2430463"/>
              <a:gd name="connsiteY2" fmla="*/ 1182687 h 2611438"/>
              <a:gd name="connsiteX3" fmla="*/ 2146301 w 2430463"/>
              <a:gd name="connsiteY3" fmla="*/ 2192337 h 2611438"/>
              <a:gd name="connsiteX4" fmla="*/ 1263651 w 2430463"/>
              <a:gd name="connsiteY4" fmla="*/ 2611438 h 2611438"/>
              <a:gd name="connsiteX5" fmla="*/ 1 w 2430463"/>
              <a:gd name="connsiteY5" fmla="*/ 1363663 h 2611438"/>
              <a:gd name="connsiteX0" fmla="*/ 51568 w 2482030"/>
              <a:gd name="connsiteY0" fmla="*/ 1363663 h 2611438"/>
              <a:gd name="connsiteX1" fmla="*/ 1307280 w 2482030"/>
              <a:gd name="connsiteY1" fmla="*/ 0 h 2611438"/>
              <a:gd name="connsiteX2" fmla="*/ 2482030 w 2482030"/>
              <a:gd name="connsiteY2" fmla="*/ 1182687 h 2611438"/>
              <a:gd name="connsiteX3" fmla="*/ 2197868 w 2482030"/>
              <a:gd name="connsiteY3" fmla="*/ 2192337 h 2611438"/>
              <a:gd name="connsiteX4" fmla="*/ 1315218 w 2482030"/>
              <a:gd name="connsiteY4" fmla="*/ 2611438 h 2611438"/>
              <a:gd name="connsiteX5" fmla="*/ 346844 w 2482030"/>
              <a:gd name="connsiteY5" fmla="*/ 2081213 h 2611438"/>
              <a:gd name="connsiteX6" fmla="*/ 51568 w 2482030"/>
              <a:gd name="connsiteY6" fmla="*/ 1363663 h 2611438"/>
              <a:gd name="connsiteX0" fmla="*/ 52613 w 2483075"/>
              <a:gd name="connsiteY0" fmla="*/ 1363663 h 2611438"/>
              <a:gd name="connsiteX1" fmla="*/ 1308325 w 2483075"/>
              <a:gd name="connsiteY1" fmla="*/ 0 h 2611438"/>
              <a:gd name="connsiteX2" fmla="*/ 2483075 w 2483075"/>
              <a:gd name="connsiteY2" fmla="*/ 1182687 h 2611438"/>
              <a:gd name="connsiteX3" fmla="*/ 2198913 w 2483075"/>
              <a:gd name="connsiteY3" fmla="*/ 2192337 h 2611438"/>
              <a:gd name="connsiteX4" fmla="*/ 1316263 w 2483075"/>
              <a:gd name="connsiteY4" fmla="*/ 2611438 h 2611438"/>
              <a:gd name="connsiteX5" fmla="*/ 339951 w 2483075"/>
              <a:gd name="connsiteY5" fmla="*/ 2212976 h 2611438"/>
              <a:gd name="connsiteX6" fmla="*/ 52613 w 2483075"/>
              <a:gd name="connsiteY6" fmla="*/ 1363663 h 2611438"/>
              <a:gd name="connsiteX0" fmla="*/ 45862 w 2476324"/>
              <a:gd name="connsiteY0" fmla="*/ 1363663 h 2611438"/>
              <a:gd name="connsiteX1" fmla="*/ 1301574 w 2476324"/>
              <a:gd name="connsiteY1" fmla="*/ 0 h 2611438"/>
              <a:gd name="connsiteX2" fmla="*/ 2476324 w 2476324"/>
              <a:gd name="connsiteY2" fmla="*/ 1182687 h 2611438"/>
              <a:gd name="connsiteX3" fmla="*/ 2192162 w 2476324"/>
              <a:gd name="connsiteY3" fmla="*/ 2192337 h 2611438"/>
              <a:gd name="connsiteX4" fmla="*/ 1309512 w 2476324"/>
              <a:gd name="connsiteY4" fmla="*/ 2611438 h 2611438"/>
              <a:gd name="connsiteX5" fmla="*/ 333200 w 2476324"/>
              <a:gd name="connsiteY5" fmla="*/ 2212976 h 2611438"/>
              <a:gd name="connsiteX6" fmla="*/ 45862 w 2476324"/>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402157 h 2649932"/>
              <a:gd name="connsiteX1" fmla="*/ 370178 w 2430752"/>
              <a:gd name="connsiteY1" fmla="*/ 373457 h 2649932"/>
              <a:gd name="connsiteX2" fmla="*/ 1256002 w 2430752"/>
              <a:gd name="connsiteY2" fmla="*/ 38494 h 2649932"/>
              <a:gd name="connsiteX3" fmla="*/ 2430752 w 2430752"/>
              <a:gd name="connsiteY3" fmla="*/ 1221181 h 2649932"/>
              <a:gd name="connsiteX4" fmla="*/ 2146590 w 2430752"/>
              <a:gd name="connsiteY4" fmla="*/ 2230831 h 2649932"/>
              <a:gd name="connsiteX5" fmla="*/ 1263940 w 2430752"/>
              <a:gd name="connsiteY5" fmla="*/ 2649932 h 2649932"/>
              <a:gd name="connsiteX6" fmla="*/ 287628 w 2430752"/>
              <a:gd name="connsiteY6" fmla="*/ 2251470 h 2649932"/>
              <a:gd name="connsiteX7" fmla="*/ 290 w 2430752"/>
              <a:gd name="connsiteY7" fmla="*/ 1402157 h 2649932"/>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693 h 2611468"/>
              <a:gd name="connsiteX1" fmla="*/ 370178 w 2430752"/>
              <a:gd name="connsiteY1" fmla="*/ 334993 h 2611468"/>
              <a:gd name="connsiteX2" fmla="*/ 1256002 w 2430752"/>
              <a:gd name="connsiteY2" fmla="*/ 30 h 2611468"/>
              <a:gd name="connsiteX3" fmla="*/ 2430752 w 2430752"/>
              <a:gd name="connsiteY3" fmla="*/ 1182717 h 2611468"/>
              <a:gd name="connsiteX4" fmla="*/ 2146590 w 2430752"/>
              <a:gd name="connsiteY4" fmla="*/ 2192367 h 2611468"/>
              <a:gd name="connsiteX5" fmla="*/ 1263940 w 2430752"/>
              <a:gd name="connsiteY5" fmla="*/ 2611468 h 2611468"/>
              <a:gd name="connsiteX6" fmla="*/ 287628 w 2430752"/>
              <a:gd name="connsiteY6" fmla="*/ 2213006 h 2611468"/>
              <a:gd name="connsiteX7" fmla="*/ 290 w 2430752"/>
              <a:gd name="connsiteY7" fmla="*/ 1363693 h 2611468"/>
              <a:gd name="connsiteX0" fmla="*/ 290 w 2430752"/>
              <a:gd name="connsiteY0" fmla="*/ 1361848 h 2609623"/>
              <a:gd name="connsiteX1" fmla="*/ 370178 w 2430752"/>
              <a:gd name="connsiteY1" fmla="*/ 333148 h 2609623"/>
              <a:gd name="connsiteX2" fmla="*/ 1057952 w 2430752"/>
              <a:gd name="connsiteY2" fmla="*/ 31 h 2609623"/>
              <a:gd name="connsiteX3" fmla="*/ 2430752 w 2430752"/>
              <a:gd name="connsiteY3" fmla="*/ 1180872 h 2609623"/>
              <a:gd name="connsiteX4" fmla="*/ 2146590 w 2430752"/>
              <a:gd name="connsiteY4" fmla="*/ 2190522 h 2609623"/>
              <a:gd name="connsiteX5" fmla="*/ 1263940 w 2430752"/>
              <a:gd name="connsiteY5" fmla="*/ 2609623 h 2609623"/>
              <a:gd name="connsiteX6" fmla="*/ 287628 w 2430752"/>
              <a:gd name="connsiteY6" fmla="*/ 2211161 h 2609623"/>
              <a:gd name="connsiteX7" fmla="*/ 290 w 2430752"/>
              <a:gd name="connsiteY7" fmla="*/ 1361848 h 2609623"/>
              <a:gd name="connsiteX0" fmla="*/ 290 w 2430752"/>
              <a:gd name="connsiteY0" fmla="*/ 1361842 h 2609617"/>
              <a:gd name="connsiteX1" fmla="*/ 331191 w 2430752"/>
              <a:gd name="connsiteY1" fmla="*/ 366363 h 2609617"/>
              <a:gd name="connsiteX2" fmla="*/ 1057952 w 2430752"/>
              <a:gd name="connsiteY2" fmla="*/ 25 h 2609617"/>
              <a:gd name="connsiteX3" fmla="*/ 2430752 w 2430752"/>
              <a:gd name="connsiteY3" fmla="*/ 1180866 h 2609617"/>
              <a:gd name="connsiteX4" fmla="*/ 2146590 w 2430752"/>
              <a:gd name="connsiteY4" fmla="*/ 2190516 h 2609617"/>
              <a:gd name="connsiteX5" fmla="*/ 1263940 w 2430752"/>
              <a:gd name="connsiteY5" fmla="*/ 2609617 h 2609617"/>
              <a:gd name="connsiteX6" fmla="*/ 287628 w 2430752"/>
              <a:gd name="connsiteY6" fmla="*/ 2211155 h 2609617"/>
              <a:gd name="connsiteX7" fmla="*/ 290 w 2430752"/>
              <a:gd name="connsiteY7" fmla="*/ 1361842 h 2609617"/>
              <a:gd name="connsiteX0" fmla="*/ 290 w 2430752"/>
              <a:gd name="connsiteY0" fmla="*/ 1361842 h 2609617"/>
              <a:gd name="connsiteX1" fmla="*/ 331191 w 2430752"/>
              <a:gd name="connsiteY1" fmla="*/ 366363 h 2609617"/>
              <a:gd name="connsiteX2" fmla="*/ 1057952 w 2430752"/>
              <a:gd name="connsiteY2" fmla="*/ 25 h 2609617"/>
              <a:gd name="connsiteX3" fmla="*/ 2430752 w 2430752"/>
              <a:gd name="connsiteY3" fmla="*/ 1180866 h 2609617"/>
              <a:gd name="connsiteX4" fmla="*/ 2146590 w 2430752"/>
              <a:gd name="connsiteY4" fmla="*/ 2190516 h 2609617"/>
              <a:gd name="connsiteX5" fmla="*/ 1263940 w 2430752"/>
              <a:gd name="connsiteY5" fmla="*/ 2609617 h 2609617"/>
              <a:gd name="connsiteX6" fmla="*/ 287628 w 2430752"/>
              <a:gd name="connsiteY6" fmla="*/ 2211155 h 2609617"/>
              <a:gd name="connsiteX7" fmla="*/ 290 w 2430752"/>
              <a:gd name="connsiteY7" fmla="*/ 1361842 h 2609617"/>
              <a:gd name="connsiteX0" fmla="*/ 290 w 2430752"/>
              <a:gd name="connsiteY0" fmla="*/ 1361842 h 2609617"/>
              <a:gd name="connsiteX1" fmla="*/ 331191 w 2430752"/>
              <a:gd name="connsiteY1" fmla="*/ 366363 h 2609617"/>
              <a:gd name="connsiteX2" fmla="*/ 1057952 w 2430752"/>
              <a:gd name="connsiteY2" fmla="*/ 25 h 2609617"/>
              <a:gd name="connsiteX3" fmla="*/ 2430752 w 2430752"/>
              <a:gd name="connsiteY3" fmla="*/ 1180866 h 2609617"/>
              <a:gd name="connsiteX4" fmla="*/ 2146590 w 2430752"/>
              <a:gd name="connsiteY4" fmla="*/ 2190516 h 2609617"/>
              <a:gd name="connsiteX5" fmla="*/ 1263940 w 2430752"/>
              <a:gd name="connsiteY5" fmla="*/ 2609617 h 2609617"/>
              <a:gd name="connsiteX6" fmla="*/ 287628 w 2430752"/>
              <a:gd name="connsiteY6" fmla="*/ 2211155 h 2609617"/>
              <a:gd name="connsiteX7" fmla="*/ 290 w 2430752"/>
              <a:gd name="connsiteY7" fmla="*/ 1361842 h 2609617"/>
              <a:gd name="connsiteX0" fmla="*/ 205 w 2430667"/>
              <a:gd name="connsiteY0" fmla="*/ 1361842 h 2609617"/>
              <a:gd name="connsiteX1" fmla="*/ 331106 w 2430667"/>
              <a:gd name="connsiteY1" fmla="*/ 366363 h 2609617"/>
              <a:gd name="connsiteX2" fmla="*/ 1057867 w 2430667"/>
              <a:gd name="connsiteY2" fmla="*/ 25 h 2609617"/>
              <a:gd name="connsiteX3" fmla="*/ 2430667 w 2430667"/>
              <a:gd name="connsiteY3" fmla="*/ 1180866 h 2609617"/>
              <a:gd name="connsiteX4" fmla="*/ 2146505 w 2430667"/>
              <a:gd name="connsiteY4" fmla="*/ 2190516 h 2609617"/>
              <a:gd name="connsiteX5" fmla="*/ 1263855 w 2430667"/>
              <a:gd name="connsiteY5" fmla="*/ 2609617 h 2609617"/>
              <a:gd name="connsiteX6" fmla="*/ 351481 w 2430667"/>
              <a:gd name="connsiteY6" fmla="*/ 2249912 h 2609617"/>
              <a:gd name="connsiteX7" fmla="*/ 205 w 2430667"/>
              <a:gd name="connsiteY7" fmla="*/ 1361842 h 2609617"/>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46505 w 2430667"/>
              <a:gd name="connsiteY4" fmla="*/ 2190516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46505 w 2430667"/>
              <a:gd name="connsiteY4" fmla="*/ 2190516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46505 w 2430667"/>
              <a:gd name="connsiteY4" fmla="*/ 2190516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63659 w 2430667"/>
              <a:gd name="connsiteY4" fmla="*/ 2129612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24429"/>
              <a:gd name="connsiteY0" fmla="*/ 1361842 h 2605926"/>
              <a:gd name="connsiteX1" fmla="*/ 331106 w 2424429"/>
              <a:gd name="connsiteY1" fmla="*/ 366363 h 2605926"/>
              <a:gd name="connsiteX2" fmla="*/ 1057867 w 2424429"/>
              <a:gd name="connsiteY2" fmla="*/ 25 h 2605926"/>
              <a:gd name="connsiteX3" fmla="*/ 2424429 w 2424429"/>
              <a:gd name="connsiteY3" fmla="*/ 1265762 h 2605926"/>
              <a:gd name="connsiteX4" fmla="*/ 2163659 w 2424429"/>
              <a:gd name="connsiteY4" fmla="*/ 2129612 h 2605926"/>
              <a:gd name="connsiteX5" fmla="*/ 1396407 w 2424429"/>
              <a:gd name="connsiteY5" fmla="*/ 2605926 h 2605926"/>
              <a:gd name="connsiteX6" fmla="*/ 351481 w 2424429"/>
              <a:gd name="connsiteY6" fmla="*/ 2249912 h 2605926"/>
              <a:gd name="connsiteX7" fmla="*/ 205 w 2424429"/>
              <a:gd name="connsiteY7" fmla="*/ 1361842 h 2605926"/>
              <a:gd name="connsiteX0" fmla="*/ 205 w 2424429"/>
              <a:gd name="connsiteY0" fmla="*/ 1369802 h 2613886"/>
              <a:gd name="connsiteX1" fmla="*/ 331106 w 2424429"/>
              <a:gd name="connsiteY1" fmla="*/ 374323 h 2613886"/>
              <a:gd name="connsiteX2" fmla="*/ 1057867 w 2424429"/>
              <a:gd name="connsiteY2" fmla="*/ 7985 h 2613886"/>
              <a:gd name="connsiteX3" fmla="*/ 1792853 w 2424429"/>
              <a:gd name="connsiteY3" fmla="*/ 229421 h 2613886"/>
              <a:gd name="connsiteX4" fmla="*/ 2424429 w 2424429"/>
              <a:gd name="connsiteY4" fmla="*/ 1273722 h 2613886"/>
              <a:gd name="connsiteX5" fmla="*/ 2163659 w 2424429"/>
              <a:gd name="connsiteY5" fmla="*/ 2137572 h 2613886"/>
              <a:gd name="connsiteX6" fmla="*/ 1396407 w 2424429"/>
              <a:gd name="connsiteY6" fmla="*/ 2613886 h 2613886"/>
              <a:gd name="connsiteX7" fmla="*/ 351481 w 2424429"/>
              <a:gd name="connsiteY7" fmla="*/ 2257872 h 2613886"/>
              <a:gd name="connsiteX8" fmla="*/ 205 w 2424429"/>
              <a:gd name="connsiteY8" fmla="*/ 1369802 h 2613886"/>
              <a:gd name="connsiteX0" fmla="*/ 205 w 2424429"/>
              <a:gd name="connsiteY0" fmla="*/ 1369802 h 2613886"/>
              <a:gd name="connsiteX1" fmla="*/ 331106 w 2424429"/>
              <a:gd name="connsiteY1" fmla="*/ 374323 h 2613886"/>
              <a:gd name="connsiteX2" fmla="*/ 1057867 w 2424429"/>
              <a:gd name="connsiteY2" fmla="*/ 7985 h 2613886"/>
              <a:gd name="connsiteX3" fmla="*/ 1792853 w 2424429"/>
              <a:gd name="connsiteY3" fmla="*/ 229421 h 2613886"/>
              <a:gd name="connsiteX4" fmla="*/ 2424429 w 2424429"/>
              <a:gd name="connsiteY4" fmla="*/ 1273722 h 2613886"/>
              <a:gd name="connsiteX5" fmla="*/ 2163659 w 2424429"/>
              <a:gd name="connsiteY5" fmla="*/ 2137572 h 2613886"/>
              <a:gd name="connsiteX6" fmla="*/ 1396407 w 2424429"/>
              <a:gd name="connsiteY6" fmla="*/ 2613886 h 2613886"/>
              <a:gd name="connsiteX7" fmla="*/ 351481 w 2424429"/>
              <a:gd name="connsiteY7" fmla="*/ 2257872 h 2613886"/>
              <a:gd name="connsiteX8" fmla="*/ 205 w 2424429"/>
              <a:gd name="connsiteY8" fmla="*/ 1369802 h 2613886"/>
              <a:gd name="connsiteX0" fmla="*/ 205 w 2424429"/>
              <a:gd name="connsiteY0" fmla="*/ 1365791 h 2609875"/>
              <a:gd name="connsiteX1" fmla="*/ 331106 w 2424429"/>
              <a:gd name="connsiteY1" fmla="*/ 370312 h 2609875"/>
              <a:gd name="connsiteX2" fmla="*/ 1057867 w 2424429"/>
              <a:gd name="connsiteY2" fmla="*/ 3974 h 2609875"/>
              <a:gd name="connsiteX3" fmla="*/ 1792853 w 2424429"/>
              <a:gd name="connsiteY3" fmla="*/ 225410 h 2609875"/>
              <a:gd name="connsiteX4" fmla="*/ 2424429 w 2424429"/>
              <a:gd name="connsiteY4" fmla="*/ 1269711 h 2609875"/>
              <a:gd name="connsiteX5" fmla="*/ 2163659 w 2424429"/>
              <a:gd name="connsiteY5" fmla="*/ 2133561 h 2609875"/>
              <a:gd name="connsiteX6" fmla="*/ 1396407 w 2424429"/>
              <a:gd name="connsiteY6" fmla="*/ 2609875 h 2609875"/>
              <a:gd name="connsiteX7" fmla="*/ 351481 w 2424429"/>
              <a:gd name="connsiteY7" fmla="*/ 2253861 h 2609875"/>
              <a:gd name="connsiteX8" fmla="*/ 205 w 2424429"/>
              <a:gd name="connsiteY8" fmla="*/ 1365791 h 2609875"/>
              <a:gd name="connsiteX0" fmla="*/ 205 w 2424429"/>
              <a:gd name="connsiteY0" fmla="*/ 1365791 h 2609875"/>
              <a:gd name="connsiteX1" fmla="*/ 331106 w 2424429"/>
              <a:gd name="connsiteY1" fmla="*/ 370312 h 2609875"/>
              <a:gd name="connsiteX2" fmla="*/ 1057867 w 2424429"/>
              <a:gd name="connsiteY2" fmla="*/ 3974 h 2609875"/>
              <a:gd name="connsiteX3" fmla="*/ 1792853 w 2424429"/>
              <a:gd name="connsiteY3" fmla="*/ 225410 h 2609875"/>
              <a:gd name="connsiteX4" fmla="*/ 2424429 w 2424429"/>
              <a:gd name="connsiteY4" fmla="*/ 1269711 h 2609875"/>
              <a:gd name="connsiteX5" fmla="*/ 2163659 w 2424429"/>
              <a:gd name="connsiteY5" fmla="*/ 2133561 h 2609875"/>
              <a:gd name="connsiteX6" fmla="*/ 1396407 w 2424429"/>
              <a:gd name="connsiteY6" fmla="*/ 2609875 h 2609875"/>
              <a:gd name="connsiteX7" fmla="*/ 351481 w 2424429"/>
              <a:gd name="connsiteY7" fmla="*/ 2253861 h 2609875"/>
              <a:gd name="connsiteX8" fmla="*/ 205 w 2424429"/>
              <a:gd name="connsiteY8" fmla="*/ 1365791 h 2609875"/>
              <a:gd name="connsiteX0" fmla="*/ 205 w 2424429"/>
              <a:gd name="connsiteY0" fmla="*/ 1365791 h 2609875"/>
              <a:gd name="connsiteX1" fmla="*/ 331106 w 2424429"/>
              <a:gd name="connsiteY1" fmla="*/ 370312 h 2609875"/>
              <a:gd name="connsiteX2" fmla="*/ 1057867 w 2424429"/>
              <a:gd name="connsiteY2" fmla="*/ 3974 h 2609875"/>
              <a:gd name="connsiteX3" fmla="*/ 1792853 w 2424429"/>
              <a:gd name="connsiteY3" fmla="*/ 225410 h 2609875"/>
              <a:gd name="connsiteX4" fmla="*/ 2424429 w 2424429"/>
              <a:gd name="connsiteY4" fmla="*/ 1269711 h 2609875"/>
              <a:gd name="connsiteX5" fmla="*/ 2163659 w 2424429"/>
              <a:gd name="connsiteY5" fmla="*/ 2133561 h 2609875"/>
              <a:gd name="connsiteX6" fmla="*/ 1396407 w 2424429"/>
              <a:gd name="connsiteY6" fmla="*/ 2609875 h 2609875"/>
              <a:gd name="connsiteX7" fmla="*/ 351481 w 2424429"/>
              <a:gd name="connsiteY7" fmla="*/ 2253861 h 2609875"/>
              <a:gd name="connsiteX8" fmla="*/ 205 w 2424429"/>
              <a:gd name="connsiteY8" fmla="*/ 1365791 h 2609875"/>
              <a:gd name="connsiteX0" fmla="*/ 205 w 2424429"/>
              <a:gd name="connsiteY0" fmla="*/ 1362403 h 2606487"/>
              <a:gd name="connsiteX1" fmla="*/ 331106 w 2424429"/>
              <a:gd name="connsiteY1" fmla="*/ 366924 h 2606487"/>
              <a:gd name="connsiteX2" fmla="*/ 1057867 w 2424429"/>
              <a:gd name="connsiteY2" fmla="*/ 586 h 2606487"/>
              <a:gd name="connsiteX3" fmla="*/ 1792853 w 2424429"/>
              <a:gd name="connsiteY3" fmla="*/ 222022 h 2606487"/>
              <a:gd name="connsiteX4" fmla="*/ 2424429 w 2424429"/>
              <a:gd name="connsiteY4" fmla="*/ 1266323 h 2606487"/>
              <a:gd name="connsiteX5" fmla="*/ 2163659 w 2424429"/>
              <a:gd name="connsiteY5" fmla="*/ 2130173 h 2606487"/>
              <a:gd name="connsiteX6" fmla="*/ 1396407 w 2424429"/>
              <a:gd name="connsiteY6" fmla="*/ 2606487 h 2606487"/>
              <a:gd name="connsiteX7" fmla="*/ 351481 w 2424429"/>
              <a:gd name="connsiteY7" fmla="*/ 2250473 h 2606487"/>
              <a:gd name="connsiteX8" fmla="*/ 205 w 2424429"/>
              <a:gd name="connsiteY8" fmla="*/ 1362403 h 2606487"/>
              <a:gd name="connsiteX0" fmla="*/ 475 w 2424699"/>
              <a:gd name="connsiteY0" fmla="*/ 1362403 h 2606487"/>
              <a:gd name="connsiteX1" fmla="*/ 331376 w 2424699"/>
              <a:gd name="connsiteY1" fmla="*/ 366924 h 2606487"/>
              <a:gd name="connsiteX2" fmla="*/ 1058137 w 2424699"/>
              <a:gd name="connsiteY2" fmla="*/ 586 h 2606487"/>
              <a:gd name="connsiteX3" fmla="*/ 1793123 w 2424699"/>
              <a:gd name="connsiteY3" fmla="*/ 222022 h 2606487"/>
              <a:gd name="connsiteX4" fmla="*/ 2424699 w 2424699"/>
              <a:gd name="connsiteY4" fmla="*/ 1266323 h 2606487"/>
              <a:gd name="connsiteX5" fmla="*/ 2163929 w 2424699"/>
              <a:gd name="connsiteY5" fmla="*/ 2130173 h 2606487"/>
              <a:gd name="connsiteX6" fmla="*/ 1396677 w 2424699"/>
              <a:gd name="connsiteY6" fmla="*/ 2606487 h 2606487"/>
              <a:gd name="connsiteX7" fmla="*/ 351751 w 2424699"/>
              <a:gd name="connsiteY7" fmla="*/ 2250473 h 2606487"/>
              <a:gd name="connsiteX8" fmla="*/ 475 w 2424699"/>
              <a:gd name="connsiteY8" fmla="*/ 1362403 h 2606487"/>
              <a:gd name="connsiteX0" fmla="*/ 475 w 2424699"/>
              <a:gd name="connsiteY0" fmla="*/ 1362403 h 2606487"/>
              <a:gd name="connsiteX1" fmla="*/ 331376 w 2424699"/>
              <a:gd name="connsiteY1" fmla="*/ 366924 h 2606487"/>
              <a:gd name="connsiteX2" fmla="*/ 1058137 w 2424699"/>
              <a:gd name="connsiteY2" fmla="*/ 586 h 2606487"/>
              <a:gd name="connsiteX3" fmla="*/ 1793123 w 2424699"/>
              <a:gd name="connsiteY3" fmla="*/ 222022 h 2606487"/>
              <a:gd name="connsiteX4" fmla="*/ 2424699 w 2424699"/>
              <a:gd name="connsiteY4" fmla="*/ 1266323 h 2606487"/>
              <a:gd name="connsiteX5" fmla="*/ 2163929 w 2424699"/>
              <a:gd name="connsiteY5" fmla="*/ 2130173 h 2606487"/>
              <a:gd name="connsiteX6" fmla="*/ 1396677 w 2424699"/>
              <a:gd name="connsiteY6" fmla="*/ 2606487 h 2606487"/>
              <a:gd name="connsiteX7" fmla="*/ 351751 w 2424699"/>
              <a:gd name="connsiteY7" fmla="*/ 2250473 h 2606487"/>
              <a:gd name="connsiteX8" fmla="*/ 475 w 2424699"/>
              <a:gd name="connsiteY8" fmla="*/ 1362403 h 2606487"/>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718"/>
              <a:gd name="connsiteY0" fmla="*/ 1362403 h 2607638"/>
              <a:gd name="connsiteX1" fmla="*/ 331376 w 2424718"/>
              <a:gd name="connsiteY1" fmla="*/ 366924 h 2607638"/>
              <a:gd name="connsiteX2" fmla="*/ 1058137 w 2424718"/>
              <a:gd name="connsiteY2" fmla="*/ 586 h 2607638"/>
              <a:gd name="connsiteX3" fmla="*/ 1793123 w 2424718"/>
              <a:gd name="connsiteY3" fmla="*/ 222022 h 2607638"/>
              <a:gd name="connsiteX4" fmla="*/ 2424699 w 2424718"/>
              <a:gd name="connsiteY4" fmla="*/ 1266323 h 2607638"/>
              <a:gd name="connsiteX5" fmla="*/ 2163929 w 2424718"/>
              <a:gd name="connsiteY5" fmla="*/ 2130173 h 2607638"/>
              <a:gd name="connsiteX6" fmla="*/ 1396677 w 2424718"/>
              <a:gd name="connsiteY6" fmla="*/ 2606487 h 2607638"/>
              <a:gd name="connsiteX7" fmla="*/ 351751 w 2424718"/>
              <a:gd name="connsiteY7" fmla="*/ 2250473 h 2607638"/>
              <a:gd name="connsiteX8" fmla="*/ 475 w 2424718"/>
              <a:gd name="connsiteY8" fmla="*/ 1362403 h 2607638"/>
              <a:gd name="connsiteX0" fmla="*/ 0 w 2424243"/>
              <a:gd name="connsiteY0" fmla="*/ 1362403 h 2607638"/>
              <a:gd name="connsiteX1" fmla="*/ 330901 w 2424243"/>
              <a:gd name="connsiteY1" fmla="*/ 366924 h 2607638"/>
              <a:gd name="connsiteX2" fmla="*/ 1057662 w 2424243"/>
              <a:gd name="connsiteY2" fmla="*/ 586 h 2607638"/>
              <a:gd name="connsiteX3" fmla="*/ 1792648 w 2424243"/>
              <a:gd name="connsiteY3" fmla="*/ 222022 h 2607638"/>
              <a:gd name="connsiteX4" fmla="*/ 2424224 w 2424243"/>
              <a:gd name="connsiteY4" fmla="*/ 1266323 h 2607638"/>
              <a:gd name="connsiteX5" fmla="*/ 2163454 w 2424243"/>
              <a:gd name="connsiteY5" fmla="*/ 2130173 h 2607638"/>
              <a:gd name="connsiteX6" fmla="*/ 1396202 w 2424243"/>
              <a:gd name="connsiteY6" fmla="*/ 2606487 h 2607638"/>
              <a:gd name="connsiteX7" fmla="*/ 351276 w 2424243"/>
              <a:gd name="connsiteY7" fmla="*/ 2250473 h 2607638"/>
              <a:gd name="connsiteX8" fmla="*/ 0 w 2424243"/>
              <a:gd name="connsiteY8" fmla="*/ 1362403 h 2607638"/>
              <a:gd name="connsiteX0" fmla="*/ 0 w 2424243"/>
              <a:gd name="connsiteY0" fmla="*/ 1362403 h 2607638"/>
              <a:gd name="connsiteX1" fmla="*/ 330901 w 2424243"/>
              <a:gd name="connsiteY1" fmla="*/ 366924 h 2607638"/>
              <a:gd name="connsiteX2" fmla="*/ 1057662 w 2424243"/>
              <a:gd name="connsiteY2" fmla="*/ 586 h 2607638"/>
              <a:gd name="connsiteX3" fmla="*/ 1792648 w 2424243"/>
              <a:gd name="connsiteY3" fmla="*/ 222022 h 2607638"/>
              <a:gd name="connsiteX4" fmla="*/ 2424224 w 2424243"/>
              <a:gd name="connsiteY4" fmla="*/ 1266323 h 2607638"/>
              <a:gd name="connsiteX5" fmla="*/ 2163454 w 2424243"/>
              <a:gd name="connsiteY5" fmla="*/ 2130173 h 2607638"/>
              <a:gd name="connsiteX6" fmla="*/ 1396202 w 2424243"/>
              <a:gd name="connsiteY6" fmla="*/ 2606487 h 2607638"/>
              <a:gd name="connsiteX7" fmla="*/ 351276 w 2424243"/>
              <a:gd name="connsiteY7" fmla="*/ 2250473 h 2607638"/>
              <a:gd name="connsiteX8" fmla="*/ 0 w 2424243"/>
              <a:gd name="connsiteY8" fmla="*/ 1362403 h 2607638"/>
              <a:gd name="connsiteX0" fmla="*/ 0 w 2424243"/>
              <a:gd name="connsiteY0" fmla="*/ 1362403 h 2607638"/>
              <a:gd name="connsiteX1" fmla="*/ 330901 w 2424243"/>
              <a:gd name="connsiteY1" fmla="*/ 366924 h 2607638"/>
              <a:gd name="connsiteX2" fmla="*/ 1057662 w 2424243"/>
              <a:gd name="connsiteY2" fmla="*/ 586 h 2607638"/>
              <a:gd name="connsiteX3" fmla="*/ 1792648 w 2424243"/>
              <a:gd name="connsiteY3" fmla="*/ 222022 h 2607638"/>
              <a:gd name="connsiteX4" fmla="*/ 2424224 w 2424243"/>
              <a:gd name="connsiteY4" fmla="*/ 1266323 h 2607638"/>
              <a:gd name="connsiteX5" fmla="*/ 2163454 w 2424243"/>
              <a:gd name="connsiteY5" fmla="*/ 2130173 h 2607638"/>
              <a:gd name="connsiteX6" fmla="*/ 1396202 w 2424243"/>
              <a:gd name="connsiteY6" fmla="*/ 2606487 h 2607638"/>
              <a:gd name="connsiteX7" fmla="*/ 351276 w 2424243"/>
              <a:gd name="connsiteY7" fmla="*/ 2250473 h 2607638"/>
              <a:gd name="connsiteX8" fmla="*/ 0 w 2424243"/>
              <a:gd name="connsiteY8" fmla="*/ 1362403 h 2607638"/>
              <a:gd name="connsiteX0" fmla="*/ 0 w 2424243"/>
              <a:gd name="connsiteY0" fmla="*/ 1362403 h 2608082"/>
              <a:gd name="connsiteX1" fmla="*/ 330901 w 2424243"/>
              <a:gd name="connsiteY1" fmla="*/ 366924 h 2608082"/>
              <a:gd name="connsiteX2" fmla="*/ 1057662 w 2424243"/>
              <a:gd name="connsiteY2" fmla="*/ 586 h 2608082"/>
              <a:gd name="connsiteX3" fmla="*/ 1792648 w 2424243"/>
              <a:gd name="connsiteY3" fmla="*/ 222022 h 2608082"/>
              <a:gd name="connsiteX4" fmla="*/ 2424224 w 2424243"/>
              <a:gd name="connsiteY4" fmla="*/ 1266323 h 2608082"/>
              <a:gd name="connsiteX5" fmla="*/ 2163454 w 2424243"/>
              <a:gd name="connsiteY5" fmla="*/ 2130173 h 2608082"/>
              <a:gd name="connsiteX6" fmla="*/ 1396202 w 2424243"/>
              <a:gd name="connsiteY6" fmla="*/ 2606487 h 2608082"/>
              <a:gd name="connsiteX7" fmla="*/ 354332 w 2424243"/>
              <a:gd name="connsiteY7" fmla="*/ 2301680 h 2608082"/>
              <a:gd name="connsiteX8" fmla="*/ 0 w 2424243"/>
              <a:gd name="connsiteY8" fmla="*/ 1362403 h 2608082"/>
              <a:gd name="connsiteX0" fmla="*/ 0 w 2424243"/>
              <a:gd name="connsiteY0" fmla="*/ 1362403 h 2608082"/>
              <a:gd name="connsiteX1" fmla="*/ 330901 w 2424243"/>
              <a:gd name="connsiteY1" fmla="*/ 366924 h 2608082"/>
              <a:gd name="connsiteX2" fmla="*/ 1057662 w 2424243"/>
              <a:gd name="connsiteY2" fmla="*/ 586 h 2608082"/>
              <a:gd name="connsiteX3" fmla="*/ 1792648 w 2424243"/>
              <a:gd name="connsiteY3" fmla="*/ 222022 h 2608082"/>
              <a:gd name="connsiteX4" fmla="*/ 2424224 w 2424243"/>
              <a:gd name="connsiteY4" fmla="*/ 1266323 h 2608082"/>
              <a:gd name="connsiteX5" fmla="*/ 2163454 w 2424243"/>
              <a:gd name="connsiteY5" fmla="*/ 2130173 h 2608082"/>
              <a:gd name="connsiteX6" fmla="*/ 1396202 w 2424243"/>
              <a:gd name="connsiteY6" fmla="*/ 2606487 h 2608082"/>
              <a:gd name="connsiteX7" fmla="*/ 354332 w 2424243"/>
              <a:gd name="connsiteY7" fmla="*/ 2301680 h 2608082"/>
              <a:gd name="connsiteX8" fmla="*/ 0 w 2424243"/>
              <a:gd name="connsiteY8" fmla="*/ 1362403 h 2608082"/>
              <a:gd name="connsiteX0" fmla="*/ 0 w 2424243"/>
              <a:gd name="connsiteY0" fmla="*/ 1362403 h 2608259"/>
              <a:gd name="connsiteX1" fmla="*/ 330901 w 2424243"/>
              <a:gd name="connsiteY1" fmla="*/ 366924 h 2608259"/>
              <a:gd name="connsiteX2" fmla="*/ 1057662 w 2424243"/>
              <a:gd name="connsiteY2" fmla="*/ 586 h 2608259"/>
              <a:gd name="connsiteX3" fmla="*/ 1792648 w 2424243"/>
              <a:gd name="connsiteY3" fmla="*/ 222022 h 2608259"/>
              <a:gd name="connsiteX4" fmla="*/ 2424224 w 2424243"/>
              <a:gd name="connsiteY4" fmla="*/ 1266323 h 2608259"/>
              <a:gd name="connsiteX5" fmla="*/ 2163454 w 2424243"/>
              <a:gd name="connsiteY5" fmla="*/ 2130173 h 2608259"/>
              <a:gd name="connsiteX6" fmla="*/ 1396202 w 2424243"/>
              <a:gd name="connsiteY6" fmla="*/ 2606487 h 2608259"/>
              <a:gd name="connsiteX7" fmla="*/ 354332 w 2424243"/>
              <a:gd name="connsiteY7" fmla="*/ 2301680 h 2608259"/>
              <a:gd name="connsiteX8" fmla="*/ 0 w 2424243"/>
              <a:gd name="connsiteY8" fmla="*/ 1362403 h 2608259"/>
              <a:gd name="connsiteX0" fmla="*/ 0 w 2424243"/>
              <a:gd name="connsiteY0" fmla="*/ 1362403 h 2610201"/>
              <a:gd name="connsiteX1" fmla="*/ 330901 w 2424243"/>
              <a:gd name="connsiteY1" fmla="*/ 366924 h 2610201"/>
              <a:gd name="connsiteX2" fmla="*/ 1057662 w 2424243"/>
              <a:gd name="connsiteY2" fmla="*/ 586 h 2610201"/>
              <a:gd name="connsiteX3" fmla="*/ 1792648 w 2424243"/>
              <a:gd name="connsiteY3" fmla="*/ 222022 h 2610201"/>
              <a:gd name="connsiteX4" fmla="*/ 2424224 w 2424243"/>
              <a:gd name="connsiteY4" fmla="*/ 1266323 h 2610201"/>
              <a:gd name="connsiteX5" fmla="*/ 2163454 w 2424243"/>
              <a:gd name="connsiteY5" fmla="*/ 2130173 h 2610201"/>
              <a:gd name="connsiteX6" fmla="*/ 1283150 w 2424243"/>
              <a:gd name="connsiteY6" fmla="*/ 2608456 h 2610201"/>
              <a:gd name="connsiteX7" fmla="*/ 354332 w 2424243"/>
              <a:gd name="connsiteY7" fmla="*/ 2301680 h 2610201"/>
              <a:gd name="connsiteX8" fmla="*/ 0 w 2424243"/>
              <a:gd name="connsiteY8" fmla="*/ 1362403 h 2610201"/>
              <a:gd name="connsiteX0" fmla="*/ 0 w 2424243"/>
              <a:gd name="connsiteY0" fmla="*/ 1362403 h 2608455"/>
              <a:gd name="connsiteX1" fmla="*/ 330901 w 2424243"/>
              <a:gd name="connsiteY1" fmla="*/ 366924 h 2608455"/>
              <a:gd name="connsiteX2" fmla="*/ 1057662 w 2424243"/>
              <a:gd name="connsiteY2" fmla="*/ 586 h 2608455"/>
              <a:gd name="connsiteX3" fmla="*/ 1792648 w 2424243"/>
              <a:gd name="connsiteY3" fmla="*/ 222022 h 2608455"/>
              <a:gd name="connsiteX4" fmla="*/ 2424224 w 2424243"/>
              <a:gd name="connsiteY4" fmla="*/ 1266323 h 2608455"/>
              <a:gd name="connsiteX5" fmla="*/ 2163454 w 2424243"/>
              <a:gd name="connsiteY5" fmla="*/ 2130173 h 2608455"/>
              <a:gd name="connsiteX6" fmla="*/ 1283150 w 2424243"/>
              <a:gd name="connsiteY6" fmla="*/ 2608456 h 2608455"/>
              <a:gd name="connsiteX7" fmla="*/ 354332 w 2424243"/>
              <a:gd name="connsiteY7" fmla="*/ 2301680 h 2608455"/>
              <a:gd name="connsiteX8" fmla="*/ 0 w 2424243"/>
              <a:gd name="connsiteY8" fmla="*/ 1362403 h 2608455"/>
              <a:gd name="connsiteX0" fmla="*/ 0 w 2422716"/>
              <a:gd name="connsiteY0" fmla="*/ 1362403 h 2608456"/>
              <a:gd name="connsiteX1" fmla="*/ 330901 w 2422716"/>
              <a:gd name="connsiteY1" fmla="*/ 366924 h 2608456"/>
              <a:gd name="connsiteX2" fmla="*/ 1057662 w 2422716"/>
              <a:gd name="connsiteY2" fmla="*/ 586 h 2608456"/>
              <a:gd name="connsiteX3" fmla="*/ 1792648 w 2422716"/>
              <a:gd name="connsiteY3" fmla="*/ 222022 h 2608456"/>
              <a:gd name="connsiteX4" fmla="*/ 2422697 w 2422716"/>
              <a:gd name="connsiteY4" fmla="*/ 1175726 h 2608456"/>
              <a:gd name="connsiteX5" fmla="*/ 2163454 w 2422716"/>
              <a:gd name="connsiteY5" fmla="*/ 2130173 h 2608456"/>
              <a:gd name="connsiteX6" fmla="*/ 1283150 w 2422716"/>
              <a:gd name="connsiteY6" fmla="*/ 2608456 h 2608456"/>
              <a:gd name="connsiteX7" fmla="*/ 354332 w 2422716"/>
              <a:gd name="connsiteY7" fmla="*/ 2301680 h 2608456"/>
              <a:gd name="connsiteX8" fmla="*/ 0 w 2422716"/>
              <a:gd name="connsiteY8" fmla="*/ 1362403 h 2608456"/>
              <a:gd name="connsiteX0" fmla="*/ 0 w 2422714"/>
              <a:gd name="connsiteY0" fmla="*/ 1362403 h 2608456"/>
              <a:gd name="connsiteX1" fmla="*/ 330901 w 2422714"/>
              <a:gd name="connsiteY1" fmla="*/ 366924 h 2608456"/>
              <a:gd name="connsiteX2" fmla="*/ 1057662 w 2422714"/>
              <a:gd name="connsiteY2" fmla="*/ 586 h 2608456"/>
              <a:gd name="connsiteX3" fmla="*/ 1792648 w 2422714"/>
              <a:gd name="connsiteY3" fmla="*/ 222022 h 2608456"/>
              <a:gd name="connsiteX4" fmla="*/ 2422697 w 2422714"/>
              <a:gd name="connsiteY4" fmla="*/ 1175726 h 2608456"/>
              <a:gd name="connsiteX5" fmla="*/ 2146649 w 2422714"/>
              <a:gd name="connsiteY5" fmla="*/ 2088812 h 2608456"/>
              <a:gd name="connsiteX6" fmla="*/ 1283150 w 2422714"/>
              <a:gd name="connsiteY6" fmla="*/ 2608456 h 2608456"/>
              <a:gd name="connsiteX7" fmla="*/ 354332 w 2422714"/>
              <a:gd name="connsiteY7" fmla="*/ 2301680 h 2608456"/>
              <a:gd name="connsiteX8" fmla="*/ 0 w 2422714"/>
              <a:gd name="connsiteY8" fmla="*/ 1362403 h 2608456"/>
              <a:gd name="connsiteX0" fmla="*/ 0 w 2422714"/>
              <a:gd name="connsiteY0" fmla="*/ 1362403 h 2608456"/>
              <a:gd name="connsiteX1" fmla="*/ 330901 w 2422714"/>
              <a:gd name="connsiteY1" fmla="*/ 366924 h 2608456"/>
              <a:gd name="connsiteX2" fmla="*/ 1057662 w 2422714"/>
              <a:gd name="connsiteY2" fmla="*/ 586 h 2608456"/>
              <a:gd name="connsiteX3" fmla="*/ 1835425 w 2422714"/>
              <a:gd name="connsiteY3" fmla="*/ 222022 h 2608456"/>
              <a:gd name="connsiteX4" fmla="*/ 2422697 w 2422714"/>
              <a:gd name="connsiteY4" fmla="*/ 1175726 h 2608456"/>
              <a:gd name="connsiteX5" fmla="*/ 2146649 w 2422714"/>
              <a:gd name="connsiteY5" fmla="*/ 2088812 h 2608456"/>
              <a:gd name="connsiteX6" fmla="*/ 1283150 w 2422714"/>
              <a:gd name="connsiteY6" fmla="*/ 2608456 h 2608456"/>
              <a:gd name="connsiteX7" fmla="*/ 354332 w 2422714"/>
              <a:gd name="connsiteY7" fmla="*/ 2301680 h 2608456"/>
              <a:gd name="connsiteX8" fmla="*/ 0 w 2422714"/>
              <a:gd name="connsiteY8" fmla="*/ 1362403 h 2608456"/>
              <a:gd name="connsiteX0" fmla="*/ 0 w 2422714"/>
              <a:gd name="connsiteY0" fmla="*/ 1362403 h 2608456"/>
              <a:gd name="connsiteX1" fmla="*/ 330901 w 2422714"/>
              <a:gd name="connsiteY1" fmla="*/ 366924 h 2608456"/>
              <a:gd name="connsiteX2" fmla="*/ 1057662 w 2422714"/>
              <a:gd name="connsiteY2" fmla="*/ 586 h 2608456"/>
              <a:gd name="connsiteX3" fmla="*/ 1835425 w 2422714"/>
              <a:gd name="connsiteY3" fmla="*/ 222022 h 2608456"/>
              <a:gd name="connsiteX4" fmla="*/ 2422697 w 2422714"/>
              <a:gd name="connsiteY4" fmla="*/ 1175726 h 2608456"/>
              <a:gd name="connsiteX5" fmla="*/ 2146649 w 2422714"/>
              <a:gd name="connsiteY5" fmla="*/ 2088812 h 2608456"/>
              <a:gd name="connsiteX6" fmla="*/ 1283150 w 2422714"/>
              <a:gd name="connsiteY6" fmla="*/ 2608456 h 2608456"/>
              <a:gd name="connsiteX7" fmla="*/ 354332 w 2422714"/>
              <a:gd name="connsiteY7" fmla="*/ 2301680 h 2608456"/>
              <a:gd name="connsiteX8" fmla="*/ 0 w 2422714"/>
              <a:gd name="connsiteY8" fmla="*/ 1362403 h 2608456"/>
              <a:gd name="connsiteX0" fmla="*/ 0 w 2422714"/>
              <a:gd name="connsiteY0" fmla="*/ 1362647 h 2608700"/>
              <a:gd name="connsiteX1" fmla="*/ 330901 w 2422714"/>
              <a:gd name="connsiteY1" fmla="*/ 367168 h 2608700"/>
              <a:gd name="connsiteX2" fmla="*/ 1057662 w 2422714"/>
              <a:gd name="connsiteY2" fmla="*/ 830 h 2608700"/>
              <a:gd name="connsiteX3" fmla="*/ 1835425 w 2422714"/>
              <a:gd name="connsiteY3" fmla="*/ 222266 h 2608700"/>
              <a:gd name="connsiteX4" fmla="*/ 2422697 w 2422714"/>
              <a:gd name="connsiteY4" fmla="*/ 1175970 h 2608700"/>
              <a:gd name="connsiteX5" fmla="*/ 2146649 w 2422714"/>
              <a:gd name="connsiteY5" fmla="*/ 2089056 h 2608700"/>
              <a:gd name="connsiteX6" fmla="*/ 1283150 w 2422714"/>
              <a:gd name="connsiteY6" fmla="*/ 2608700 h 2608700"/>
              <a:gd name="connsiteX7" fmla="*/ 354332 w 2422714"/>
              <a:gd name="connsiteY7" fmla="*/ 2301924 h 2608700"/>
              <a:gd name="connsiteX8" fmla="*/ 0 w 2422714"/>
              <a:gd name="connsiteY8" fmla="*/ 1362647 h 2608700"/>
              <a:gd name="connsiteX0" fmla="*/ 0 w 2412019"/>
              <a:gd name="connsiteY0" fmla="*/ 1358709 h 2608700"/>
              <a:gd name="connsiteX1" fmla="*/ 320206 w 2412019"/>
              <a:gd name="connsiteY1" fmla="*/ 367168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1040 w 2412019"/>
              <a:gd name="connsiteY1" fmla="*/ 312022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7151 w 2412019"/>
              <a:gd name="connsiteY1" fmla="*/ 361259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7151 w 2412019"/>
              <a:gd name="connsiteY1" fmla="*/ 361259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7151 w 2412019"/>
              <a:gd name="connsiteY1" fmla="*/ 361259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7151 w 2412019"/>
              <a:gd name="connsiteY1" fmla="*/ 361259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573 h 2608564"/>
              <a:gd name="connsiteX1" fmla="*/ 317151 w 2412019"/>
              <a:gd name="connsiteY1" fmla="*/ 361123 h 2608564"/>
              <a:gd name="connsiteX2" fmla="*/ 1046967 w 2412019"/>
              <a:gd name="connsiteY2" fmla="*/ 694 h 2608564"/>
              <a:gd name="connsiteX3" fmla="*/ 1824730 w 2412019"/>
              <a:gd name="connsiteY3" fmla="*/ 222130 h 2608564"/>
              <a:gd name="connsiteX4" fmla="*/ 2412002 w 2412019"/>
              <a:gd name="connsiteY4" fmla="*/ 1175834 h 2608564"/>
              <a:gd name="connsiteX5" fmla="*/ 2135954 w 2412019"/>
              <a:gd name="connsiteY5" fmla="*/ 2088920 h 2608564"/>
              <a:gd name="connsiteX6" fmla="*/ 1272455 w 2412019"/>
              <a:gd name="connsiteY6" fmla="*/ 2608564 h 2608564"/>
              <a:gd name="connsiteX7" fmla="*/ 343637 w 2412019"/>
              <a:gd name="connsiteY7" fmla="*/ 2301788 h 2608564"/>
              <a:gd name="connsiteX8" fmla="*/ 0 w 2412019"/>
              <a:gd name="connsiteY8" fmla="*/ 1358573 h 2608564"/>
              <a:gd name="connsiteX0" fmla="*/ 0 w 2412019"/>
              <a:gd name="connsiteY0" fmla="*/ 1358573 h 2608564"/>
              <a:gd name="connsiteX1" fmla="*/ 317151 w 2412019"/>
              <a:gd name="connsiteY1" fmla="*/ 361123 h 2608564"/>
              <a:gd name="connsiteX2" fmla="*/ 1046967 w 2412019"/>
              <a:gd name="connsiteY2" fmla="*/ 694 h 2608564"/>
              <a:gd name="connsiteX3" fmla="*/ 1824730 w 2412019"/>
              <a:gd name="connsiteY3" fmla="*/ 222130 h 2608564"/>
              <a:gd name="connsiteX4" fmla="*/ 2412002 w 2412019"/>
              <a:gd name="connsiteY4" fmla="*/ 1175834 h 2608564"/>
              <a:gd name="connsiteX5" fmla="*/ 2135954 w 2412019"/>
              <a:gd name="connsiteY5" fmla="*/ 2088920 h 2608564"/>
              <a:gd name="connsiteX6" fmla="*/ 1272455 w 2412019"/>
              <a:gd name="connsiteY6" fmla="*/ 2608564 h 2608564"/>
              <a:gd name="connsiteX7" fmla="*/ 343637 w 2412019"/>
              <a:gd name="connsiteY7" fmla="*/ 2301788 h 2608564"/>
              <a:gd name="connsiteX8" fmla="*/ 0 w 2412019"/>
              <a:gd name="connsiteY8" fmla="*/ 1358573 h 2608564"/>
              <a:gd name="connsiteX0" fmla="*/ 0 w 2412019"/>
              <a:gd name="connsiteY0" fmla="*/ 1358810 h 2608801"/>
              <a:gd name="connsiteX1" fmla="*/ 317151 w 2412019"/>
              <a:gd name="connsiteY1" fmla="*/ 361360 h 2608801"/>
              <a:gd name="connsiteX2" fmla="*/ 1046967 w 2412019"/>
              <a:gd name="connsiteY2" fmla="*/ 931 h 2608801"/>
              <a:gd name="connsiteX3" fmla="*/ 1824730 w 2412019"/>
              <a:gd name="connsiteY3" fmla="*/ 222367 h 2608801"/>
              <a:gd name="connsiteX4" fmla="*/ 2412002 w 2412019"/>
              <a:gd name="connsiteY4" fmla="*/ 1176071 h 2608801"/>
              <a:gd name="connsiteX5" fmla="*/ 2135954 w 2412019"/>
              <a:gd name="connsiteY5" fmla="*/ 2089157 h 2608801"/>
              <a:gd name="connsiteX6" fmla="*/ 1272455 w 2412019"/>
              <a:gd name="connsiteY6" fmla="*/ 2608801 h 2608801"/>
              <a:gd name="connsiteX7" fmla="*/ 343637 w 2412019"/>
              <a:gd name="connsiteY7" fmla="*/ 2302025 h 2608801"/>
              <a:gd name="connsiteX8" fmla="*/ 0 w 2412019"/>
              <a:gd name="connsiteY8" fmla="*/ 1358810 h 260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019" h="2608801">
                <a:moveTo>
                  <a:pt x="0" y="1358810"/>
                </a:moveTo>
                <a:cubicBezTo>
                  <a:pt x="3009" y="1037627"/>
                  <a:pt x="62883" y="617987"/>
                  <a:pt x="317151" y="361360"/>
                </a:cubicBezTo>
                <a:cubicBezTo>
                  <a:pt x="483113" y="174712"/>
                  <a:pt x="726472" y="14306"/>
                  <a:pt x="1046967" y="931"/>
                </a:cubicBezTo>
                <a:cubicBezTo>
                  <a:pt x="1327810" y="-12394"/>
                  <a:pt x="1671476" y="119942"/>
                  <a:pt x="1824730" y="222367"/>
                </a:cubicBezTo>
                <a:cubicBezTo>
                  <a:pt x="2106977" y="400598"/>
                  <a:pt x="2399222" y="690871"/>
                  <a:pt x="2412002" y="1176071"/>
                </a:cubicBezTo>
                <a:cubicBezTo>
                  <a:pt x="2414102" y="1651491"/>
                  <a:pt x="2227599" y="1951522"/>
                  <a:pt x="2135954" y="2089157"/>
                </a:cubicBezTo>
                <a:cubicBezTo>
                  <a:pt x="2060547" y="2201869"/>
                  <a:pt x="1704463" y="2592453"/>
                  <a:pt x="1272455" y="2608801"/>
                </a:cubicBezTo>
                <a:cubicBezTo>
                  <a:pt x="917909" y="2607658"/>
                  <a:pt x="575633" y="2523773"/>
                  <a:pt x="343637" y="2302025"/>
                </a:cubicBezTo>
                <a:cubicBezTo>
                  <a:pt x="176610" y="2156681"/>
                  <a:pt x="2096" y="1788811"/>
                  <a:pt x="0" y="1358810"/>
                </a:cubicBezTo>
                <a:close/>
              </a:path>
            </a:pathLst>
          </a:custGeom>
          <a:solidFill>
            <a:srgbClr val="44C1DE"/>
          </a:solidFill>
          <a:ln w="1270">
            <a:noFill/>
          </a:ln>
        </p:spPr>
        <p:txBody>
          <a:bodyPr lIns="0" tIns="0" rIns="0" bIns="0" anchor="ctr" anchorCtr="0"/>
          <a:lstStyle>
            <a:lvl1pPr marL="0" indent="0" algn="ctr">
              <a:buNone/>
              <a:defRPr sz="1500" b="0">
                <a:solidFill>
                  <a:schemeClr val="bg1"/>
                </a:solidFill>
                <a:latin typeface="+mj-lt"/>
              </a:defRPr>
            </a:lvl1pPr>
            <a:lvl2pPr marL="268287" indent="0">
              <a:buNone/>
              <a:defRPr/>
            </a:lvl2pPr>
          </a:lstStyle>
          <a:p>
            <a:pPr lvl="0"/>
            <a:r>
              <a:rPr lang="en-GB"/>
              <a:t>Click to edit Master text styles</a:t>
            </a:r>
          </a:p>
        </p:txBody>
      </p:sp>
      <p:sp>
        <p:nvSpPr>
          <p:cNvPr id="30" name="Text Placeholder 26">
            <a:extLst>
              <a:ext uri="{FF2B5EF4-FFF2-40B4-BE49-F238E27FC236}">
                <a16:creationId xmlns:a16="http://schemas.microsoft.com/office/drawing/2014/main" id="{C2705564-BF3F-EF0D-5803-453C36521E9B}"/>
              </a:ext>
            </a:extLst>
          </p:cNvPr>
          <p:cNvSpPr>
            <a:spLocks noGrp="1"/>
          </p:cNvSpPr>
          <p:nvPr>
            <p:ph type="body" sz="quarter" idx="26" hasCustomPrompt="1"/>
          </p:nvPr>
        </p:nvSpPr>
        <p:spPr>
          <a:xfrm>
            <a:off x="3434425" y="4237207"/>
            <a:ext cx="2248796" cy="369040"/>
          </a:xfrm>
          <a:prstGeom prst="rect">
            <a:avLst/>
          </a:prstGeom>
        </p:spPr>
        <p:txBody>
          <a:bodyPr lIns="0" tIns="0" rIns="0" bIns="0"/>
          <a:lstStyle>
            <a:lvl1pPr marL="0" indent="0">
              <a:spcBef>
                <a:spcPts val="0"/>
              </a:spcBef>
              <a:buNone/>
              <a:defRPr sz="2400" b="0" i="0">
                <a:latin typeface="Messina Modern Book" pitchFamily="2" charset="77"/>
              </a:defRPr>
            </a:lvl1pPr>
            <a:lvl2pPr marL="268287" indent="0">
              <a:buNone/>
              <a:defRPr/>
            </a:lvl2pPr>
          </a:lstStyle>
          <a:p>
            <a:pPr lvl="0"/>
            <a:r>
              <a:rPr lang="en-GB"/>
              <a:t>X</a:t>
            </a:r>
          </a:p>
        </p:txBody>
      </p:sp>
      <p:sp>
        <p:nvSpPr>
          <p:cNvPr id="2" name="Text Placeholder 26">
            <a:extLst>
              <a:ext uri="{FF2B5EF4-FFF2-40B4-BE49-F238E27FC236}">
                <a16:creationId xmlns:a16="http://schemas.microsoft.com/office/drawing/2014/main" id="{09E1B77B-570E-6B4E-6F50-A0BA6ED04A8E}"/>
              </a:ext>
            </a:extLst>
          </p:cNvPr>
          <p:cNvSpPr>
            <a:spLocks noGrp="1"/>
          </p:cNvSpPr>
          <p:nvPr>
            <p:ph type="body" sz="quarter" idx="31"/>
          </p:nvPr>
        </p:nvSpPr>
        <p:spPr>
          <a:xfrm>
            <a:off x="3438526" y="4683864"/>
            <a:ext cx="2248796" cy="1160718"/>
          </a:xfrm>
          <a:prstGeom prst="rect">
            <a:avLst/>
          </a:prstGeom>
        </p:spPr>
        <p:txBody>
          <a:bodyPr lIns="0" tIns="0" rIns="0" bIns="0"/>
          <a:lstStyle>
            <a:lvl1pPr marL="88900" indent="-88900" rtl="0">
              <a:lnSpc>
                <a:spcPct val="110000"/>
              </a:lnSpc>
              <a:tabLst/>
              <a:defRPr sz="1100"/>
            </a:lvl1pPr>
            <a:lvl2pPr marL="268287" indent="0">
              <a:buNone/>
              <a:defRPr/>
            </a:lvl2pPr>
          </a:lstStyle>
          <a:p>
            <a:pPr lvl="0"/>
            <a:r>
              <a:rPr lang="en-GB"/>
              <a:t>Click to edit Master text styles</a:t>
            </a:r>
          </a:p>
        </p:txBody>
      </p:sp>
      <p:sp>
        <p:nvSpPr>
          <p:cNvPr id="23" name="Content Placeholder 17">
            <a:extLst>
              <a:ext uri="{FF2B5EF4-FFF2-40B4-BE49-F238E27FC236}">
                <a16:creationId xmlns:a16="http://schemas.microsoft.com/office/drawing/2014/main" id="{EB98E0C5-FB17-CF23-150C-1C9C4238F4C7}"/>
              </a:ext>
            </a:extLst>
          </p:cNvPr>
          <p:cNvSpPr>
            <a:spLocks noGrp="1"/>
          </p:cNvSpPr>
          <p:nvPr>
            <p:ph sz="quarter" idx="20"/>
          </p:nvPr>
        </p:nvSpPr>
        <p:spPr>
          <a:xfrm>
            <a:off x="6417990" y="2292722"/>
            <a:ext cx="1806271" cy="1866867"/>
          </a:xfrm>
          <a:custGeom>
            <a:avLst/>
            <a:gdLst>
              <a:gd name="connsiteX0" fmla="*/ 0 w 2435133"/>
              <a:gd name="connsiteY0" fmla="*/ 0 h 2623853"/>
              <a:gd name="connsiteX1" fmla="*/ 2435133 w 2435133"/>
              <a:gd name="connsiteY1" fmla="*/ 0 h 2623853"/>
              <a:gd name="connsiteX2" fmla="*/ 2435133 w 2435133"/>
              <a:gd name="connsiteY2" fmla="*/ 2623853 h 2623853"/>
              <a:gd name="connsiteX3" fmla="*/ 0 w 2435133"/>
              <a:gd name="connsiteY3" fmla="*/ 2623853 h 2623853"/>
              <a:gd name="connsiteX4" fmla="*/ 0 w 2435133"/>
              <a:gd name="connsiteY4" fmla="*/ 0 h 2623853"/>
              <a:gd name="connsiteX0" fmla="*/ 0 w 2435133"/>
              <a:gd name="connsiteY0" fmla="*/ 284 h 2624137"/>
              <a:gd name="connsiteX1" fmla="*/ 1254033 w 2435133"/>
              <a:gd name="connsiteY1" fmla="*/ 0 h 2624137"/>
              <a:gd name="connsiteX2" fmla="*/ 2435133 w 2435133"/>
              <a:gd name="connsiteY2" fmla="*/ 284 h 2624137"/>
              <a:gd name="connsiteX3" fmla="*/ 2435133 w 2435133"/>
              <a:gd name="connsiteY3" fmla="*/ 2624137 h 2624137"/>
              <a:gd name="connsiteX4" fmla="*/ 0 w 2435133"/>
              <a:gd name="connsiteY4" fmla="*/ 2624137 h 2624137"/>
              <a:gd name="connsiteX5" fmla="*/ 0 w 2435133"/>
              <a:gd name="connsiteY5"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2624137 h 2624137"/>
              <a:gd name="connsiteX4" fmla="*/ 1679 w 2436812"/>
              <a:gd name="connsiteY4" fmla="*/ 2624137 h 2624137"/>
              <a:gd name="connsiteX5" fmla="*/ 0 w 2436812"/>
              <a:gd name="connsiteY5" fmla="*/ 1363663 h 2624137"/>
              <a:gd name="connsiteX6" fmla="*/ 1679 w 2436812"/>
              <a:gd name="connsiteY6"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1181100 h 2624137"/>
              <a:gd name="connsiteX4" fmla="*/ 2436812 w 2436812"/>
              <a:gd name="connsiteY4" fmla="*/ 2624137 h 2624137"/>
              <a:gd name="connsiteX5" fmla="*/ 1679 w 2436812"/>
              <a:gd name="connsiteY5" fmla="*/ 2624137 h 2624137"/>
              <a:gd name="connsiteX6" fmla="*/ 0 w 2436812"/>
              <a:gd name="connsiteY6" fmla="*/ 1363663 h 2624137"/>
              <a:gd name="connsiteX7" fmla="*/ 1679 w 2436812"/>
              <a:gd name="connsiteY7" fmla="*/ 284 h 2624137"/>
              <a:gd name="connsiteX0" fmla="*/ 1679 w 2436812"/>
              <a:gd name="connsiteY0" fmla="*/ 284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8" fmla="*/ 1679 w 2436812"/>
              <a:gd name="connsiteY8" fmla="*/ 284 h 2624138"/>
              <a:gd name="connsiteX0" fmla="*/ 0 w 2436812"/>
              <a:gd name="connsiteY0" fmla="*/ 1363663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1679 w 2436812"/>
              <a:gd name="connsiteY5" fmla="*/ 2624137 h 2624138"/>
              <a:gd name="connsiteX6" fmla="*/ 0 w 2436812"/>
              <a:gd name="connsiteY6"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0 w 2436812"/>
              <a:gd name="connsiteY5"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29"/>
              <a:gd name="connsiteY0" fmla="*/ 1363663 h 2624138"/>
              <a:gd name="connsiteX1" fmla="*/ 1255712 w 2436829"/>
              <a:gd name="connsiteY1" fmla="*/ 0 h 2624138"/>
              <a:gd name="connsiteX2" fmla="*/ 2436812 w 2436829"/>
              <a:gd name="connsiteY2" fmla="*/ 1181100 h 2624138"/>
              <a:gd name="connsiteX3" fmla="*/ 1263650 w 2436829"/>
              <a:gd name="connsiteY3" fmla="*/ 2624138 h 2624138"/>
              <a:gd name="connsiteX4" fmla="*/ 0 w 2436829"/>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0484"/>
              <a:gd name="connsiteY0" fmla="*/ 1363663 h 2611438"/>
              <a:gd name="connsiteX1" fmla="*/ 1255713 w 2430484"/>
              <a:gd name="connsiteY1" fmla="*/ 0 h 2611438"/>
              <a:gd name="connsiteX2" fmla="*/ 2430463 w 2430484"/>
              <a:gd name="connsiteY2" fmla="*/ 1182687 h 2611438"/>
              <a:gd name="connsiteX3" fmla="*/ 1263651 w 2430484"/>
              <a:gd name="connsiteY3" fmla="*/ 2611438 h 2611438"/>
              <a:gd name="connsiteX4" fmla="*/ 1 w 2430484"/>
              <a:gd name="connsiteY4" fmla="*/ 1363663 h 2611438"/>
              <a:gd name="connsiteX0" fmla="*/ 1 w 2430504"/>
              <a:gd name="connsiteY0" fmla="*/ 1363663 h 2611438"/>
              <a:gd name="connsiteX1" fmla="*/ 1255713 w 2430504"/>
              <a:gd name="connsiteY1" fmla="*/ 0 h 2611438"/>
              <a:gd name="connsiteX2" fmla="*/ 2430463 w 2430504"/>
              <a:gd name="connsiteY2" fmla="*/ 1182687 h 2611438"/>
              <a:gd name="connsiteX3" fmla="*/ 1263651 w 2430504"/>
              <a:gd name="connsiteY3" fmla="*/ 2611438 h 2611438"/>
              <a:gd name="connsiteX4" fmla="*/ 1 w 2430504"/>
              <a:gd name="connsiteY4" fmla="*/ 1363663 h 2611438"/>
              <a:gd name="connsiteX0" fmla="*/ 1 w 2430505"/>
              <a:gd name="connsiteY0" fmla="*/ 1363663 h 2611438"/>
              <a:gd name="connsiteX1" fmla="*/ 1255713 w 2430505"/>
              <a:gd name="connsiteY1" fmla="*/ 0 h 2611438"/>
              <a:gd name="connsiteX2" fmla="*/ 2430463 w 2430505"/>
              <a:gd name="connsiteY2" fmla="*/ 1182687 h 2611438"/>
              <a:gd name="connsiteX3" fmla="*/ 1263651 w 2430505"/>
              <a:gd name="connsiteY3" fmla="*/ 2611438 h 2611438"/>
              <a:gd name="connsiteX4" fmla="*/ 1 w 2430505"/>
              <a:gd name="connsiteY4" fmla="*/ 1363663 h 2611438"/>
              <a:gd name="connsiteX0" fmla="*/ 1 w 2430485"/>
              <a:gd name="connsiteY0" fmla="*/ 1363663 h 2611438"/>
              <a:gd name="connsiteX1" fmla="*/ 1255713 w 2430485"/>
              <a:gd name="connsiteY1" fmla="*/ 0 h 2611438"/>
              <a:gd name="connsiteX2" fmla="*/ 2430463 w 2430485"/>
              <a:gd name="connsiteY2" fmla="*/ 1182687 h 2611438"/>
              <a:gd name="connsiteX3" fmla="*/ 1263651 w 2430485"/>
              <a:gd name="connsiteY3" fmla="*/ 2611438 h 2611438"/>
              <a:gd name="connsiteX4" fmla="*/ 1 w 2430485"/>
              <a:gd name="connsiteY4" fmla="*/ 1363663 h 2611438"/>
              <a:gd name="connsiteX0" fmla="*/ 1 w 2476882"/>
              <a:gd name="connsiteY0" fmla="*/ 1363663 h 2644886"/>
              <a:gd name="connsiteX1" fmla="*/ 1255713 w 2476882"/>
              <a:gd name="connsiteY1" fmla="*/ 0 h 2644886"/>
              <a:gd name="connsiteX2" fmla="*/ 2430463 w 2476882"/>
              <a:gd name="connsiteY2" fmla="*/ 1182687 h 2644886"/>
              <a:gd name="connsiteX3" fmla="*/ 2146301 w 2476882"/>
              <a:gd name="connsiteY3" fmla="*/ 2192337 h 2644886"/>
              <a:gd name="connsiteX4" fmla="*/ 1263651 w 2476882"/>
              <a:gd name="connsiteY4" fmla="*/ 2611438 h 2644886"/>
              <a:gd name="connsiteX5" fmla="*/ 1 w 2476882"/>
              <a:gd name="connsiteY5" fmla="*/ 1363663 h 2644886"/>
              <a:gd name="connsiteX0" fmla="*/ 1 w 2471005"/>
              <a:gd name="connsiteY0" fmla="*/ 1363663 h 2644886"/>
              <a:gd name="connsiteX1" fmla="*/ 1255713 w 2471005"/>
              <a:gd name="connsiteY1" fmla="*/ 0 h 2644886"/>
              <a:gd name="connsiteX2" fmla="*/ 2430463 w 2471005"/>
              <a:gd name="connsiteY2" fmla="*/ 1182687 h 2644886"/>
              <a:gd name="connsiteX3" fmla="*/ 2146301 w 2471005"/>
              <a:gd name="connsiteY3" fmla="*/ 2192337 h 2644886"/>
              <a:gd name="connsiteX4" fmla="*/ 1263651 w 2471005"/>
              <a:gd name="connsiteY4" fmla="*/ 2611438 h 2644886"/>
              <a:gd name="connsiteX5" fmla="*/ 1 w 2471005"/>
              <a:gd name="connsiteY5" fmla="*/ 1363663 h 2644886"/>
              <a:gd name="connsiteX0" fmla="*/ 1 w 2471005"/>
              <a:gd name="connsiteY0" fmla="*/ 1363663 h 2637779"/>
              <a:gd name="connsiteX1" fmla="*/ 1255713 w 2471005"/>
              <a:gd name="connsiteY1" fmla="*/ 0 h 2637779"/>
              <a:gd name="connsiteX2" fmla="*/ 2430463 w 2471005"/>
              <a:gd name="connsiteY2" fmla="*/ 1182687 h 2637779"/>
              <a:gd name="connsiteX3" fmla="*/ 2146301 w 2471005"/>
              <a:gd name="connsiteY3" fmla="*/ 2192337 h 2637779"/>
              <a:gd name="connsiteX4" fmla="*/ 1263651 w 2471005"/>
              <a:gd name="connsiteY4" fmla="*/ 2611438 h 2637779"/>
              <a:gd name="connsiteX5" fmla="*/ 1 w 2471005"/>
              <a:gd name="connsiteY5" fmla="*/ 1363663 h 2637779"/>
              <a:gd name="connsiteX0" fmla="*/ 1 w 2468976"/>
              <a:gd name="connsiteY0" fmla="*/ 1363663 h 2637779"/>
              <a:gd name="connsiteX1" fmla="*/ 1255713 w 2468976"/>
              <a:gd name="connsiteY1" fmla="*/ 0 h 2637779"/>
              <a:gd name="connsiteX2" fmla="*/ 2430463 w 2468976"/>
              <a:gd name="connsiteY2" fmla="*/ 1182687 h 2637779"/>
              <a:gd name="connsiteX3" fmla="*/ 2146301 w 2468976"/>
              <a:gd name="connsiteY3" fmla="*/ 2192337 h 2637779"/>
              <a:gd name="connsiteX4" fmla="*/ 1263651 w 2468976"/>
              <a:gd name="connsiteY4" fmla="*/ 2611438 h 2637779"/>
              <a:gd name="connsiteX5" fmla="*/ 1 w 2468976"/>
              <a:gd name="connsiteY5" fmla="*/ 1363663 h 2637779"/>
              <a:gd name="connsiteX0" fmla="*/ 1 w 2430463"/>
              <a:gd name="connsiteY0" fmla="*/ 1363663 h 2637779"/>
              <a:gd name="connsiteX1" fmla="*/ 1255713 w 2430463"/>
              <a:gd name="connsiteY1" fmla="*/ 0 h 2637779"/>
              <a:gd name="connsiteX2" fmla="*/ 2430463 w 2430463"/>
              <a:gd name="connsiteY2" fmla="*/ 1182687 h 2637779"/>
              <a:gd name="connsiteX3" fmla="*/ 2146301 w 2430463"/>
              <a:gd name="connsiteY3" fmla="*/ 2192337 h 2637779"/>
              <a:gd name="connsiteX4" fmla="*/ 1263651 w 2430463"/>
              <a:gd name="connsiteY4" fmla="*/ 2611438 h 2637779"/>
              <a:gd name="connsiteX5" fmla="*/ 1 w 2430463"/>
              <a:gd name="connsiteY5" fmla="*/ 1363663 h 2637779"/>
              <a:gd name="connsiteX0" fmla="*/ 1 w 2430463"/>
              <a:gd name="connsiteY0" fmla="*/ 1363663 h 2611438"/>
              <a:gd name="connsiteX1" fmla="*/ 1255713 w 2430463"/>
              <a:gd name="connsiteY1" fmla="*/ 0 h 2611438"/>
              <a:gd name="connsiteX2" fmla="*/ 2430463 w 2430463"/>
              <a:gd name="connsiteY2" fmla="*/ 1182687 h 2611438"/>
              <a:gd name="connsiteX3" fmla="*/ 2146301 w 2430463"/>
              <a:gd name="connsiteY3" fmla="*/ 2192337 h 2611438"/>
              <a:gd name="connsiteX4" fmla="*/ 1263651 w 2430463"/>
              <a:gd name="connsiteY4" fmla="*/ 2611438 h 2611438"/>
              <a:gd name="connsiteX5" fmla="*/ 1 w 2430463"/>
              <a:gd name="connsiteY5" fmla="*/ 1363663 h 2611438"/>
              <a:gd name="connsiteX0" fmla="*/ 51568 w 2482030"/>
              <a:gd name="connsiteY0" fmla="*/ 1363663 h 2611438"/>
              <a:gd name="connsiteX1" fmla="*/ 1307280 w 2482030"/>
              <a:gd name="connsiteY1" fmla="*/ 0 h 2611438"/>
              <a:gd name="connsiteX2" fmla="*/ 2482030 w 2482030"/>
              <a:gd name="connsiteY2" fmla="*/ 1182687 h 2611438"/>
              <a:gd name="connsiteX3" fmla="*/ 2197868 w 2482030"/>
              <a:gd name="connsiteY3" fmla="*/ 2192337 h 2611438"/>
              <a:gd name="connsiteX4" fmla="*/ 1315218 w 2482030"/>
              <a:gd name="connsiteY4" fmla="*/ 2611438 h 2611438"/>
              <a:gd name="connsiteX5" fmla="*/ 346844 w 2482030"/>
              <a:gd name="connsiteY5" fmla="*/ 2081213 h 2611438"/>
              <a:gd name="connsiteX6" fmla="*/ 51568 w 2482030"/>
              <a:gd name="connsiteY6" fmla="*/ 1363663 h 2611438"/>
              <a:gd name="connsiteX0" fmla="*/ 52613 w 2483075"/>
              <a:gd name="connsiteY0" fmla="*/ 1363663 h 2611438"/>
              <a:gd name="connsiteX1" fmla="*/ 1308325 w 2483075"/>
              <a:gd name="connsiteY1" fmla="*/ 0 h 2611438"/>
              <a:gd name="connsiteX2" fmla="*/ 2483075 w 2483075"/>
              <a:gd name="connsiteY2" fmla="*/ 1182687 h 2611438"/>
              <a:gd name="connsiteX3" fmla="*/ 2198913 w 2483075"/>
              <a:gd name="connsiteY3" fmla="*/ 2192337 h 2611438"/>
              <a:gd name="connsiteX4" fmla="*/ 1316263 w 2483075"/>
              <a:gd name="connsiteY4" fmla="*/ 2611438 h 2611438"/>
              <a:gd name="connsiteX5" fmla="*/ 339951 w 2483075"/>
              <a:gd name="connsiteY5" fmla="*/ 2212976 h 2611438"/>
              <a:gd name="connsiteX6" fmla="*/ 52613 w 2483075"/>
              <a:gd name="connsiteY6" fmla="*/ 1363663 h 2611438"/>
              <a:gd name="connsiteX0" fmla="*/ 45862 w 2476324"/>
              <a:gd name="connsiteY0" fmla="*/ 1363663 h 2611438"/>
              <a:gd name="connsiteX1" fmla="*/ 1301574 w 2476324"/>
              <a:gd name="connsiteY1" fmla="*/ 0 h 2611438"/>
              <a:gd name="connsiteX2" fmla="*/ 2476324 w 2476324"/>
              <a:gd name="connsiteY2" fmla="*/ 1182687 h 2611438"/>
              <a:gd name="connsiteX3" fmla="*/ 2192162 w 2476324"/>
              <a:gd name="connsiteY3" fmla="*/ 2192337 h 2611438"/>
              <a:gd name="connsiteX4" fmla="*/ 1309512 w 2476324"/>
              <a:gd name="connsiteY4" fmla="*/ 2611438 h 2611438"/>
              <a:gd name="connsiteX5" fmla="*/ 333200 w 2476324"/>
              <a:gd name="connsiteY5" fmla="*/ 2212976 h 2611438"/>
              <a:gd name="connsiteX6" fmla="*/ 45862 w 2476324"/>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402157 h 2649932"/>
              <a:gd name="connsiteX1" fmla="*/ 370178 w 2430752"/>
              <a:gd name="connsiteY1" fmla="*/ 373457 h 2649932"/>
              <a:gd name="connsiteX2" fmla="*/ 1256002 w 2430752"/>
              <a:gd name="connsiteY2" fmla="*/ 38494 h 2649932"/>
              <a:gd name="connsiteX3" fmla="*/ 2430752 w 2430752"/>
              <a:gd name="connsiteY3" fmla="*/ 1221181 h 2649932"/>
              <a:gd name="connsiteX4" fmla="*/ 2146590 w 2430752"/>
              <a:gd name="connsiteY4" fmla="*/ 2230831 h 2649932"/>
              <a:gd name="connsiteX5" fmla="*/ 1263940 w 2430752"/>
              <a:gd name="connsiteY5" fmla="*/ 2649932 h 2649932"/>
              <a:gd name="connsiteX6" fmla="*/ 287628 w 2430752"/>
              <a:gd name="connsiteY6" fmla="*/ 2251470 h 2649932"/>
              <a:gd name="connsiteX7" fmla="*/ 290 w 2430752"/>
              <a:gd name="connsiteY7" fmla="*/ 1402157 h 2649932"/>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693 h 2611468"/>
              <a:gd name="connsiteX1" fmla="*/ 370178 w 2430752"/>
              <a:gd name="connsiteY1" fmla="*/ 334993 h 2611468"/>
              <a:gd name="connsiteX2" fmla="*/ 1256002 w 2430752"/>
              <a:gd name="connsiteY2" fmla="*/ 30 h 2611468"/>
              <a:gd name="connsiteX3" fmla="*/ 2430752 w 2430752"/>
              <a:gd name="connsiteY3" fmla="*/ 1182717 h 2611468"/>
              <a:gd name="connsiteX4" fmla="*/ 2146590 w 2430752"/>
              <a:gd name="connsiteY4" fmla="*/ 2192367 h 2611468"/>
              <a:gd name="connsiteX5" fmla="*/ 1263940 w 2430752"/>
              <a:gd name="connsiteY5" fmla="*/ 2611468 h 2611468"/>
              <a:gd name="connsiteX6" fmla="*/ 287628 w 2430752"/>
              <a:gd name="connsiteY6" fmla="*/ 2213006 h 2611468"/>
              <a:gd name="connsiteX7" fmla="*/ 290 w 2430752"/>
              <a:gd name="connsiteY7" fmla="*/ 1363693 h 2611468"/>
              <a:gd name="connsiteX0" fmla="*/ 290 w 2430752"/>
              <a:gd name="connsiteY0" fmla="*/ 1361848 h 2609623"/>
              <a:gd name="connsiteX1" fmla="*/ 370178 w 2430752"/>
              <a:gd name="connsiteY1" fmla="*/ 333148 h 2609623"/>
              <a:gd name="connsiteX2" fmla="*/ 1057952 w 2430752"/>
              <a:gd name="connsiteY2" fmla="*/ 31 h 2609623"/>
              <a:gd name="connsiteX3" fmla="*/ 2430752 w 2430752"/>
              <a:gd name="connsiteY3" fmla="*/ 1180872 h 2609623"/>
              <a:gd name="connsiteX4" fmla="*/ 2146590 w 2430752"/>
              <a:gd name="connsiteY4" fmla="*/ 2190522 h 2609623"/>
              <a:gd name="connsiteX5" fmla="*/ 1263940 w 2430752"/>
              <a:gd name="connsiteY5" fmla="*/ 2609623 h 2609623"/>
              <a:gd name="connsiteX6" fmla="*/ 287628 w 2430752"/>
              <a:gd name="connsiteY6" fmla="*/ 2211161 h 2609623"/>
              <a:gd name="connsiteX7" fmla="*/ 290 w 2430752"/>
              <a:gd name="connsiteY7" fmla="*/ 1361848 h 2609623"/>
              <a:gd name="connsiteX0" fmla="*/ 290 w 2430752"/>
              <a:gd name="connsiteY0" fmla="*/ 1361842 h 2609617"/>
              <a:gd name="connsiteX1" fmla="*/ 331191 w 2430752"/>
              <a:gd name="connsiteY1" fmla="*/ 366363 h 2609617"/>
              <a:gd name="connsiteX2" fmla="*/ 1057952 w 2430752"/>
              <a:gd name="connsiteY2" fmla="*/ 25 h 2609617"/>
              <a:gd name="connsiteX3" fmla="*/ 2430752 w 2430752"/>
              <a:gd name="connsiteY3" fmla="*/ 1180866 h 2609617"/>
              <a:gd name="connsiteX4" fmla="*/ 2146590 w 2430752"/>
              <a:gd name="connsiteY4" fmla="*/ 2190516 h 2609617"/>
              <a:gd name="connsiteX5" fmla="*/ 1263940 w 2430752"/>
              <a:gd name="connsiteY5" fmla="*/ 2609617 h 2609617"/>
              <a:gd name="connsiteX6" fmla="*/ 287628 w 2430752"/>
              <a:gd name="connsiteY6" fmla="*/ 2211155 h 2609617"/>
              <a:gd name="connsiteX7" fmla="*/ 290 w 2430752"/>
              <a:gd name="connsiteY7" fmla="*/ 1361842 h 2609617"/>
              <a:gd name="connsiteX0" fmla="*/ 290 w 2430752"/>
              <a:gd name="connsiteY0" fmla="*/ 1361842 h 2609617"/>
              <a:gd name="connsiteX1" fmla="*/ 331191 w 2430752"/>
              <a:gd name="connsiteY1" fmla="*/ 366363 h 2609617"/>
              <a:gd name="connsiteX2" fmla="*/ 1057952 w 2430752"/>
              <a:gd name="connsiteY2" fmla="*/ 25 h 2609617"/>
              <a:gd name="connsiteX3" fmla="*/ 2430752 w 2430752"/>
              <a:gd name="connsiteY3" fmla="*/ 1180866 h 2609617"/>
              <a:gd name="connsiteX4" fmla="*/ 2146590 w 2430752"/>
              <a:gd name="connsiteY4" fmla="*/ 2190516 h 2609617"/>
              <a:gd name="connsiteX5" fmla="*/ 1263940 w 2430752"/>
              <a:gd name="connsiteY5" fmla="*/ 2609617 h 2609617"/>
              <a:gd name="connsiteX6" fmla="*/ 287628 w 2430752"/>
              <a:gd name="connsiteY6" fmla="*/ 2211155 h 2609617"/>
              <a:gd name="connsiteX7" fmla="*/ 290 w 2430752"/>
              <a:gd name="connsiteY7" fmla="*/ 1361842 h 2609617"/>
              <a:gd name="connsiteX0" fmla="*/ 290 w 2430752"/>
              <a:gd name="connsiteY0" fmla="*/ 1361842 h 2609617"/>
              <a:gd name="connsiteX1" fmla="*/ 331191 w 2430752"/>
              <a:gd name="connsiteY1" fmla="*/ 366363 h 2609617"/>
              <a:gd name="connsiteX2" fmla="*/ 1057952 w 2430752"/>
              <a:gd name="connsiteY2" fmla="*/ 25 h 2609617"/>
              <a:gd name="connsiteX3" fmla="*/ 2430752 w 2430752"/>
              <a:gd name="connsiteY3" fmla="*/ 1180866 h 2609617"/>
              <a:gd name="connsiteX4" fmla="*/ 2146590 w 2430752"/>
              <a:gd name="connsiteY4" fmla="*/ 2190516 h 2609617"/>
              <a:gd name="connsiteX5" fmla="*/ 1263940 w 2430752"/>
              <a:gd name="connsiteY5" fmla="*/ 2609617 h 2609617"/>
              <a:gd name="connsiteX6" fmla="*/ 287628 w 2430752"/>
              <a:gd name="connsiteY6" fmla="*/ 2211155 h 2609617"/>
              <a:gd name="connsiteX7" fmla="*/ 290 w 2430752"/>
              <a:gd name="connsiteY7" fmla="*/ 1361842 h 2609617"/>
              <a:gd name="connsiteX0" fmla="*/ 205 w 2430667"/>
              <a:gd name="connsiteY0" fmla="*/ 1361842 h 2609617"/>
              <a:gd name="connsiteX1" fmla="*/ 331106 w 2430667"/>
              <a:gd name="connsiteY1" fmla="*/ 366363 h 2609617"/>
              <a:gd name="connsiteX2" fmla="*/ 1057867 w 2430667"/>
              <a:gd name="connsiteY2" fmla="*/ 25 h 2609617"/>
              <a:gd name="connsiteX3" fmla="*/ 2430667 w 2430667"/>
              <a:gd name="connsiteY3" fmla="*/ 1180866 h 2609617"/>
              <a:gd name="connsiteX4" fmla="*/ 2146505 w 2430667"/>
              <a:gd name="connsiteY4" fmla="*/ 2190516 h 2609617"/>
              <a:gd name="connsiteX5" fmla="*/ 1263855 w 2430667"/>
              <a:gd name="connsiteY5" fmla="*/ 2609617 h 2609617"/>
              <a:gd name="connsiteX6" fmla="*/ 351481 w 2430667"/>
              <a:gd name="connsiteY6" fmla="*/ 2249912 h 2609617"/>
              <a:gd name="connsiteX7" fmla="*/ 205 w 2430667"/>
              <a:gd name="connsiteY7" fmla="*/ 1361842 h 2609617"/>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46505 w 2430667"/>
              <a:gd name="connsiteY4" fmla="*/ 2190516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46505 w 2430667"/>
              <a:gd name="connsiteY4" fmla="*/ 2190516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46505 w 2430667"/>
              <a:gd name="connsiteY4" fmla="*/ 2190516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63659 w 2430667"/>
              <a:gd name="connsiteY4" fmla="*/ 2129612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24429"/>
              <a:gd name="connsiteY0" fmla="*/ 1361842 h 2605926"/>
              <a:gd name="connsiteX1" fmla="*/ 331106 w 2424429"/>
              <a:gd name="connsiteY1" fmla="*/ 366363 h 2605926"/>
              <a:gd name="connsiteX2" fmla="*/ 1057867 w 2424429"/>
              <a:gd name="connsiteY2" fmla="*/ 25 h 2605926"/>
              <a:gd name="connsiteX3" fmla="*/ 2424429 w 2424429"/>
              <a:gd name="connsiteY3" fmla="*/ 1265762 h 2605926"/>
              <a:gd name="connsiteX4" fmla="*/ 2163659 w 2424429"/>
              <a:gd name="connsiteY4" fmla="*/ 2129612 h 2605926"/>
              <a:gd name="connsiteX5" fmla="*/ 1396407 w 2424429"/>
              <a:gd name="connsiteY5" fmla="*/ 2605926 h 2605926"/>
              <a:gd name="connsiteX6" fmla="*/ 351481 w 2424429"/>
              <a:gd name="connsiteY6" fmla="*/ 2249912 h 2605926"/>
              <a:gd name="connsiteX7" fmla="*/ 205 w 2424429"/>
              <a:gd name="connsiteY7" fmla="*/ 1361842 h 2605926"/>
              <a:gd name="connsiteX0" fmla="*/ 205 w 2424429"/>
              <a:gd name="connsiteY0" fmla="*/ 1369802 h 2613886"/>
              <a:gd name="connsiteX1" fmla="*/ 331106 w 2424429"/>
              <a:gd name="connsiteY1" fmla="*/ 374323 h 2613886"/>
              <a:gd name="connsiteX2" fmla="*/ 1057867 w 2424429"/>
              <a:gd name="connsiteY2" fmla="*/ 7985 h 2613886"/>
              <a:gd name="connsiteX3" fmla="*/ 1792853 w 2424429"/>
              <a:gd name="connsiteY3" fmla="*/ 229421 h 2613886"/>
              <a:gd name="connsiteX4" fmla="*/ 2424429 w 2424429"/>
              <a:gd name="connsiteY4" fmla="*/ 1273722 h 2613886"/>
              <a:gd name="connsiteX5" fmla="*/ 2163659 w 2424429"/>
              <a:gd name="connsiteY5" fmla="*/ 2137572 h 2613886"/>
              <a:gd name="connsiteX6" fmla="*/ 1396407 w 2424429"/>
              <a:gd name="connsiteY6" fmla="*/ 2613886 h 2613886"/>
              <a:gd name="connsiteX7" fmla="*/ 351481 w 2424429"/>
              <a:gd name="connsiteY7" fmla="*/ 2257872 h 2613886"/>
              <a:gd name="connsiteX8" fmla="*/ 205 w 2424429"/>
              <a:gd name="connsiteY8" fmla="*/ 1369802 h 2613886"/>
              <a:gd name="connsiteX0" fmla="*/ 205 w 2424429"/>
              <a:gd name="connsiteY0" fmla="*/ 1369802 h 2613886"/>
              <a:gd name="connsiteX1" fmla="*/ 331106 w 2424429"/>
              <a:gd name="connsiteY1" fmla="*/ 374323 h 2613886"/>
              <a:gd name="connsiteX2" fmla="*/ 1057867 w 2424429"/>
              <a:gd name="connsiteY2" fmla="*/ 7985 h 2613886"/>
              <a:gd name="connsiteX3" fmla="*/ 1792853 w 2424429"/>
              <a:gd name="connsiteY3" fmla="*/ 229421 h 2613886"/>
              <a:gd name="connsiteX4" fmla="*/ 2424429 w 2424429"/>
              <a:gd name="connsiteY4" fmla="*/ 1273722 h 2613886"/>
              <a:gd name="connsiteX5" fmla="*/ 2163659 w 2424429"/>
              <a:gd name="connsiteY5" fmla="*/ 2137572 h 2613886"/>
              <a:gd name="connsiteX6" fmla="*/ 1396407 w 2424429"/>
              <a:gd name="connsiteY6" fmla="*/ 2613886 h 2613886"/>
              <a:gd name="connsiteX7" fmla="*/ 351481 w 2424429"/>
              <a:gd name="connsiteY7" fmla="*/ 2257872 h 2613886"/>
              <a:gd name="connsiteX8" fmla="*/ 205 w 2424429"/>
              <a:gd name="connsiteY8" fmla="*/ 1369802 h 2613886"/>
              <a:gd name="connsiteX0" fmla="*/ 205 w 2424429"/>
              <a:gd name="connsiteY0" fmla="*/ 1365791 h 2609875"/>
              <a:gd name="connsiteX1" fmla="*/ 331106 w 2424429"/>
              <a:gd name="connsiteY1" fmla="*/ 370312 h 2609875"/>
              <a:gd name="connsiteX2" fmla="*/ 1057867 w 2424429"/>
              <a:gd name="connsiteY2" fmla="*/ 3974 h 2609875"/>
              <a:gd name="connsiteX3" fmla="*/ 1792853 w 2424429"/>
              <a:gd name="connsiteY3" fmla="*/ 225410 h 2609875"/>
              <a:gd name="connsiteX4" fmla="*/ 2424429 w 2424429"/>
              <a:gd name="connsiteY4" fmla="*/ 1269711 h 2609875"/>
              <a:gd name="connsiteX5" fmla="*/ 2163659 w 2424429"/>
              <a:gd name="connsiteY5" fmla="*/ 2133561 h 2609875"/>
              <a:gd name="connsiteX6" fmla="*/ 1396407 w 2424429"/>
              <a:gd name="connsiteY6" fmla="*/ 2609875 h 2609875"/>
              <a:gd name="connsiteX7" fmla="*/ 351481 w 2424429"/>
              <a:gd name="connsiteY7" fmla="*/ 2253861 h 2609875"/>
              <a:gd name="connsiteX8" fmla="*/ 205 w 2424429"/>
              <a:gd name="connsiteY8" fmla="*/ 1365791 h 2609875"/>
              <a:gd name="connsiteX0" fmla="*/ 205 w 2424429"/>
              <a:gd name="connsiteY0" fmla="*/ 1365791 h 2609875"/>
              <a:gd name="connsiteX1" fmla="*/ 331106 w 2424429"/>
              <a:gd name="connsiteY1" fmla="*/ 370312 h 2609875"/>
              <a:gd name="connsiteX2" fmla="*/ 1057867 w 2424429"/>
              <a:gd name="connsiteY2" fmla="*/ 3974 h 2609875"/>
              <a:gd name="connsiteX3" fmla="*/ 1792853 w 2424429"/>
              <a:gd name="connsiteY3" fmla="*/ 225410 h 2609875"/>
              <a:gd name="connsiteX4" fmla="*/ 2424429 w 2424429"/>
              <a:gd name="connsiteY4" fmla="*/ 1269711 h 2609875"/>
              <a:gd name="connsiteX5" fmla="*/ 2163659 w 2424429"/>
              <a:gd name="connsiteY5" fmla="*/ 2133561 h 2609875"/>
              <a:gd name="connsiteX6" fmla="*/ 1396407 w 2424429"/>
              <a:gd name="connsiteY6" fmla="*/ 2609875 h 2609875"/>
              <a:gd name="connsiteX7" fmla="*/ 351481 w 2424429"/>
              <a:gd name="connsiteY7" fmla="*/ 2253861 h 2609875"/>
              <a:gd name="connsiteX8" fmla="*/ 205 w 2424429"/>
              <a:gd name="connsiteY8" fmla="*/ 1365791 h 2609875"/>
              <a:gd name="connsiteX0" fmla="*/ 205 w 2424429"/>
              <a:gd name="connsiteY0" fmla="*/ 1365791 h 2609875"/>
              <a:gd name="connsiteX1" fmla="*/ 331106 w 2424429"/>
              <a:gd name="connsiteY1" fmla="*/ 370312 h 2609875"/>
              <a:gd name="connsiteX2" fmla="*/ 1057867 w 2424429"/>
              <a:gd name="connsiteY2" fmla="*/ 3974 h 2609875"/>
              <a:gd name="connsiteX3" fmla="*/ 1792853 w 2424429"/>
              <a:gd name="connsiteY3" fmla="*/ 225410 h 2609875"/>
              <a:gd name="connsiteX4" fmla="*/ 2424429 w 2424429"/>
              <a:gd name="connsiteY4" fmla="*/ 1269711 h 2609875"/>
              <a:gd name="connsiteX5" fmla="*/ 2163659 w 2424429"/>
              <a:gd name="connsiteY5" fmla="*/ 2133561 h 2609875"/>
              <a:gd name="connsiteX6" fmla="*/ 1396407 w 2424429"/>
              <a:gd name="connsiteY6" fmla="*/ 2609875 h 2609875"/>
              <a:gd name="connsiteX7" fmla="*/ 351481 w 2424429"/>
              <a:gd name="connsiteY7" fmla="*/ 2253861 h 2609875"/>
              <a:gd name="connsiteX8" fmla="*/ 205 w 2424429"/>
              <a:gd name="connsiteY8" fmla="*/ 1365791 h 2609875"/>
              <a:gd name="connsiteX0" fmla="*/ 205 w 2424429"/>
              <a:gd name="connsiteY0" fmla="*/ 1362403 h 2606487"/>
              <a:gd name="connsiteX1" fmla="*/ 331106 w 2424429"/>
              <a:gd name="connsiteY1" fmla="*/ 366924 h 2606487"/>
              <a:gd name="connsiteX2" fmla="*/ 1057867 w 2424429"/>
              <a:gd name="connsiteY2" fmla="*/ 586 h 2606487"/>
              <a:gd name="connsiteX3" fmla="*/ 1792853 w 2424429"/>
              <a:gd name="connsiteY3" fmla="*/ 222022 h 2606487"/>
              <a:gd name="connsiteX4" fmla="*/ 2424429 w 2424429"/>
              <a:gd name="connsiteY4" fmla="*/ 1266323 h 2606487"/>
              <a:gd name="connsiteX5" fmla="*/ 2163659 w 2424429"/>
              <a:gd name="connsiteY5" fmla="*/ 2130173 h 2606487"/>
              <a:gd name="connsiteX6" fmla="*/ 1396407 w 2424429"/>
              <a:gd name="connsiteY6" fmla="*/ 2606487 h 2606487"/>
              <a:gd name="connsiteX7" fmla="*/ 351481 w 2424429"/>
              <a:gd name="connsiteY7" fmla="*/ 2250473 h 2606487"/>
              <a:gd name="connsiteX8" fmla="*/ 205 w 2424429"/>
              <a:gd name="connsiteY8" fmla="*/ 1362403 h 2606487"/>
              <a:gd name="connsiteX0" fmla="*/ 475 w 2424699"/>
              <a:gd name="connsiteY0" fmla="*/ 1362403 h 2606487"/>
              <a:gd name="connsiteX1" fmla="*/ 331376 w 2424699"/>
              <a:gd name="connsiteY1" fmla="*/ 366924 h 2606487"/>
              <a:gd name="connsiteX2" fmla="*/ 1058137 w 2424699"/>
              <a:gd name="connsiteY2" fmla="*/ 586 h 2606487"/>
              <a:gd name="connsiteX3" fmla="*/ 1793123 w 2424699"/>
              <a:gd name="connsiteY3" fmla="*/ 222022 h 2606487"/>
              <a:gd name="connsiteX4" fmla="*/ 2424699 w 2424699"/>
              <a:gd name="connsiteY4" fmla="*/ 1266323 h 2606487"/>
              <a:gd name="connsiteX5" fmla="*/ 2163929 w 2424699"/>
              <a:gd name="connsiteY5" fmla="*/ 2130173 h 2606487"/>
              <a:gd name="connsiteX6" fmla="*/ 1396677 w 2424699"/>
              <a:gd name="connsiteY6" fmla="*/ 2606487 h 2606487"/>
              <a:gd name="connsiteX7" fmla="*/ 351751 w 2424699"/>
              <a:gd name="connsiteY7" fmla="*/ 2250473 h 2606487"/>
              <a:gd name="connsiteX8" fmla="*/ 475 w 2424699"/>
              <a:gd name="connsiteY8" fmla="*/ 1362403 h 2606487"/>
              <a:gd name="connsiteX0" fmla="*/ 475 w 2424699"/>
              <a:gd name="connsiteY0" fmla="*/ 1362403 h 2606487"/>
              <a:gd name="connsiteX1" fmla="*/ 331376 w 2424699"/>
              <a:gd name="connsiteY1" fmla="*/ 366924 h 2606487"/>
              <a:gd name="connsiteX2" fmla="*/ 1058137 w 2424699"/>
              <a:gd name="connsiteY2" fmla="*/ 586 h 2606487"/>
              <a:gd name="connsiteX3" fmla="*/ 1793123 w 2424699"/>
              <a:gd name="connsiteY3" fmla="*/ 222022 h 2606487"/>
              <a:gd name="connsiteX4" fmla="*/ 2424699 w 2424699"/>
              <a:gd name="connsiteY4" fmla="*/ 1266323 h 2606487"/>
              <a:gd name="connsiteX5" fmla="*/ 2163929 w 2424699"/>
              <a:gd name="connsiteY5" fmla="*/ 2130173 h 2606487"/>
              <a:gd name="connsiteX6" fmla="*/ 1396677 w 2424699"/>
              <a:gd name="connsiteY6" fmla="*/ 2606487 h 2606487"/>
              <a:gd name="connsiteX7" fmla="*/ 351751 w 2424699"/>
              <a:gd name="connsiteY7" fmla="*/ 2250473 h 2606487"/>
              <a:gd name="connsiteX8" fmla="*/ 475 w 2424699"/>
              <a:gd name="connsiteY8" fmla="*/ 1362403 h 2606487"/>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718"/>
              <a:gd name="connsiteY0" fmla="*/ 1362403 h 2607638"/>
              <a:gd name="connsiteX1" fmla="*/ 331376 w 2424718"/>
              <a:gd name="connsiteY1" fmla="*/ 366924 h 2607638"/>
              <a:gd name="connsiteX2" fmla="*/ 1058137 w 2424718"/>
              <a:gd name="connsiteY2" fmla="*/ 586 h 2607638"/>
              <a:gd name="connsiteX3" fmla="*/ 1793123 w 2424718"/>
              <a:gd name="connsiteY3" fmla="*/ 222022 h 2607638"/>
              <a:gd name="connsiteX4" fmla="*/ 2424699 w 2424718"/>
              <a:gd name="connsiteY4" fmla="*/ 1266323 h 2607638"/>
              <a:gd name="connsiteX5" fmla="*/ 2163929 w 2424718"/>
              <a:gd name="connsiteY5" fmla="*/ 2130173 h 2607638"/>
              <a:gd name="connsiteX6" fmla="*/ 1396677 w 2424718"/>
              <a:gd name="connsiteY6" fmla="*/ 2606487 h 2607638"/>
              <a:gd name="connsiteX7" fmla="*/ 351751 w 2424718"/>
              <a:gd name="connsiteY7" fmla="*/ 2250473 h 2607638"/>
              <a:gd name="connsiteX8" fmla="*/ 475 w 2424718"/>
              <a:gd name="connsiteY8" fmla="*/ 1362403 h 260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4718" h="2607638">
                <a:moveTo>
                  <a:pt x="475" y="1362403"/>
                </a:moveTo>
                <a:cubicBezTo>
                  <a:pt x="-7209" y="1019555"/>
                  <a:pt x="77108" y="623551"/>
                  <a:pt x="331376" y="366924"/>
                </a:cubicBezTo>
                <a:cubicBezTo>
                  <a:pt x="511088" y="160581"/>
                  <a:pt x="742225" y="-1795"/>
                  <a:pt x="1058137" y="586"/>
                </a:cubicBezTo>
                <a:cubicBezTo>
                  <a:pt x="1303841" y="-8800"/>
                  <a:pt x="1623063" y="95962"/>
                  <a:pt x="1793123" y="222022"/>
                </a:cubicBezTo>
                <a:cubicBezTo>
                  <a:pt x="2070786" y="392376"/>
                  <a:pt x="2419557" y="710220"/>
                  <a:pt x="2424699" y="1266323"/>
                </a:cubicBezTo>
                <a:cubicBezTo>
                  <a:pt x="2426799" y="1741743"/>
                  <a:pt x="2255574" y="1992538"/>
                  <a:pt x="2163929" y="2130173"/>
                </a:cubicBezTo>
                <a:cubicBezTo>
                  <a:pt x="2088522" y="2242885"/>
                  <a:pt x="1837851" y="2572414"/>
                  <a:pt x="1396677" y="2606487"/>
                </a:cubicBezTo>
                <a:cubicBezTo>
                  <a:pt x="974911" y="2623070"/>
                  <a:pt x="562359" y="2458435"/>
                  <a:pt x="351751" y="2250473"/>
                </a:cubicBezTo>
                <a:cubicBezTo>
                  <a:pt x="203056" y="2093311"/>
                  <a:pt x="22432" y="1782557"/>
                  <a:pt x="475" y="1362403"/>
                </a:cubicBezTo>
                <a:close/>
              </a:path>
            </a:pathLst>
          </a:custGeom>
          <a:solidFill>
            <a:srgbClr val="00839F"/>
          </a:solidFill>
          <a:ln w="1270">
            <a:noFill/>
          </a:ln>
        </p:spPr>
        <p:txBody>
          <a:bodyPr lIns="0" tIns="0" rIns="0" bIns="0" anchor="ctr" anchorCtr="0"/>
          <a:lstStyle>
            <a:lvl1pPr marL="0" indent="0" algn="ctr">
              <a:buNone/>
              <a:defRPr sz="1500" b="0">
                <a:solidFill>
                  <a:schemeClr val="bg1"/>
                </a:solidFill>
                <a:latin typeface="+mj-lt"/>
              </a:defRPr>
            </a:lvl1pPr>
            <a:lvl2pPr marL="268287" indent="0">
              <a:buNone/>
              <a:defRPr/>
            </a:lvl2pPr>
          </a:lstStyle>
          <a:p>
            <a:pPr lvl="0"/>
            <a:r>
              <a:rPr lang="en-GB"/>
              <a:t>Click to edit Master text styles</a:t>
            </a:r>
          </a:p>
        </p:txBody>
      </p:sp>
      <p:sp>
        <p:nvSpPr>
          <p:cNvPr id="32" name="Text Placeholder 26">
            <a:extLst>
              <a:ext uri="{FF2B5EF4-FFF2-40B4-BE49-F238E27FC236}">
                <a16:creationId xmlns:a16="http://schemas.microsoft.com/office/drawing/2014/main" id="{5B86DAE5-1DC4-6947-DDBC-EBE9F5BCE5B5}"/>
              </a:ext>
            </a:extLst>
          </p:cNvPr>
          <p:cNvSpPr>
            <a:spLocks noGrp="1"/>
          </p:cNvSpPr>
          <p:nvPr>
            <p:ph type="body" sz="quarter" idx="28" hasCustomPrompt="1"/>
          </p:nvPr>
        </p:nvSpPr>
        <p:spPr>
          <a:xfrm>
            <a:off x="6194027" y="4237207"/>
            <a:ext cx="2248796" cy="369040"/>
          </a:xfrm>
          <a:prstGeom prst="rect">
            <a:avLst/>
          </a:prstGeom>
        </p:spPr>
        <p:txBody>
          <a:bodyPr lIns="0" tIns="0" rIns="0" bIns="0"/>
          <a:lstStyle>
            <a:lvl1pPr marL="0" indent="0">
              <a:spcBef>
                <a:spcPts val="0"/>
              </a:spcBef>
              <a:buNone/>
              <a:defRPr sz="2400" b="0" i="0">
                <a:latin typeface="Messina Modern Book" pitchFamily="2" charset="77"/>
              </a:defRPr>
            </a:lvl1pPr>
            <a:lvl2pPr marL="268287" indent="0">
              <a:buNone/>
              <a:defRPr/>
            </a:lvl2pPr>
          </a:lstStyle>
          <a:p>
            <a:pPr lvl="0"/>
            <a:r>
              <a:rPr lang="en-GB"/>
              <a:t>X</a:t>
            </a:r>
          </a:p>
        </p:txBody>
      </p:sp>
      <p:sp>
        <p:nvSpPr>
          <p:cNvPr id="3" name="Text Placeholder 26">
            <a:extLst>
              <a:ext uri="{FF2B5EF4-FFF2-40B4-BE49-F238E27FC236}">
                <a16:creationId xmlns:a16="http://schemas.microsoft.com/office/drawing/2014/main" id="{2CB7DBA7-F821-0C77-D04F-E5B349E02D85}"/>
              </a:ext>
            </a:extLst>
          </p:cNvPr>
          <p:cNvSpPr>
            <a:spLocks noGrp="1"/>
          </p:cNvSpPr>
          <p:nvPr>
            <p:ph type="body" sz="quarter" idx="32"/>
          </p:nvPr>
        </p:nvSpPr>
        <p:spPr>
          <a:xfrm>
            <a:off x="6189818" y="4683864"/>
            <a:ext cx="2248796" cy="1160718"/>
          </a:xfrm>
          <a:prstGeom prst="rect">
            <a:avLst/>
          </a:prstGeom>
        </p:spPr>
        <p:txBody>
          <a:bodyPr lIns="0" tIns="0" rIns="0" bIns="0"/>
          <a:lstStyle>
            <a:lvl1pPr marL="88900" indent="-88900" rtl="0">
              <a:lnSpc>
                <a:spcPct val="110000"/>
              </a:lnSpc>
              <a:tabLst/>
              <a:defRPr sz="1100"/>
            </a:lvl1pPr>
            <a:lvl2pPr marL="268287" indent="0">
              <a:buNone/>
              <a:defRPr/>
            </a:lvl2pPr>
          </a:lstStyle>
          <a:p>
            <a:pPr lvl="0"/>
            <a:r>
              <a:rPr lang="en-GB"/>
              <a:t>Click to edit Master text styles</a:t>
            </a:r>
          </a:p>
        </p:txBody>
      </p:sp>
      <p:sp>
        <p:nvSpPr>
          <p:cNvPr id="25" name="Content Placeholder 17">
            <a:extLst>
              <a:ext uri="{FF2B5EF4-FFF2-40B4-BE49-F238E27FC236}">
                <a16:creationId xmlns:a16="http://schemas.microsoft.com/office/drawing/2014/main" id="{719229A6-49F8-F3C6-A0C1-C150CE6FB96E}"/>
              </a:ext>
            </a:extLst>
          </p:cNvPr>
          <p:cNvSpPr>
            <a:spLocks noGrp="1"/>
          </p:cNvSpPr>
          <p:nvPr>
            <p:ph sz="quarter" idx="22"/>
          </p:nvPr>
        </p:nvSpPr>
        <p:spPr>
          <a:xfrm>
            <a:off x="9182988" y="2292723"/>
            <a:ext cx="1806271" cy="1845820"/>
          </a:xfrm>
          <a:custGeom>
            <a:avLst/>
            <a:gdLst>
              <a:gd name="connsiteX0" fmla="*/ 0 w 2435133"/>
              <a:gd name="connsiteY0" fmla="*/ 0 h 2623853"/>
              <a:gd name="connsiteX1" fmla="*/ 2435133 w 2435133"/>
              <a:gd name="connsiteY1" fmla="*/ 0 h 2623853"/>
              <a:gd name="connsiteX2" fmla="*/ 2435133 w 2435133"/>
              <a:gd name="connsiteY2" fmla="*/ 2623853 h 2623853"/>
              <a:gd name="connsiteX3" fmla="*/ 0 w 2435133"/>
              <a:gd name="connsiteY3" fmla="*/ 2623853 h 2623853"/>
              <a:gd name="connsiteX4" fmla="*/ 0 w 2435133"/>
              <a:gd name="connsiteY4" fmla="*/ 0 h 2623853"/>
              <a:gd name="connsiteX0" fmla="*/ 0 w 2435133"/>
              <a:gd name="connsiteY0" fmla="*/ 284 h 2624137"/>
              <a:gd name="connsiteX1" fmla="*/ 1254033 w 2435133"/>
              <a:gd name="connsiteY1" fmla="*/ 0 h 2624137"/>
              <a:gd name="connsiteX2" fmla="*/ 2435133 w 2435133"/>
              <a:gd name="connsiteY2" fmla="*/ 284 h 2624137"/>
              <a:gd name="connsiteX3" fmla="*/ 2435133 w 2435133"/>
              <a:gd name="connsiteY3" fmla="*/ 2624137 h 2624137"/>
              <a:gd name="connsiteX4" fmla="*/ 0 w 2435133"/>
              <a:gd name="connsiteY4" fmla="*/ 2624137 h 2624137"/>
              <a:gd name="connsiteX5" fmla="*/ 0 w 2435133"/>
              <a:gd name="connsiteY5"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2624137 h 2624137"/>
              <a:gd name="connsiteX4" fmla="*/ 1679 w 2436812"/>
              <a:gd name="connsiteY4" fmla="*/ 2624137 h 2624137"/>
              <a:gd name="connsiteX5" fmla="*/ 0 w 2436812"/>
              <a:gd name="connsiteY5" fmla="*/ 1363663 h 2624137"/>
              <a:gd name="connsiteX6" fmla="*/ 1679 w 2436812"/>
              <a:gd name="connsiteY6"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1181100 h 2624137"/>
              <a:gd name="connsiteX4" fmla="*/ 2436812 w 2436812"/>
              <a:gd name="connsiteY4" fmla="*/ 2624137 h 2624137"/>
              <a:gd name="connsiteX5" fmla="*/ 1679 w 2436812"/>
              <a:gd name="connsiteY5" fmla="*/ 2624137 h 2624137"/>
              <a:gd name="connsiteX6" fmla="*/ 0 w 2436812"/>
              <a:gd name="connsiteY6" fmla="*/ 1363663 h 2624137"/>
              <a:gd name="connsiteX7" fmla="*/ 1679 w 2436812"/>
              <a:gd name="connsiteY7" fmla="*/ 284 h 2624137"/>
              <a:gd name="connsiteX0" fmla="*/ 1679 w 2436812"/>
              <a:gd name="connsiteY0" fmla="*/ 284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8" fmla="*/ 1679 w 2436812"/>
              <a:gd name="connsiteY8" fmla="*/ 284 h 2624138"/>
              <a:gd name="connsiteX0" fmla="*/ 0 w 2436812"/>
              <a:gd name="connsiteY0" fmla="*/ 1363663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1679 w 2436812"/>
              <a:gd name="connsiteY5" fmla="*/ 2624137 h 2624138"/>
              <a:gd name="connsiteX6" fmla="*/ 0 w 2436812"/>
              <a:gd name="connsiteY6"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0 w 2436812"/>
              <a:gd name="connsiteY5"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29"/>
              <a:gd name="connsiteY0" fmla="*/ 1363663 h 2624138"/>
              <a:gd name="connsiteX1" fmla="*/ 1255712 w 2436829"/>
              <a:gd name="connsiteY1" fmla="*/ 0 h 2624138"/>
              <a:gd name="connsiteX2" fmla="*/ 2436812 w 2436829"/>
              <a:gd name="connsiteY2" fmla="*/ 1181100 h 2624138"/>
              <a:gd name="connsiteX3" fmla="*/ 1263650 w 2436829"/>
              <a:gd name="connsiteY3" fmla="*/ 2624138 h 2624138"/>
              <a:gd name="connsiteX4" fmla="*/ 0 w 2436829"/>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0484"/>
              <a:gd name="connsiteY0" fmla="*/ 1363663 h 2611438"/>
              <a:gd name="connsiteX1" fmla="*/ 1255713 w 2430484"/>
              <a:gd name="connsiteY1" fmla="*/ 0 h 2611438"/>
              <a:gd name="connsiteX2" fmla="*/ 2430463 w 2430484"/>
              <a:gd name="connsiteY2" fmla="*/ 1182687 h 2611438"/>
              <a:gd name="connsiteX3" fmla="*/ 1263651 w 2430484"/>
              <a:gd name="connsiteY3" fmla="*/ 2611438 h 2611438"/>
              <a:gd name="connsiteX4" fmla="*/ 1 w 2430484"/>
              <a:gd name="connsiteY4" fmla="*/ 1363663 h 2611438"/>
              <a:gd name="connsiteX0" fmla="*/ 1 w 2430504"/>
              <a:gd name="connsiteY0" fmla="*/ 1363663 h 2611438"/>
              <a:gd name="connsiteX1" fmla="*/ 1255713 w 2430504"/>
              <a:gd name="connsiteY1" fmla="*/ 0 h 2611438"/>
              <a:gd name="connsiteX2" fmla="*/ 2430463 w 2430504"/>
              <a:gd name="connsiteY2" fmla="*/ 1182687 h 2611438"/>
              <a:gd name="connsiteX3" fmla="*/ 1263651 w 2430504"/>
              <a:gd name="connsiteY3" fmla="*/ 2611438 h 2611438"/>
              <a:gd name="connsiteX4" fmla="*/ 1 w 2430504"/>
              <a:gd name="connsiteY4" fmla="*/ 1363663 h 2611438"/>
              <a:gd name="connsiteX0" fmla="*/ 1 w 2430505"/>
              <a:gd name="connsiteY0" fmla="*/ 1363663 h 2611438"/>
              <a:gd name="connsiteX1" fmla="*/ 1255713 w 2430505"/>
              <a:gd name="connsiteY1" fmla="*/ 0 h 2611438"/>
              <a:gd name="connsiteX2" fmla="*/ 2430463 w 2430505"/>
              <a:gd name="connsiteY2" fmla="*/ 1182687 h 2611438"/>
              <a:gd name="connsiteX3" fmla="*/ 1263651 w 2430505"/>
              <a:gd name="connsiteY3" fmla="*/ 2611438 h 2611438"/>
              <a:gd name="connsiteX4" fmla="*/ 1 w 2430505"/>
              <a:gd name="connsiteY4" fmla="*/ 1363663 h 2611438"/>
              <a:gd name="connsiteX0" fmla="*/ 1 w 2430485"/>
              <a:gd name="connsiteY0" fmla="*/ 1363663 h 2611438"/>
              <a:gd name="connsiteX1" fmla="*/ 1255713 w 2430485"/>
              <a:gd name="connsiteY1" fmla="*/ 0 h 2611438"/>
              <a:gd name="connsiteX2" fmla="*/ 2430463 w 2430485"/>
              <a:gd name="connsiteY2" fmla="*/ 1182687 h 2611438"/>
              <a:gd name="connsiteX3" fmla="*/ 1263651 w 2430485"/>
              <a:gd name="connsiteY3" fmla="*/ 2611438 h 2611438"/>
              <a:gd name="connsiteX4" fmla="*/ 1 w 2430485"/>
              <a:gd name="connsiteY4" fmla="*/ 1363663 h 2611438"/>
              <a:gd name="connsiteX0" fmla="*/ 1 w 2476882"/>
              <a:gd name="connsiteY0" fmla="*/ 1363663 h 2644886"/>
              <a:gd name="connsiteX1" fmla="*/ 1255713 w 2476882"/>
              <a:gd name="connsiteY1" fmla="*/ 0 h 2644886"/>
              <a:gd name="connsiteX2" fmla="*/ 2430463 w 2476882"/>
              <a:gd name="connsiteY2" fmla="*/ 1182687 h 2644886"/>
              <a:gd name="connsiteX3" fmla="*/ 2146301 w 2476882"/>
              <a:gd name="connsiteY3" fmla="*/ 2192337 h 2644886"/>
              <a:gd name="connsiteX4" fmla="*/ 1263651 w 2476882"/>
              <a:gd name="connsiteY4" fmla="*/ 2611438 h 2644886"/>
              <a:gd name="connsiteX5" fmla="*/ 1 w 2476882"/>
              <a:gd name="connsiteY5" fmla="*/ 1363663 h 2644886"/>
              <a:gd name="connsiteX0" fmla="*/ 1 w 2471005"/>
              <a:gd name="connsiteY0" fmla="*/ 1363663 h 2644886"/>
              <a:gd name="connsiteX1" fmla="*/ 1255713 w 2471005"/>
              <a:gd name="connsiteY1" fmla="*/ 0 h 2644886"/>
              <a:gd name="connsiteX2" fmla="*/ 2430463 w 2471005"/>
              <a:gd name="connsiteY2" fmla="*/ 1182687 h 2644886"/>
              <a:gd name="connsiteX3" fmla="*/ 2146301 w 2471005"/>
              <a:gd name="connsiteY3" fmla="*/ 2192337 h 2644886"/>
              <a:gd name="connsiteX4" fmla="*/ 1263651 w 2471005"/>
              <a:gd name="connsiteY4" fmla="*/ 2611438 h 2644886"/>
              <a:gd name="connsiteX5" fmla="*/ 1 w 2471005"/>
              <a:gd name="connsiteY5" fmla="*/ 1363663 h 2644886"/>
              <a:gd name="connsiteX0" fmla="*/ 1 w 2471005"/>
              <a:gd name="connsiteY0" fmla="*/ 1363663 h 2637779"/>
              <a:gd name="connsiteX1" fmla="*/ 1255713 w 2471005"/>
              <a:gd name="connsiteY1" fmla="*/ 0 h 2637779"/>
              <a:gd name="connsiteX2" fmla="*/ 2430463 w 2471005"/>
              <a:gd name="connsiteY2" fmla="*/ 1182687 h 2637779"/>
              <a:gd name="connsiteX3" fmla="*/ 2146301 w 2471005"/>
              <a:gd name="connsiteY3" fmla="*/ 2192337 h 2637779"/>
              <a:gd name="connsiteX4" fmla="*/ 1263651 w 2471005"/>
              <a:gd name="connsiteY4" fmla="*/ 2611438 h 2637779"/>
              <a:gd name="connsiteX5" fmla="*/ 1 w 2471005"/>
              <a:gd name="connsiteY5" fmla="*/ 1363663 h 2637779"/>
              <a:gd name="connsiteX0" fmla="*/ 1 w 2468976"/>
              <a:gd name="connsiteY0" fmla="*/ 1363663 h 2637779"/>
              <a:gd name="connsiteX1" fmla="*/ 1255713 w 2468976"/>
              <a:gd name="connsiteY1" fmla="*/ 0 h 2637779"/>
              <a:gd name="connsiteX2" fmla="*/ 2430463 w 2468976"/>
              <a:gd name="connsiteY2" fmla="*/ 1182687 h 2637779"/>
              <a:gd name="connsiteX3" fmla="*/ 2146301 w 2468976"/>
              <a:gd name="connsiteY3" fmla="*/ 2192337 h 2637779"/>
              <a:gd name="connsiteX4" fmla="*/ 1263651 w 2468976"/>
              <a:gd name="connsiteY4" fmla="*/ 2611438 h 2637779"/>
              <a:gd name="connsiteX5" fmla="*/ 1 w 2468976"/>
              <a:gd name="connsiteY5" fmla="*/ 1363663 h 2637779"/>
              <a:gd name="connsiteX0" fmla="*/ 1 w 2430463"/>
              <a:gd name="connsiteY0" fmla="*/ 1363663 h 2637779"/>
              <a:gd name="connsiteX1" fmla="*/ 1255713 w 2430463"/>
              <a:gd name="connsiteY1" fmla="*/ 0 h 2637779"/>
              <a:gd name="connsiteX2" fmla="*/ 2430463 w 2430463"/>
              <a:gd name="connsiteY2" fmla="*/ 1182687 h 2637779"/>
              <a:gd name="connsiteX3" fmla="*/ 2146301 w 2430463"/>
              <a:gd name="connsiteY3" fmla="*/ 2192337 h 2637779"/>
              <a:gd name="connsiteX4" fmla="*/ 1263651 w 2430463"/>
              <a:gd name="connsiteY4" fmla="*/ 2611438 h 2637779"/>
              <a:gd name="connsiteX5" fmla="*/ 1 w 2430463"/>
              <a:gd name="connsiteY5" fmla="*/ 1363663 h 2637779"/>
              <a:gd name="connsiteX0" fmla="*/ 1 w 2430463"/>
              <a:gd name="connsiteY0" fmla="*/ 1363663 h 2611438"/>
              <a:gd name="connsiteX1" fmla="*/ 1255713 w 2430463"/>
              <a:gd name="connsiteY1" fmla="*/ 0 h 2611438"/>
              <a:gd name="connsiteX2" fmla="*/ 2430463 w 2430463"/>
              <a:gd name="connsiteY2" fmla="*/ 1182687 h 2611438"/>
              <a:gd name="connsiteX3" fmla="*/ 2146301 w 2430463"/>
              <a:gd name="connsiteY3" fmla="*/ 2192337 h 2611438"/>
              <a:gd name="connsiteX4" fmla="*/ 1263651 w 2430463"/>
              <a:gd name="connsiteY4" fmla="*/ 2611438 h 2611438"/>
              <a:gd name="connsiteX5" fmla="*/ 1 w 2430463"/>
              <a:gd name="connsiteY5" fmla="*/ 1363663 h 2611438"/>
              <a:gd name="connsiteX0" fmla="*/ 51568 w 2482030"/>
              <a:gd name="connsiteY0" fmla="*/ 1363663 h 2611438"/>
              <a:gd name="connsiteX1" fmla="*/ 1307280 w 2482030"/>
              <a:gd name="connsiteY1" fmla="*/ 0 h 2611438"/>
              <a:gd name="connsiteX2" fmla="*/ 2482030 w 2482030"/>
              <a:gd name="connsiteY2" fmla="*/ 1182687 h 2611438"/>
              <a:gd name="connsiteX3" fmla="*/ 2197868 w 2482030"/>
              <a:gd name="connsiteY3" fmla="*/ 2192337 h 2611438"/>
              <a:gd name="connsiteX4" fmla="*/ 1315218 w 2482030"/>
              <a:gd name="connsiteY4" fmla="*/ 2611438 h 2611438"/>
              <a:gd name="connsiteX5" fmla="*/ 346844 w 2482030"/>
              <a:gd name="connsiteY5" fmla="*/ 2081213 h 2611438"/>
              <a:gd name="connsiteX6" fmla="*/ 51568 w 2482030"/>
              <a:gd name="connsiteY6" fmla="*/ 1363663 h 2611438"/>
              <a:gd name="connsiteX0" fmla="*/ 52613 w 2483075"/>
              <a:gd name="connsiteY0" fmla="*/ 1363663 h 2611438"/>
              <a:gd name="connsiteX1" fmla="*/ 1308325 w 2483075"/>
              <a:gd name="connsiteY1" fmla="*/ 0 h 2611438"/>
              <a:gd name="connsiteX2" fmla="*/ 2483075 w 2483075"/>
              <a:gd name="connsiteY2" fmla="*/ 1182687 h 2611438"/>
              <a:gd name="connsiteX3" fmla="*/ 2198913 w 2483075"/>
              <a:gd name="connsiteY3" fmla="*/ 2192337 h 2611438"/>
              <a:gd name="connsiteX4" fmla="*/ 1316263 w 2483075"/>
              <a:gd name="connsiteY4" fmla="*/ 2611438 h 2611438"/>
              <a:gd name="connsiteX5" fmla="*/ 339951 w 2483075"/>
              <a:gd name="connsiteY5" fmla="*/ 2212976 h 2611438"/>
              <a:gd name="connsiteX6" fmla="*/ 52613 w 2483075"/>
              <a:gd name="connsiteY6" fmla="*/ 1363663 h 2611438"/>
              <a:gd name="connsiteX0" fmla="*/ 45862 w 2476324"/>
              <a:gd name="connsiteY0" fmla="*/ 1363663 h 2611438"/>
              <a:gd name="connsiteX1" fmla="*/ 1301574 w 2476324"/>
              <a:gd name="connsiteY1" fmla="*/ 0 h 2611438"/>
              <a:gd name="connsiteX2" fmla="*/ 2476324 w 2476324"/>
              <a:gd name="connsiteY2" fmla="*/ 1182687 h 2611438"/>
              <a:gd name="connsiteX3" fmla="*/ 2192162 w 2476324"/>
              <a:gd name="connsiteY3" fmla="*/ 2192337 h 2611438"/>
              <a:gd name="connsiteX4" fmla="*/ 1309512 w 2476324"/>
              <a:gd name="connsiteY4" fmla="*/ 2611438 h 2611438"/>
              <a:gd name="connsiteX5" fmla="*/ 333200 w 2476324"/>
              <a:gd name="connsiteY5" fmla="*/ 2212976 h 2611438"/>
              <a:gd name="connsiteX6" fmla="*/ 45862 w 2476324"/>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402157 h 2649932"/>
              <a:gd name="connsiteX1" fmla="*/ 370178 w 2430752"/>
              <a:gd name="connsiteY1" fmla="*/ 373457 h 2649932"/>
              <a:gd name="connsiteX2" fmla="*/ 1256002 w 2430752"/>
              <a:gd name="connsiteY2" fmla="*/ 38494 h 2649932"/>
              <a:gd name="connsiteX3" fmla="*/ 2430752 w 2430752"/>
              <a:gd name="connsiteY3" fmla="*/ 1221181 h 2649932"/>
              <a:gd name="connsiteX4" fmla="*/ 2146590 w 2430752"/>
              <a:gd name="connsiteY4" fmla="*/ 2230831 h 2649932"/>
              <a:gd name="connsiteX5" fmla="*/ 1263940 w 2430752"/>
              <a:gd name="connsiteY5" fmla="*/ 2649932 h 2649932"/>
              <a:gd name="connsiteX6" fmla="*/ 287628 w 2430752"/>
              <a:gd name="connsiteY6" fmla="*/ 2251470 h 2649932"/>
              <a:gd name="connsiteX7" fmla="*/ 290 w 2430752"/>
              <a:gd name="connsiteY7" fmla="*/ 1402157 h 2649932"/>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693 h 2611468"/>
              <a:gd name="connsiteX1" fmla="*/ 370178 w 2430752"/>
              <a:gd name="connsiteY1" fmla="*/ 334993 h 2611468"/>
              <a:gd name="connsiteX2" fmla="*/ 1256002 w 2430752"/>
              <a:gd name="connsiteY2" fmla="*/ 30 h 2611468"/>
              <a:gd name="connsiteX3" fmla="*/ 2430752 w 2430752"/>
              <a:gd name="connsiteY3" fmla="*/ 1182717 h 2611468"/>
              <a:gd name="connsiteX4" fmla="*/ 2146590 w 2430752"/>
              <a:gd name="connsiteY4" fmla="*/ 2192367 h 2611468"/>
              <a:gd name="connsiteX5" fmla="*/ 1263940 w 2430752"/>
              <a:gd name="connsiteY5" fmla="*/ 2611468 h 2611468"/>
              <a:gd name="connsiteX6" fmla="*/ 287628 w 2430752"/>
              <a:gd name="connsiteY6" fmla="*/ 2213006 h 2611468"/>
              <a:gd name="connsiteX7" fmla="*/ 290 w 2430752"/>
              <a:gd name="connsiteY7" fmla="*/ 1363693 h 261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752" h="2611468">
                <a:moveTo>
                  <a:pt x="290" y="1363693"/>
                </a:moveTo>
                <a:cubicBezTo>
                  <a:pt x="6640" y="1035610"/>
                  <a:pt x="86280" y="586083"/>
                  <a:pt x="370178" y="334993"/>
                </a:cubicBezTo>
                <a:cubicBezTo>
                  <a:pt x="582638" y="137879"/>
                  <a:pt x="940090" y="-2351"/>
                  <a:pt x="1256002" y="30"/>
                </a:cubicBezTo>
                <a:cubicBezTo>
                  <a:pt x="2100552" y="9555"/>
                  <a:pt x="2429164" y="541367"/>
                  <a:pt x="2430752" y="1182717"/>
                </a:cubicBezTo>
                <a:cubicBezTo>
                  <a:pt x="2417258" y="1722731"/>
                  <a:pt x="2258508" y="2039967"/>
                  <a:pt x="2146590" y="2192367"/>
                </a:cubicBezTo>
                <a:cubicBezTo>
                  <a:pt x="2071183" y="2305079"/>
                  <a:pt x="1843906" y="2594005"/>
                  <a:pt x="1263940" y="2611468"/>
                </a:cubicBezTo>
                <a:cubicBezTo>
                  <a:pt x="899873" y="2604059"/>
                  <a:pt x="498236" y="2420968"/>
                  <a:pt x="287628" y="2213006"/>
                </a:cubicBezTo>
                <a:cubicBezTo>
                  <a:pt x="138933" y="2055844"/>
                  <a:pt x="-7383" y="1782000"/>
                  <a:pt x="290" y="1363693"/>
                </a:cubicBezTo>
                <a:close/>
              </a:path>
            </a:pathLst>
          </a:custGeom>
          <a:solidFill>
            <a:schemeClr val="tx1"/>
          </a:solidFill>
          <a:ln w="1270">
            <a:noFill/>
          </a:ln>
        </p:spPr>
        <p:txBody>
          <a:bodyPr lIns="0" tIns="0" rIns="0" bIns="0" anchor="ctr" anchorCtr="0"/>
          <a:lstStyle>
            <a:lvl1pPr marL="0" indent="0" algn="ctr">
              <a:buNone/>
              <a:defRPr sz="1500" b="0">
                <a:solidFill>
                  <a:schemeClr val="bg1"/>
                </a:solidFill>
                <a:latin typeface="+mj-lt"/>
              </a:defRPr>
            </a:lvl1pPr>
            <a:lvl2pPr marL="268287" indent="0">
              <a:buNone/>
              <a:defRPr/>
            </a:lvl2pPr>
          </a:lstStyle>
          <a:p>
            <a:pPr lvl="0"/>
            <a:r>
              <a:rPr lang="en-GB"/>
              <a:t>Click to edit Master text styles</a:t>
            </a:r>
          </a:p>
        </p:txBody>
      </p:sp>
      <p:sp>
        <p:nvSpPr>
          <p:cNvPr id="34" name="Text Placeholder 26">
            <a:extLst>
              <a:ext uri="{FF2B5EF4-FFF2-40B4-BE49-F238E27FC236}">
                <a16:creationId xmlns:a16="http://schemas.microsoft.com/office/drawing/2014/main" id="{E5BDFAED-EF23-166B-C0C1-DA9B301D3C01}"/>
              </a:ext>
            </a:extLst>
          </p:cNvPr>
          <p:cNvSpPr>
            <a:spLocks noGrp="1"/>
          </p:cNvSpPr>
          <p:nvPr>
            <p:ph type="body" sz="quarter" idx="30" hasCustomPrompt="1"/>
          </p:nvPr>
        </p:nvSpPr>
        <p:spPr>
          <a:xfrm>
            <a:off x="8970031" y="4237207"/>
            <a:ext cx="2248796" cy="369040"/>
          </a:xfrm>
          <a:prstGeom prst="rect">
            <a:avLst/>
          </a:prstGeom>
        </p:spPr>
        <p:txBody>
          <a:bodyPr lIns="0" tIns="0" rIns="0" bIns="0"/>
          <a:lstStyle>
            <a:lvl1pPr marL="0" indent="0">
              <a:spcBef>
                <a:spcPts val="0"/>
              </a:spcBef>
              <a:buNone/>
              <a:defRPr sz="2400" b="0" i="0">
                <a:latin typeface="Messina Modern Book" pitchFamily="2" charset="77"/>
              </a:defRPr>
            </a:lvl1pPr>
            <a:lvl2pPr marL="268287" indent="0">
              <a:buNone/>
              <a:defRPr/>
            </a:lvl2pPr>
          </a:lstStyle>
          <a:p>
            <a:pPr lvl="0"/>
            <a:r>
              <a:rPr lang="en-GB"/>
              <a:t>X</a:t>
            </a:r>
          </a:p>
        </p:txBody>
      </p:sp>
      <p:sp>
        <p:nvSpPr>
          <p:cNvPr id="4" name="Text Placeholder 26">
            <a:extLst>
              <a:ext uri="{FF2B5EF4-FFF2-40B4-BE49-F238E27FC236}">
                <a16:creationId xmlns:a16="http://schemas.microsoft.com/office/drawing/2014/main" id="{BFAE5DA1-6700-7008-8DF6-5C4278A9503E}"/>
              </a:ext>
            </a:extLst>
          </p:cNvPr>
          <p:cNvSpPr>
            <a:spLocks noGrp="1"/>
          </p:cNvSpPr>
          <p:nvPr>
            <p:ph type="body" sz="quarter" idx="33"/>
          </p:nvPr>
        </p:nvSpPr>
        <p:spPr>
          <a:xfrm>
            <a:off x="8973478" y="4683864"/>
            <a:ext cx="2248796" cy="1160718"/>
          </a:xfrm>
          <a:prstGeom prst="rect">
            <a:avLst/>
          </a:prstGeom>
        </p:spPr>
        <p:txBody>
          <a:bodyPr lIns="0" tIns="0" rIns="0" bIns="0"/>
          <a:lstStyle>
            <a:lvl1pPr marL="88900" indent="-88900" rtl="0">
              <a:lnSpc>
                <a:spcPct val="110000"/>
              </a:lnSpc>
              <a:tabLst/>
              <a:defRPr sz="1100"/>
            </a:lvl1pPr>
            <a:lvl2pPr marL="268287" indent="0">
              <a:buNone/>
              <a:defRPr/>
            </a:lvl2pPr>
          </a:lstStyle>
          <a:p>
            <a:pPr lvl="0"/>
            <a:r>
              <a:rPr lang="en-GB"/>
              <a:t>Click to edit Master text styles</a:t>
            </a:r>
          </a:p>
        </p:txBody>
      </p:sp>
      <p:sp>
        <p:nvSpPr>
          <p:cNvPr id="5" name="Footer Placeholder 4">
            <a:extLst>
              <a:ext uri="{FF2B5EF4-FFF2-40B4-BE49-F238E27FC236}">
                <a16:creationId xmlns:a16="http://schemas.microsoft.com/office/drawing/2014/main" id="{B4974D53-BC41-EC51-5012-B0004AE4ABB8}"/>
              </a:ext>
            </a:extLst>
          </p:cNvPr>
          <p:cNvSpPr>
            <a:spLocks noGrp="1"/>
          </p:cNvSpPr>
          <p:nvPr>
            <p:ph type="ftr" sz="quarter" idx="14"/>
          </p:nvPr>
        </p:nvSpPr>
        <p:spPr/>
        <p:txBody>
          <a:bodyPr/>
          <a:lstStyle/>
          <a:p>
            <a:r>
              <a:rPr lang="fi-FI"/>
              <a:t>CONFIDENTIAL</a:t>
            </a:r>
          </a:p>
        </p:txBody>
      </p:sp>
      <p:sp>
        <p:nvSpPr>
          <p:cNvPr id="6" name="Slide Number Placeholder 5">
            <a:extLst>
              <a:ext uri="{FF2B5EF4-FFF2-40B4-BE49-F238E27FC236}">
                <a16:creationId xmlns:a16="http://schemas.microsoft.com/office/drawing/2014/main" id="{E82DC1A9-E340-F9F9-E7AB-E225DE565599}"/>
              </a:ext>
            </a:extLst>
          </p:cNvPr>
          <p:cNvSpPr>
            <a:spLocks noGrp="1"/>
          </p:cNvSpPr>
          <p:nvPr>
            <p:ph type="sldNum" sz="quarter" idx="15"/>
          </p:nvPr>
        </p:nvSpPr>
        <p:spPr/>
        <p:txBody>
          <a:bodyPr/>
          <a:lstStyle/>
          <a:p>
            <a:fld id="{B64FCF4A-2F3F-4397-9C44-D2344643394B}" type="slidenum">
              <a:rPr lang="fi-FI" smtClean="0"/>
              <a:pPr/>
              <a:t>‹#›</a:t>
            </a:fld>
            <a:endParaRPr lang="fi-FI"/>
          </a:p>
        </p:txBody>
      </p:sp>
      <p:sp>
        <p:nvSpPr>
          <p:cNvPr id="9" name="Freeform: Shape 19">
            <a:extLst>
              <a:ext uri="{FF2B5EF4-FFF2-40B4-BE49-F238E27FC236}">
                <a16:creationId xmlns:a16="http://schemas.microsoft.com/office/drawing/2014/main" id="{5169CF23-2660-7429-82FF-3ADA065E1D5D}"/>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16891660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ocess step contents">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16" name="Title Placeholder 1">
            <a:extLst>
              <a:ext uri="{FF2B5EF4-FFF2-40B4-BE49-F238E27FC236}">
                <a16:creationId xmlns:a16="http://schemas.microsoft.com/office/drawing/2014/main" id="{8A746DFE-02BF-0666-1A44-74FBBCB16E9C}"/>
              </a:ext>
            </a:extLst>
          </p:cNvPr>
          <p:cNvSpPr>
            <a:spLocks noGrp="1"/>
          </p:cNvSpPr>
          <p:nvPr>
            <p:ph type="title"/>
          </p:nvPr>
        </p:nvSpPr>
        <p:spPr>
          <a:xfrm>
            <a:off x="675005" y="620713"/>
            <a:ext cx="9001125" cy="1080000"/>
          </a:xfrm>
          <a:prstGeom prst="rect">
            <a:avLst/>
          </a:prstGeom>
        </p:spPr>
        <p:txBody>
          <a:bodyPr vert="horz" lIns="0" tIns="0" rIns="0" bIns="0" rtlCol="0" anchor="ctr" anchorCtr="0">
            <a:noAutofit/>
          </a:bodyPr>
          <a:lstStyle/>
          <a:p>
            <a:r>
              <a:rPr lang="en-GB" noProof="0"/>
              <a:t>Click to edit Master title style</a:t>
            </a:r>
          </a:p>
        </p:txBody>
      </p:sp>
      <p:sp>
        <p:nvSpPr>
          <p:cNvPr id="10" name="Text Placeholder 3">
            <a:extLst>
              <a:ext uri="{FF2B5EF4-FFF2-40B4-BE49-F238E27FC236}">
                <a16:creationId xmlns:a16="http://schemas.microsoft.com/office/drawing/2014/main" id="{C364CD46-94A9-F4CF-B338-4620DF54B280}"/>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6" name="Content Placeholder 6">
            <a:extLst>
              <a:ext uri="{FF2B5EF4-FFF2-40B4-BE49-F238E27FC236}">
                <a16:creationId xmlns:a16="http://schemas.microsoft.com/office/drawing/2014/main" id="{96346146-A3FF-C74E-1B2B-D21237D84BF5}"/>
              </a:ext>
            </a:extLst>
          </p:cNvPr>
          <p:cNvSpPr>
            <a:spLocks noGrp="1"/>
          </p:cNvSpPr>
          <p:nvPr>
            <p:ph sz="quarter" idx="10"/>
          </p:nvPr>
        </p:nvSpPr>
        <p:spPr>
          <a:xfrm>
            <a:off x="695325" y="1663416"/>
            <a:ext cx="7180582" cy="575534"/>
          </a:xfrm>
          <a:prstGeom prst="rect">
            <a:avLst/>
          </a:prstGeom>
        </p:spPr>
        <p:txBody>
          <a:bodyPr lIns="0" tIns="0" rIns="0" bIns="0"/>
          <a:lstStyle>
            <a:lvl1pPr marL="0" indent="0">
              <a:buClr>
                <a:srgbClr val="F7673B"/>
              </a:buClr>
              <a:buNone/>
              <a:defRPr sz="1600" b="0" i="0" spc="-30" baseline="0">
                <a:solidFill>
                  <a:schemeClr val="accent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Click to edit Master text styles</a:t>
            </a:r>
          </a:p>
        </p:txBody>
      </p:sp>
      <p:sp>
        <p:nvSpPr>
          <p:cNvPr id="11" name="Text Placeholder 10">
            <a:extLst>
              <a:ext uri="{FF2B5EF4-FFF2-40B4-BE49-F238E27FC236}">
                <a16:creationId xmlns:a16="http://schemas.microsoft.com/office/drawing/2014/main" id="{89FB8709-0FC8-21C3-686F-D02BDC91BE8F}"/>
              </a:ext>
            </a:extLst>
          </p:cNvPr>
          <p:cNvSpPr>
            <a:spLocks noGrp="1"/>
          </p:cNvSpPr>
          <p:nvPr>
            <p:ph type="body" sz="quarter" idx="23" hasCustomPrompt="1"/>
          </p:nvPr>
        </p:nvSpPr>
        <p:spPr>
          <a:xfrm>
            <a:off x="695325" y="2284413"/>
            <a:ext cx="2547938" cy="505678"/>
          </a:xfrm>
          <a:prstGeom prst="rect">
            <a:avLst/>
          </a:prstGeom>
        </p:spPr>
        <p:txBody>
          <a:bodyPr lIns="0" tIns="0" rIns="0" bIns="0" anchor="t"/>
          <a:lstStyle>
            <a:lvl1pPr marL="0" indent="0">
              <a:spcBef>
                <a:spcPts val="0"/>
              </a:spcBef>
              <a:buNone/>
              <a:defRPr sz="1400">
                <a:latin typeface="+mj-lt"/>
              </a:defRPr>
            </a:lvl1pPr>
            <a:lvl2pPr marL="268287" indent="0">
              <a:buNone/>
              <a:defRPr sz="1400">
                <a:latin typeface="+mj-lt"/>
              </a:defRPr>
            </a:lvl2pPr>
            <a:lvl3pPr marL="493712" indent="0">
              <a:buNone/>
              <a:defRPr sz="1400">
                <a:latin typeface="+mj-lt"/>
              </a:defRPr>
            </a:lvl3pPr>
            <a:lvl4pPr marL="711200" indent="0">
              <a:buNone/>
              <a:defRPr sz="1400">
                <a:latin typeface="+mj-lt"/>
              </a:defRPr>
            </a:lvl4pPr>
            <a:lvl5pPr marL="890588" indent="0">
              <a:buNone/>
              <a:defRPr sz="1400">
                <a:latin typeface="+mj-lt"/>
              </a:defRPr>
            </a:lvl5pPr>
          </a:lstStyle>
          <a:p>
            <a:pPr lvl="0"/>
            <a:r>
              <a:rPr lang="en-US"/>
              <a:t>Insert Headline</a:t>
            </a:r>
          </a:p>
        </p:txBody>
      </p:sp>
      <p:sp>
        <p:nvSpPr>
          <p:cNvPr id="3" name="Text Placeholder 2">
            <a:extLst>
              <a:ext uri="{FF2B5EF4-FFF2-40B4-BE49-F238E27FC236}">
                <a16:creationId xmlns:a16="http://schemas.microsoft.com/office/drawing/2014/main" id="{C9F22B03-59A5-3F33-07E7-62EC02EAD81F}"/>
              </a:ext>
            </a:extLst>
          </p:cNvPr>
          <p:cNvSpPr>
            <a:spLocks noGrp="1"/>
          </p:cNvSpPr>
          <p:nvPr>
            <p:ph type="body" sz="quarter" idx="14"/>
          </p:nvPr>
        </p:nvSpPr>
        <p:spPr>
          <a:xfrm>
            <a:off x="695325" y="2852615"/>
            <a:ext cx="2548058" cy="3399808"/>
          </a:xfrm>
          <a:prstGeom prst="rect">
            <a:avLst/>
          </a:prstGeom>
        </p:spPr>
        <p:txBody>
          <a:bodyPr lIns="0" tIns="0" rIns="0" bIns="0"/>
          <a:lstStyle>
            <a:lvl1pPr marL="90488" indent="-90488">
              <a:tabLst/>
              <a:defRPr sz="1200"/>
            </a:lvl1pPr>
            <a:lvl2pPr marL="225425" indent="-90488">
              <a:tabLst/>
              <a:defRPr sz="1100"/>
            </a:lvl2pPr>
          </a:lstStyle>
          <a:p>
            <a:pPr lvl="0"/>
            <a:r>
              <a:rPr lang="en-GB"/>
              <a:t>Click to edit Master text styles</a:t>
            </a:r>
          </a:p>
          <a:p>
            <a:pPr lvl="1"/>
            <a:r>
              <a:rPr lang="en-GB"/>
              <a:t>Second level</a:t>
            </a:r>
          </a:p>
        </p:txBody>
      </p:sp>
      <p:sp>
        <p:nvSpPr>
          <p:cNvPr id="18" name="Text Placeholder 10">
            <a:extLst>
              <a:ext uri="{FF2B5EF4-FFF2-40B4-BE49-F238E27FC236}">
                <a16:creationId xmlns:a16="http://schemas.microsoft.com/office/drawing/2014/main" id="{C49696B1-1B31-F1A9-FAFE-7A069279FD14}"/>
              </a:ext>
            </a:extLst>
          </p:cNvPr>
          <p:cNvSpPr>
            <a:spLocks noGrp="1"/>
          </p:cNvSpPr>
          <p:nvPr>
            <p:ph type="body" sz="quarter" idx="24" hasCustomPrompt="1"/>
          </p:nvPr>
        </p:nvSpPr>
        <p:spPr>
          <a:xfrm>
            <a:off x="3461970" y="2284413"/>
            <a:ext cx="2548057" cy="505678"/>
          </a:xfrm>
          <a:prstGeom prst="rect">
            <a:avLst/>
          </a:prstGeom>
        </p:spPr>
        <p:txBody>
          <a:bodyPr lIns="0" tIns="0" rIns="0" bIns="0" anchor="t"/>
          <a:lstStyle>
            <a:lvl1pPr marL="0" indent="0">
              <a:spcBef>
                <a:spcPts val="0"/>
              </a:spcBef>
              <a:buNone/>
              <a:defRPr sz="1400">
                <a:latin typeface="+mj-lt"/>
              </a:defRPr>
            </a:lvl1pPr>
            <a:lvl2pPr marL="268287" indent="0">
              <a:buNone/>
              <a:defRPr sz="1400">
                <a:latin typeface="+mj-lt"/>
              </a:defRPr>
            </a:lvl2pPr>
            <a:lvl3pPr marL="493712" indent="0">
              <a:buNone/>
              <a:defRPr sz="1400">
                <a:latin typeface="+mj-lt"/>
              </a:defRPr>
            </a:lvl3pPr>
            <a:lvl4pPr marL="711200" indent="0">
              <a:buNone/>
              <a:defRPr sz="1400">
                <a:latin typeface="+mj-lt"/>
              </a:defRPr>
            </a:lvl4pPr>
            <a:lvl5pPr marL="890588" indent="0">
              <a:buNone/>
              <a:defRPr sz="1400">
                <a:latin typeface="+mj-lt"/>
              </a:defRPr>
            </a:lvl5pPr>
          </a:lstStyle>
          <a:p>
            <a:pPr lvl="0"/>
            <a:r>
              <a:rPr lang="en-US"/>
              <a:t>Insert Headline</a:t>
            </a:r>
          </a:p>
        </p:txBody>
      </p:sp>
      <p:sp>
        <p:nvSpPr>
          <p:cNvPr id="13" name="Text Placeholder 2">
            <a:extLst>
              <a:ext uri="{FF2B5EF4-FFF2-40B4-BE49-F238E27FC236}">
                <a16:creationId xmlns:a16="http://schemas.microsoft.com/office/drawing/2014/main" id="{AF546FD0-8DD6-645A-C210-3BD3D5F0DEB3}"/>
              </a:ext>
            </a:extLst>
          </p:cNvPr>
          <p:cNvSpPr>
            <a:spLocks noGrp="1"/>
          </p:cNvSpPr>
          <p:nvPr>
            <p:ph type="body" sz="quarter" idx="16"/>
          </p:nvPr>
        </p:nvSpPr>
        <p:spPr>
          <a:xfrm>
            <a:off x="3461969" y="2852614"/>
            <a:ext cx="2548058" cy="3384673"/>
          </a:xfrm>
          <a:prstGeom prst="rect">
            <a:avLst/>
          </a:prstGeom>
        </p:spPr>
        <p:txBody>
          <a:bodyPr lIns="0" tIns="0" rIns="0" bIns="0"/>
          <a:lstStyle>
            <a:lvl1pPr marL="90488" indent="-84138">
              <a:tabLst/>
              <a:defRPr sz="1200"/>
            </a:lvl1pPr>
            <a:lvl2pPr marL="225425" indent="-90488">
              <a:tabLst/>
              <a:defRPr sz="1100"/>
            </a:lvl2pPr>
          </a:lstStyle>
          <a:p>
            <a:pPr lvl="0"/>
            <a:r>
              <a:rPr lang="en-GB"/>
              <a:t>Click to edit Master text styles</a:t>
            </a:r>
          </a:p>
          <a:p>
            <a:pPr lvl="1"/>
            <a:r>
              <a:rPr lang="en-GB"/>
              <a:t>Second level</a:t>
            </a:r>
          </a:p>
        </p:txBody>
      </p:sp>
      <p:sp>
        <p:nvSpPr>
          <p:cNvPr id="19" name="Text Placeholder 10">
            <a:extLst>
              <a:ext uri="{FF2B5EF4-FFF2-40B4-BE49-F238E27FC236}">
                <a16:creationId xmlns:a16="http://schemas.microsoft.com/office/drawing/2014/main" id="{9A15C8E7-F021-1169-72B7-5E148D9DDA6A}"/>
              </a:ext>
            </a:extLst>
          </p:cNvPr>
          <p:cNvSpPr>
            <a:spLocks noGrp="1"/>
          </p:cNvSpPr>
          <p:nvPr>
            <p:ph type="body" sz="quarter" idx="25" hasCustomPrompt="1"/>
          </p:nvPr>
        </p:nvSpPr>
        <p:spPr>
          <a:xfrm>
            <a:off x="6197357" y="2284413"/>
            <a:ext cx="2548057" cy="505678"/>
          </a:xfrm>
          <a:prstGeom prst="rect">
            <a:avLst/>
          </a:prstGeom>
        </p:spPr>
        <p:txBody>
          <a:bodyPr lIns="0" tIns="0" rIns="0" bIns="0" anchor="t"/>
          <a:lstStyle>
            <a:lvl1pPr marL="0" indent="0">
              <a:spcBef>
                <a:spcPts val="0"/>
              </a:spcBef>
              <a:buNone/>
              <a:defRPr sz="1400">
                <a:latin typeface="+mj-lt"/>
              </a:defRPr>
            </a:lvl1pPr>
            <a:lvl2pPr marL="268287" indent="0">
              <a:buNone/>
              <a:defRPr sz="1400">
                <a:latin typeface="+mj-lt"/>
              </a:defRPr>
            </a:lvl2pPr>
            <a:lvl3pPr marL="493712" indent="0">
              <a:buNone/>
              <a:defRPr sz="1400">
                <a:latin typeface="+mj-lt"/>
              </a:defRPr>
            </a:lvl3pPr>
            <a:lvl4pPr marL="711200" indent="0">
              <a:buNone/>
              <a:defRPr sz="1400">
                <a:latin typeface="+mj-lt"/>
              </a:defRPr>
            </a:lvl4pPr>
            <a:lvl5pPr marL="890588" indent="0">
              <a:buNone/>
              <a:defRPr sz="1400">
                <a:latin typeface="+mj-lt"/>
              </a:defRPr>
            </a:lvl5pPr>
          </a:lstStyle>
          <a:p>
            <a:pPr lvl="0"/>
            <a:r>
              <a:rPr lang="en-US"/>
              <a:t>Insert Headline</a:t>
            </a:r>
          </a:p>
        </p:txBody>
      </p:sp>
      <p:sp>
        <p:nvSpPr>
          <p:cNvPr id="15" name="Text Placeholder 2">
            <a:extLst>
              <a:ext uri="{FF2B5EF4-FFF2-40B4-BE49-F238E27FC236}">
                <a16:creationId xmlns:a16="http://schemas.microsoft.com/office/drawing/2014/main" id="{BD91A322-A34F-42C2-61DE-C0A2C0EE65B0}"/>
              </a:ext>
            </a:extLst>
          </p:cNvPr>
          <p:cNvSpPr>
            <a:spLocks noGrp="1"/>
          </p:cNvSpPr>
          <p:nvPr>
            <p:ph type="body" sz="quarter" idx="18"/>
          </p:nvPr>
        </p:nvSpPr>
        <p:spPr>
          <a:xfrm>
            <a:off x="6197356" y="2852615"/>
            <a:ext cx="2548058" cy="3399808"/>
          </a:xfrm>
          <a:prstGeom prst="rect">
            <a:avLst/>
          </a:prstGeom>
        </p:spPr>
        <p:txBody>
          <a:bodyPr lIns="0" tIns="0" rIns="0" bIns="0"/>
          <a:lstStyle>
            <a:lvl1pPr marL="90488" indent="-90488">
              <a:tabLst/>
              <a:defRPr sz="1200"/>
            </a:lvl1pPr>
            <a:lvl2pPr marL="225425" indent="-90488">
              <a:tabLst/>
              <a:defRPr sz="1100"/>
            </a:lvl2pPr>
          </a:lstStyle>
          <a:p>
            <a:pPr lvl="0"/>
            <a:r>
              <a:rPr lang="en-GB"/>
              <a:t>Click to edit Master text styles</a:t>
            </a:r>
          </a:p>
          <a:p>
            <a:pPr lvl="1"/>
            <a:r>
              <a:rPr lang="en-GB"/>
              <a:t>Second level</a:t>
            </a:r>
          </a:p>
        </p:txBody>
      </p:sp>
      <p:sp>
        <p:nvSpPr>
          <p:cNvPr id="20" name="Text Placeholder 10">
            <a:extLst>
              <a:ext uri="{FF2B5EF4-FFF2-40B4-BE49-F238E27FC236}">
                <a16:creationId xmlns:a16="http://schemas.microsoft.com/office/drawing/2014/main" id="{63FA01D3-0FF1-E796-E7FB-8EF327BF0599}"/>
              </a:ext>
            </a:extLst>
          </p:cNvPr>
          <p:cNvSpPr>
            <a:spLocks noGrp="1"/>
          </p:cNvSpPr>
          <p:nvPr>
            <p:ph type="body" sz="quarter" idx="26" hasCustomPrompt="1"/>
          </p:nvPr>
        </p:nvSpPr>
        <p:spPr>
          <a:xfrm>
            <a:off x="8948618" y="2284413"/>
            <a:ext cx="2547368" cy="505678"/>
          </a:xfrm>
          <a:prstGeom prst="rect">
            <a:avLst/>
          </a:prstGeom>
        </p:spPr>
        <p:txBody>
          <a:bodyPr lIns="0" tIns="0" rIns="0" bIns="0" anchor="t"/>
          <a:lstStyle>
            <a:lvl1pPr marL="0" indent="0">
              <a:spcBef>
                <a:spcPts val="0"/>
              </a:spcBef>
              <a:buNone/>
              <a:defRPr sz="1400">
                <a:latin typeface="+mj-lt"/>
              </a:defRPr>
            </a:lvl1pPr>
            <a:lvl2pPr marL="268287" indent="0">
              <a:buNone/>
              <a:defRPr sz="1400">
                <a:latin typeface="+mj-lt"/>
              </a:defRPr>
            </a:lvl2pPr>
            <a:lvl3pPr marL="493712" indent="0">
              <a:buNone/>
              <a:defRPr sz="1400">
                <a:latin typeface="+mj-lt"/>
              </a:defRPr>
            </a:lvl3pPr>
            <a:lvl4pPr marL="711200" indent="0">
              <a:buNone/>
              <a:defRPr sz="1400">
                <a:latin typeface="+mj-lt"/>
              </a:defRPr>
            </a:lvl4pPr>
            <a:lvl5pPr marL="890588" indent="0">
              <a:buNone/>
              <a:defRPr sz="1400">
                <a:latin typeface="+mj-lt"/>
              </a:defRPr>
            </a:lvl5pPr>
          </a:lstStyle>
          <a:p>
            <a:pPr lvl="0"/>
            <a:r>
              <a:rPr lang="en-US"/>
              <a:t>Insert Headline</a:t>
            </a:r>
          </a:p>
        </p:txBody>
      </p:sp>
      <p:sp>
        <p:nvSpPr>
          <p:cNvPr id="17" name="Text Placeholder 2">
            <a:extLst>
              <a:ext uri="{FF2B5EF4-FFF2-40B4-BE49-F238E27FC236}">
                <a16:creationId xmlns:a16="http://schemas.microsoft.com/office/drawing/2014/main" id="{F57DFA98-A057-46B6-A5DF-A1C24E56558E}"/>
              </a:ext>
            </a:extLst>
          </p:cNvPr>
          <p:cNvSpPr>
            <a:spLocks noGrp="1"/>
          </p:cNvSpPr>
          <p:nvPr>
            <p:ph type="body" sz="quarter" idx="20"/>
          </p:nvPr>
        </p:nvSpPr>
        <p:spPr>
          <a:xfrm>
            <a:off x="8948616" y="2852615"/>
            <a:ext cx="2548058" cy="3399808"/>
          </a:xfrm>
          <a:prstGeom prst="rect">
            <a:avLst/>
          </a:prstGeom>
        </p:spPr>
        <p:txBody>
          <a:bodyPr lIns="0" tIns="0" rIns="0" bIns="0"/>
          <a:lstStyle>
            <a:lvl1pPr marL="90488" indent="-90488">
              <a:tabLst/>
              <a:defRPr sz="1200"/>
            </a:lvl1pPr>
            <a:lvl2pPr marL="225425" indent="-90488">
              <a:tabLst/>
              <a:defRPr sz="1100"/>
            </a:lvl2pPr>
          </a:lstStyle>
          <a:p>
            <a:pPr lvl="0"/>
            <a:r>
              <a:rPr lang="en-GB"/>
              <a:t>Click to edit Master text styles</a:t>
            </a:r>
          </a:p>
          <a:p>
            <a:pPr lvl="1"/>
            <a:r>
              <a:rPr lang="en-GB"/>
              <a:t>Second level</a:t>
            </a:r>
          </a:p>
        </p:txBody>
      </p:sp>
      <p:sp>
        <p:nvSpPr>
          <p:cNvPr id="2" name="Footer Placeholder 1">
            <a:extLst>
              <a:ext uri="{FF2B5EF4-FFF2-40B4-BE49-F238E27FC236}">
                <a16:creationId xmlns:a16="http://schemas.microsoft.com/office/drawing/2014/main" id="{72FAF97C-C040-9237-0713-E7EE4CF262DC}"/>
              </a:ext>
            </a:extLst>
          </p:cNvPr>
          <p:cNvSpPr>
            <a:spLocks noGrp="1"/>
          </p:cNvSpPr>
          <p:nvPr>
            <p:ph type="ftr" sz="quarter" idx="21"/>
          </p:nvPr>
        </p:nvSpPr>
        <p:spPr/>
        <p:txBody>
          <a:bodyPr/>
          <a:lstStyle/>
          <a:p>
            <a:r>
              <a:rPr lang="fi-FI"/>
              <a:t>CONFIDENTIAL</a:t>
            </a:r>
          </a:p>
        </p:txBody>
      </p:sp>
      <p:sp>
        <p:nvSpPr>
          <p:cNvPr id="5" name="Slide Number Placeholder 4">
            <a:extLst>
              <a:ext uri="{FF2B5EF4-FFF2-40B4-BE49-F238E27FC236}">
                <a16:creationId xmlns:a16="http://schemas.microsoft.com/office/drawing/2014/main" id="{2CCBD984-E095-0585-A7CE-99DA8C55AC05}"/>
              </a:ext>
            </a:extLst>
          </p:cNvPr>
          <p:cNvSpPr>
            <a:spLocks noGrp="1"/>
          </p:cNvSpPr>
          <p:nvPr>
            <p:ph type="sldNum" sz="quarter" idx="22"/>
          </p:nvPr>
        </p:nvSpPr>
        <p:spPr/>
        <p:txBody>
          <a:bodyPr/>
          <a:lstStyle/>
          <a:p>
            <a:fld id="{B64FCF4A-2F3F-4397-9C44-D2344643394B}" type="slidenum">
              <a:rPr lang="fi-FI" smtClean="0"/>
              <a:pPr/>
              <a:t>‹#›</a:t>
            </a:fld>
            <a:endParaRPr lang="fi-FI"/>
          </a:p>
        </p:txBody>
      </p:sp>
      <p:cxnSp>
        <p:nvCxnSpPr>
          <p:cNvPr id="9" name="Straight Connector 8">
            <a:extLst>
              <a:ext uri="{FF2B5EF4-FFF2-40B4-BE49-F238E27FC236}">
                <a16:creationId xmlns:a16="http://schemas.microsoft.com/office/drawing/2014/main" id="{87712E29-D794-1824-1486-BB89EB2CDE5D}"/>
              </a:ext>
              <a:ext uri="{C183D7F6-B498-43B3-948B-1728B52AA6E4}">
                <adec:decorative xmlns:adec="http://schemas.microsoft.com/office/drawing/2017/decorative" val="1"/>
              </a:ext>
            </a:extLst>
          </p:cNvPr>
          <p:cNvCxnSpPr/>
          <p:nvPr userDrawn="1"/>
        </p:nvCxnSpPr>
        <p:spPr>
          <a:xfrm>
            <a:off x="3352800" y="2310051"/>
            <a:ext cx="0" cy="457358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CD7906F-56C2-3CCB-F741-8E3DF42AC9FD}"/>
              </a:ext>
              <a:ext uri="{C183D7F6-B498-43B3-948B-1728B52AA6E4}">
                <adec:decorative xmlns:adec="http://schemas.microsoft.com/office/drawing/2017/decorative" val="1"/>
              </a:ext>
            </a:extLst>
          </p:cNvPr>
          <p:cNvCxnSpPr/>
          <p:nvPr userDrawn="1"/>
        </p:nvCxnSpPr>
        <p:spPr>
          <a:xfrm>
            <a:off x="6106160" y="2310051"/>
            <a:ext cx="0" cy="457358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A62C825-F9A5-46D9-C679-92823E1B1C05}"/>
              </a:ext>
              <a:ext uri="{C183D7F6-B498-43B3-948B-1728B52AA6E4}">
                <adec:decorative xmlns:adec="http://schemas.microsoft.com/office/drawing/2017/decorative" val="1"/>
              </a:ext>
            </a:extLst>
          </p:cNvPr>
          <p:cNvCxnSpPr/>
          <p:nvPr userDrawn="1"/>
        </p:nvCxnSpPr>
        <p:spPr>
          <a:xfrm>
            <a:off x="8849360" y="2310051"/>
            <a:ext cx="0" cy="4573587"/>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 name="Freeform: Shape 19">
            <a:extLst>
              <a:ext uri="{FF2B5EF4-FFF2-40B4-BE49-F238E27FC236}">
                <a16:creationId xmlns:a16="http://schemas.microsoft.com/office/drawing/2014/main" id="{73D7BA3E-C7F8-2B6F-A2A4-8CCE80DCE24D}"/>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2706246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circle picture light">
    <p:bg>
      <p:bgPr>
        <a:solidFill>
          <a:srgbClr val="D3E3E5"/>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AEEB825D-0E6B-A477-9E11-52914F18339B}"/>
              </a:ext>
            </a:extLst>
          </p:cNvPr>
          <p:cNvSpPr>
            <a:spLocks noGrp="1"/>
          </p:cNvSpPr>
          <p:nvPr>
            <p:ph type="pic" sz="quarter" idx="16" hasCustomPrompt="1"/>
          </p:nvPr>
        </p:nvSpPr>
        <p:spPr>
          <a:xfrm>
            <a:off x="4752420" y="668261"/>
            <a:ext cx="6486911" cy="5507016"/>
          </a:xfrm>
          <a:custGeom>
            <a:avLst/>
            <a:gdLst>
              <a:gd name="connsiteX0" fmla="*/ 0 w 6482808"/>
              <a:gd name="connsiteY0" fmla="*/ 0 h 5502802"/>
              <a:gd name="connsiteX1" fmla="*/ 6482808 w 6482808"/>
              <a:gd name="connsiteY1" fmla="*/ 0 h 5502802"/>
              <a:gd name="connsiteX2" fmla="*/ 6482808 w 6482808"/>
              <a:gd name="connsiteY2" fmla="*/ 5502802 h 5502802"/>
              <a:gd name="connsiteX3" fmla="*/ 0 w 6482808"/>
              <a:gd name="connsiteY3" fmla="*/ 5502802 h 5502802"/>
              <a:gd name="connsiteX4" fmla="*/ 0 w 6482808"/>
              <a:gd name="connsiteY4" fmla="*/ 0 h 5502802"/>
              <a:gd name="connsiteX0" fmla="*/ 0 w 6482808"/>
              <a:gd name="connsiteY0" fmla="*/ 4101 h 5506903"/>
              <a:gd name="connsiteX1" fmla="*/ 2935920 w 6482808"/>
              <a:gd name="connsiteY1" fmla="*/ 0 h 5506903"/>
              <a:gd name="connsiteX2" fmla="*/ 6482808 w 6482808"/>
              <a:gd name="connsiteY2" fmla="*/ 4101 h 5506903"/>
              <a:gd name="connsiteX3" fmla="*/ 6482808 w 6482808"/>
              <a:gd name="connsiteY3" fmla="*/ 5506903 h 5506903"/>
              <a:gd name="connsiteX4" fmla="*/ 0 w 6482808"/>
              <a:gd name="connsiteY4" fmla="*/ 5506903 h 5506903"/>
              <a:gd name="connsiteX5" fmla="*/ 0 w 6482808"/>
              <a:gd name="connsiteY5" fmla="*/ 4101 h 5506903"/>
              <a:gd name="connsiteX0" fmla="*/ 1 w 6482809"/>
              <a:gd name="connsiteY0" fmla="*/ 4101 h 5506903"/>
              <a:gd name="connsiteX1" fmla="*/ 2935921 w 6482809"/>
              <a:gd name="connsiteY1" fmla="*/ 0 h 5506903"/>
              <a:gd name="connsiteX2" fmla="*/ 6482809 w 6482809"/>
              <a:gd name="connsiteY2" fmla="*/ 4101 h 5506903"/>
              <a:gd name="connsiteX3" fmla="*/ 6482809 w 6482809"/>
              <a:gd name="connsiteY3" fmla="*/ 5506903 h 5506903"/>
              <a:gd name="connsiteX4" fmla="*/ 1 w 6482809"/>
              <a:gd name="connsiteY4" fmla="*/ 5506903 h 5506903"/>
              <a:gd name="connsiteX5" fmla="*/ 0 w 6482809"/>
              <a:gd name="connsiteY5" fmla="*/ 3071236 h 5506903"/>
              <a:gd name="connsiteX6" fmla="*/ 1 w 6482809"/>
              <a:gd name="connsiteY6" fmla="*/ 4101 h 5506903"/>
              <a:gd name="connsiteX0" fmla="*/ 1 w 6482809"/>
              <a:gd name="connsiteY0" fmla="*/ 4101 h 5506903"/>
              <a:gd name="connsiteX1" fmla="*/ 2935921 w 6482809"/>
              <a:gd name="connsiteY1" fmla="*/ 0 h 5506903"/>
              <a:gd name="connsiteX2" fmla="*/ 6482809 w 6482809"/>
              <a:gd name="connsiteY2" fmla="*/ 4101 h 5506903"/>
              <a:gd name="connsiteX3" fmla="*/ 6482809 w 6482809"/>
              <a:gd name="connsiteY3" fmla="*/ 5506903 h 5506903"/>
              <a:gd name="connsiteX4" fmla="*/ 3206551 w 6482809"/>
              <a:gd name="connsiteY4" fmla="*/ 5502802 h 5506903"/>
              <a:gd name="connsiteX5" fmla="*/ 1 w 6482809"/>
              <a:gd name="connsiteY5" fmla="*/ 5506903 h 5506903"/>
              <a:gd name="connsiteX6" fmla="*/ 0 w 6482809"/>
              <a:gd name="connsiteY6" fmla="*/ 3071236 h 5506903"/>
              <a:gd name="connsiteX7" fmla="*/ 1 w 6482809"/>
              <a:gd name="connsiteY7" fmla="*/ 4101 h 5506903"/>
              <a:gd name="connsiteX0" fmla="*/ 1 w 6486910"/>
              <a:gd name="connsiteY0" fmla="*/ 4101 h 5506903"/>
              <a:gd name="connsiteX1" fmla="*/ 2935921 w 6486910"/>
              <a:gd name="connsiteY1" fmla="*/ 0 h 5506903"/>
              <a:gd name="connsiteX2" fmla="*/ 6482809 w 6486910"/>
              <a:gd name="connsiteY2" fmla="*/ 4101 h 5506903"/>
              <a:gd name="connsiteX3" fmla="*/ 6486910 w 6486910"/>
              <a:gd name="connsiteY3" fmla="*/ 2583283 h 5506903"/>
              <a:gd name="connsiteX4" fmla="*/ 6482809 w 6486910"/>
              <a:gd name="connsiteY4" fmla="*/ 5506903 h 5506903"/>
              <a:gd name="connsiteX5" fmla="*/ 3206551 w 6486910"/>
              <a:gd name="connsiteY5" fmla="*/ 5502802 h 5506903"/>
              <a:gd name="connsiteX6" fmla="*/ 1 w 6486910"/>
              <a:gd name="connsiteY6" fmla="*/ 5506903 h 5506903"/>
              <a:gd name="connsiteX7" fmla="*/ 0 w 6486910"/>
              <a:gd name="connsiteY7" fmla="*/ 3071236 h 5506903"/>
              <a:gd name="connsiteX8" fmla="*/ 1 w 6486910"/>
              <a:gd name="connsiteY8" fmla="*/ 4101 h 5506903"/>
              <a:gd name="connsiteX0" fmla="*/ 1 w 6486910"/>
              <a:gd name="connsiteY0" fmla="*/ 4101 h 5506903"/>
              <a:gd name="connsiteX1" fmla="*/ 2935921 w 6486910"/>
              <a:gd name="connsiteY1" fmla="*/ 0 h 5506903"/>
              <a:gd name="connsiteX2" fmla="*/ 6486910 w 6486910"/>
              <a:gd name="connsiteY2" fmla="*/ 2583283 h 5506903"/>
              <a:gd name="connsiteX3" fmla="*/ 6482809 w 6486910"/>
              <a:gd name="connsiteY3" fmla="*/ 5506903 h 5506903"/>
              <a:gd name="connsiteX4" fmla="*/ 3206551 w 6486910"/>
              <a:gd name="connsiteY4" fmla="*/ 5502802 h 5506903"/>
              <a:gd name="connsiteX5" fmla="*/ 1 w 6486910"/>
              <a:gd name="connsiteY5" fmla="*/ 5506903 h 5506903"/>
              <a:gd name="connsiteX6" fmla="*/ 0 w 6486910"/>
              <a:gd name="connsiteY6" fmla="*/ 3071236 h 5506903"/>
              <a:gd name="connsiteX7" fmla="*/ 1 w 6486910"/>
              <a:gd name="connsiteY7" fmla="*/ 4101 h 5506903"/>
              <a:gd name="connsiteX0" fmla="*/ 0 w 6486910"/>
              <a:gd name="connsiteY0" fmla="*/ 3071236 h 5506903"/>
              <a:gd name="connsiteX1" fmla="*/ 2935921 w 6486910"/>
              <a:gd name="connsiteY1" fmla="*/ 0 h 5506903"/>
              <a:gd name="connsiteX2" fmla="*/ 6486910 w 6486910"/>
              <a:gd name="connsiteY2" fmla="*/ 2583283 h 5506903"/>
              <a:gd name="connsiteX3" fmla="*/ 6482809 w 6486910"/>
              <a:gd name="connsiteY3" fmla="*/ 5506903 h 5506903"/>
              <a:gd name="connsiteX4" fmla="*/ 3206551 w 6486910"/>
              <a:gd name="connsiteY4" fmla="*/ 5502802 h 5506903"/>
              <a:gd name="connsiteX5" fmla="*/ 1 w 6486910"/>
              <a:gd name="connsiteY5" fmla="*/ 5506903 h 5506903"/>
              <a:gd name="connsiteX6" fmla="*/ 0 w 6486910"/>
              <a:gd name="connsiteY6" fmla="*/ 3071236 h 5506903"/>
              <a:gd name="connsiteX0" fmla="*/ 0 w 6486910"/>
              <a:gd name="connsiteY0" fmla="*/ 3071236 h 5506903"/>
              <a:gd name="connsiteX1" fmla="*/ 2935921 w 6486910"/>
              <a:gd name="connsiteY1" fmla="*/ 0 h 5506903"/>
              <a:gd name="connsiteX2" fmla="*/ 6486910 w 6486910"/>
              <a:gd name="connsiteY2" fmla="*/ 2583283 h 5506903"/>
              <a:gd name="connsiteX3" fmla="*/ 6482809 w 6486910"/>
              <a:gd name="connsiteY3" fmla="*/ 5506903 h 5506903"/>
              <a:gd name="connsiteX4" fmla="*/ 3206551 w 6486910"/>
              <a:gd name="connsiteY4" fmla="*/ 5502802 h 5506903"/>
              <a:gd name="connsiteX5" fmla="*/ 0 w 6486910"/>
              <a:gd name="connsiteY5" fmla="*/ 3071236 h 5506903"/>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63 h 5502829"/>
              <a:gd name="connsiteX1" fmla="*/ 2935921 w 6486910"/>
              <a:gd name="connsiteY1" fmla="*/ 27 h 5502829"/>
              <a:gd name="connsiteX2" fmla="*/ 6486910 w 6486910"/>
              <a:gd name="connsiteY2" fmla="*/ 2583310 h 5502829"/>
              <a:gd name="connsiteX3" fmla="*/ 3206551 w 6486910"/>
              <a:gd name="connsiteY3" fmla="*/ 5502829 h 5502829"/>
              <a:gd name="connsiteX4" fmla="*/ 0 w 6486910"/>
              <a:gd name="connsiteY4" fmla="*/ 3071263 h 5502829"/>
              <a:gd name="connsiteX0" fmla="*/ 0 w 6486910"/>
              <a:gd name="connsiteY0" fmla="*/ 3071276 h 5502842"/>
              <a:gd name="connsiteX1" fmla="*/ 2935921 w 6486910"/>
              <a:gd name="connsiteY1" fmla="*/ 40 h 5502842"/>
              <a:gd name="connsiteX2" fmla="*/ 6486910 w 6486910"/>
              <a:gd name="connsiteY2" fmla="*/ 2583323 h 5502842"/>
              <a:gd name="connsiteX3" fmla="*/ 3206551 w 6486910"/>
              <a:gd name="connsiteY3" fmla="*/ 5502842 h 5502842"/>
              <a:gd name="connsiteX4" fmla="*/ 0 w 6486910"/>
              <a:gd name="connsiteY4" fmla="*/ 3071276 h 5502842"/>
              <a:gd name="connsiteX0" fmla="*/ 0 w 6486910"/>
              <a:gd name="connsiteY0" fmla="*/ 3071276 h 5502842"/>
              <a:gd name="connsiteX1" fmla="*/ 2935921 w 6486910"/>
              <a:gd name="connsiteY1" fmla="*/ 40 h 5502842"/>
              <a:gd name="connsiteX2" fmla="*/ 6486910 w 6486910"/>
              <a:gd name="connsiteY2" fmla="*/ 2583323 h 5502842"/>
              <a:gd name="connsiteX3" fmla="*/ 3206551 w 6486910"/>
              <a:gd name="connsiteY3" fmla="*/ 5502842 h 5502842"/>
              <a:gd name="connsiteX4" fmla="*/ 0 w 6486910"/>
              <a:gd name="connsiteY4" fmla="*/ 3071276 h 5502842"/>
              <a:gd name="connsiteX0" fmla="*/ 59690 w 6546600"/>
              <a:gd name="connsiteY0" fmla="*/ 3071276 h 5614465"/>
              <a:gd name="connsiteX1" fmla="*/ 2995611 w 6546600"/>
              <a:gd name="connsiteY1" fmla="*/ 40 h 5614465"/>
              <a:gd name="connsiteX2" fmla="*/ 6546600 w 6546600"/>
              <a:gd name="connsiteY2" fmla="*/ 2583323 h 5614465"/>
              <a:gd name="connsiteX3" fmla="*/ 3266241 w 6546600"/>
              <a:gd name="connsiteY3" fmla="*/ 5502842 h 5614465"/>
              <a:gd name="connsiteX4" fmla="*/ 1195514 w 6546600"/>
              <a:gd name="connsiteY4" fmla="*/ 4822169 h 5614465"/>
              <a:gd name="connsiteX5" fmla="*/ 59690 w 6546600"/>
              <a:gd name="connsiteY5" fmla="*/ 3071276 h 5614465"/>
              <a:gd name="connsiteX0" fmla="*/ 70847 w 6557757"/>
              <a:gd name="connsiteY0" fmla="*/ 3071276 h 5630897"/>
              <a:gd name="connsiteX1" fmla="*/ 3006768 w 6557757"/>
              <a:gd name="connsiteY1" fmla="*/ 40 h 5630897"/>
              <a:gd name="connsiteX2" fmla="*/ 6557757 w 6557757"/>
              <a:gd name="connsiteY2" fmla="*/ 2583323 h 5630897"/>
              <a:gd name="connsiteX3" fmla="*/ 3277398 w 6557757"/>
              <a:gd name="connsiteY3" fmla="*/ 5502842 h 5630897"/>
              <a:gd name="connsiteX4" fmla="*/ 1022150 w 6557757"/>
              <a:gd name="connsiteY4" fmla="*/ 4949283 h 5630897"/>
              <a:gd name="connsiteX5" fmla="*/ 70847 w 6557757"/>
              <a:gd name="connsiteY5" fmla="*/ 3071276 h 5630897"/>
              <a:gd name="connsiteX0" fmla="*/ 0 w 6486910"/>
              <a:gd name="connsiteY0" fmla="*/ 3071276 h 5630897"/>
              <a:gd name="connsiteX1" fmla="*/ 2935921 w 6486910"/>
              <a:gd name="connsiteY1" fmla="*/ 40 h 5630897"/>
              <a:gd name="connsiteX2" fmla="*/ 6486910 w 6486910"/>
              <a:gd name="connsiteY2" fmla="*/ 2583323 h 5630897"/>
              <a:gd name="connsiteX3" fmla="*/ 3206551 w 6486910"/>
              <a:gd name="connsiteY3" fmla="*/ 5502842 h 5630897"/>
              <a:gd name="connsiteX4" fmla="*/ 951303 w 6486910"/>
              <a:gd name="connsiteY4" fmla="*/ 4949283 h 5630897"/>
              <a:gd name="connsiteX5" fmla="*/ 0 w 6486910"/>
              <a:gd name="connsiteY5" fmla="*/ 3071276 h 5630897"/>
              <a:gd name="connsiteX0" fmla="*/ 0 w 6486910"/>
              <a:gd name="connsiteY0" fmla="*/ 3071276 h 5502842"/>
              <a:gd name="connsiteX1" fmla="*/ 2935921 w 6486910"/>
              <a:gd name="connsiteY1" fmla="*/ 40 h 5502842"/>
              <a:gd name="connsiteX2" fmla="*/ 6486910 w 6486910"/>
              <a:gd name="connsiteY2" fmla="*/ 2583323 h 5502842"/>
              <a:gd name="connsiteX3" fmla="*/ 3206551 w 6486910"/>
              <a:gd name="connsiteY3" fmla="*/ 5502842 h 5502842"/>
              <a:gd name="connsiteX4" fmla="*/ 951303 w 6486910"/>
              <a:gd name="connsiteY4" fmla="*/ 4949283 h 5502842"/>
              <a:gd name="connsiteX5" fmla="*/ 0 w 6486910"/>
              <a:gd name="connsiteY5" fmla="*/ 3071276 h 5502842"/>
              <a:gd name="connsiteX0" fmla="*/ 0 w 6486911"/>
              <a:gd name="connsiteY0" fmla="*/ 3071276 h 5502845"/>
              <a:gd name="connsiteX1" fmla="*/ 2935921 w 6486911"/>
              <a:gd name="connsiteY1" fmla="*/ 40 h 5502845"/>
              <a:gd name="connsiteX2" fmla="*/ 6486910 w 6486911"/>
              <a:gd name="connsiteY2" fmla="*/ 2583323 h 5502845"/>
              <a:gd name="connsiteX3" fmla="*/ 3206551 w 6486911"/>
              <a:gd name="connsiteY3" fmla="*/ 5502842 h 5502845"/>
              <a:gd name="connsiteX4" fmla="*/ 951303 w 6486911"/>
              <a:gd name="connsiteY4" fmla="*/ 4949283 h 5502845"/>
              <a:gd name="connsiteX5" fmla="*/ 0 w 6486911"/>
              <a:gd name="connsiteY5" fmla="*/ 3071276 h 5502845"/>
              <a:gd name="connsiteX0" fmla="*/ 0 w 6486911"/>
              <a:gd name="connsiteY0" fmla="*/ 3075447 h 5507016"/>
              <a:gd name="connsiteX1" fmla="*/ 2935921 w 6486911"/>
              <a:gd name="connsiteY1" fmla="*/ 4211 h 5507016"/>
              <a:gd name="connsiteX2" fmla="*/ 6486910 w 6486911"/>
              <a:gd name="connsiteY2" fmla="*/ 2587494 h 5507016"/>
              <a:gd name="connsiteX3" fmla="*/ 3206551 w 6486911"/>
              <a:gd name="connsiteY3" fmla="*/ 5507013 h 5507016"/>
              <a:gd name="connsiteX4" fmla="*/ 951303 w 6486911"/>
              <a:gd name="connsiteY4" fmla="*/ 4953454 h 5507016"/>
              <a:gd name="connsiteX5" fmla="*/ 0 w 6486911"/>
              <a:gd name="connsiteY5" fmla="*/ 3075447 h 5507016"/>
              <a:gd name="connsiteX0" fmla="*/ 0 w 6486911"/>
              <a:gd name="connsiteY0" fmla="*/ 3075447 h 5507016"/>
              <a:gd name="connsiteX1" fmla="*/ 2935921 w 6486911"/>
              <a:gd name="connsiteY1" fmla="*/ 4211 h 5507016"/>
              <a:gd name="connsiteX2" fmla="*/ 6486910 w 6486911"/>
              <a:gd name="connsiteY2" fmla="*/ 2587494 h 5507016"/>
              <a:gd name="connsiteX3" fmla="*/ 3206551 w 6486911"/>
              <a:gd name="connsiteY3" fmla="*/ 5507013 h 5507016"/>
              <a:gd name="connsiteX4" fmla="*/ 951303 w 6486911"/>
              <a:gd name="connsiteY4" fmla="*/ 4953454 h 5507016"/>
              <a:gd name="connsiteX5" fmla="*/ 0 w 6486911"/>
              <a:gd name="connsiteY5" fmla="*/ 3075447 h 550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6911" h="5507016">
                <a:moveTo>
                  <a:pt x="0" y="3075447"/>
                </a:moveTo>
                <a:cubicBezTo>
                  <a:pt x="1367" y="1435951"/>
                  <a:pt x="870661" y="-90783"/>
                  <a:pt x="2935921" y="4211"/>
                </a:cubicBezTo>
                <a:cubicBezTo>
                  <a:pt x="4685446" y="94420"/>
                  <a:pt x="6484176" y="1049826"/>
                  <a:pt x="6486910" y="2587494"/>
                </a:cubicBezTo>
                <a:cubicBezTo>
                  <a:pt x="6488276" y="3999415"/>
                  <a:pt x="5144697" y="5509747"/>
                  <a:pt x="3206551" y="5507013"/>
                </a:cubicBezTo>
                <a:cubicBezTo>
                  <a:pt x="2359808" y="5486511"/>
                  <a:pt x="1485728" y="5358715"/>
                  <a:pt x="951303" y="4953454"/>
                </a:cubicBezTo>
                <a:cubicBezTo>
                  <a:pt x="416878" y="4548193"/>
                  <a:pt x="19819" y="3920140"/>
                  <a:pt x="0" y="3075447"/>
                </a:cubicBezTo>
                <a:close/>
              </a:path>
            </a:pathLst>
          </a:custGeom>
          <a:solidFill>
            <a:schemeClr val="bg1"/>
          </a:solidFill>
          <a:ln w="3175">
            <a:noFill/>
          </a:ln>
        </p:spPr>
        <p:txBody>
          <a:bodyPr anchor="ctr"/>
          <a:lstStyle>
            <a:lvl1pPr marL="0" indent="0" algn="ctr">
              <a:buNone/>
              <a:defRPr/>
            </a:lvl1pPr>
          </a:lstStyle>
          <a:p>
            <a:r>
              <a:rPr lang="fi-FI" err="1"/>
              <a:t>Insert</a:t>
            </a:r>
            <a:r>
              <a:rPr lang="fi-FI"/>
              <a:t> image </a:t>
            </a:r>
            <a:r>
              <a:rPr lang="fi-FI" err="1"/>
              <a:t>or</a:t>
            </a:r>
            <a:r>
              <a:rPr lang="fi-FI"/>
              <a:t> </a:t>
            </a:r>
            <a:r>
              <a:rPr lang="fi-FI" err="1"/>
              <a:t>colour</a:t>
            </a:r>
            <a:br>
              <a:rPr lang="fi-FI"/>
            </a:br>
            <a:br>
              <a:rPr lang="fi-FI"/>
            </a:br>
            <a:br>
              <a:rPr lang="fi-FI"/>
            </a:br>
            <a:endParaRPr lang="en-FI"/>
          </a:p>
        </p:txBody>
      </p:sp>
      <p:sp>
        <p:nvSpPr>
          <p:cNvPr id="3" name="Title 2">
            <a:extLst>
              <a:ext uri="{FF2B5EF4-FFF2-40B4-BE49-F238E27FC236}">
                <a16:creationId xmlns:a16="http://schemas.microsoft.com/office/drawing/2014/main" id="{08190B7B-6CE5-CA98-BC54-D52CD8D5BB8E}"/>
              </a:ext>
            </a:extLst>
          </p:cNvPr>
          <p:cNvSpPr>
            <a:spLocks noGrp="1"/>
          </p:cNvSpPr>
          <p:nvPr>
            <p:ph type="title" hasCustomPrompt="1"/>
          </p:nvPr>
        </p:nvSpPr>
        <p:spPr>
          <a:xfrm>
            <a:off x="675005" y="1442147"/>
            <a:ext cx="5187315" cy="3067577"/>
          </a:xfrm>
        </p:spPr>
        <p:txBody>
          <a:bodyPr/>
          <a:lstStyle>
            <a:lvl1pPr>
              <a:defRPr sz="6000" b="0" i="0">
                <a:latin typeface="Messina Modern Book" pitchFamily="2" charset="77"/>
              </a:defRPr>
            </a:lvl1pPr>
          </a:lstStyle>
          <a:p>
            <a:r>
              <a:rPr lang="en-US"/>
              <a:t>Insert presentation title</a:t>
            </a:r>
            <a:endParaRPr lang="en-GB"/>
          </a:p>
        </p:txBody>
      </p:sp>
      <p:sp>
        <p:nvSpPr>
          <p:cNvPr id="29" name="Text Placeholder 72">
            <a:extLst>
              <a:ext uri="{FF2B5EF4-FFF2-40B4-BE49-F238E27FC236}">
                <a16:creationId xmlns:a16="http://schemas.microsoft.com/office/drawing/2014/main" id="{D745AE89-B236-493C-B3DD-4EFE82A10E05}"/>
              </a:ext>
            </a:extLst>
          </p:cNvPr>
          <p:cNvSpPr>
            <a:spLocks noGrp="1"/>
          </p:cNvSpPr>
          <p:nvPr>
            <p:ph type="body" sz="quarter" idx="14" hasCustomPrompt="1"/>
          </p:nvPr>
        </p:nvSpPr>
        <p:spPr>
          <a:xfrm>
            <a:off x="695325" y="4509725"/>
            <a:ext cx="4057095" cy="1000095"/>
          </a:xfrm>
          <a:prstGeom prst="rect">
            <a:avLst/>
          </a:prstGeom>
        </p:spPr>
        <p:txBody>
          <a:bodyPr lIns="0" rIns="0">
            <a:noAutofit/>
          </a:bodyPr>
          <a:lstStyle>
            <a:lvl1pPr marL="0" indent="0" algn="l">
              <a:buNone/>
              <a:defRPr sz="1800" b="0" i="0" spc="-50" baseline="0">
                <a:solidFill>
                  <a:srgbClr val="0F3D51"/>
                </a:solidFill>
                <a:latin typeface="Cadiz Book" pitchFamily="2" charset="77"/>
              </a:defRPr>
            </a:lvl1pPr>
            <a:lvl2pPr>
              <a:defRPr sz="1800"/>
            </a:lvl2pPr>
            <a:lvl3pPr>
              <a:defRPr sz="1600"/>
            </a:lvl3pPr>
            <a:lvl4pPr>
              <a:defRPr sz="1400"/>
            </a:lvl4pPr>
            <a:lvl5pPr>
              <a:defRPr sz="1400"/>
            </a:lvl5pPr>
          </a:lstStyle>
          <a:p>
            <a:pPr lvl="0"/>
            <a:r>
              <a:rPr lang="en-US"/>
              <a:t>Insert secondary presentation information</a:t>
            </a:r>
            <a:endParaRPr lang="en-FI"/>
          </a:p>
        </p:txBody>
      </p:sp>
      <p:sp>
        <p:nvSpPr>
          <p:cNvPr id="2" name="Text Placeholder 5">
            <a:extLst>
              <a:ext uri="{FF2B5EF4-FFF2-40B4-BE49-F238E27FC236}">
                <a16:creationId xmlns:a16="http://schemas.microsoft.com/office/drawing/2014/main" id="{5870ADD0-08F8-31D3-E13B-A599EF3F747D}"/>
              </a:ext>
            </a:extLst>
          </p:cNvPr>
          <p:cNvSpPr>
            <a:spLocks noGrp="1"/>
          </p:cNvSpPr>
          <p:nvPr>
            <p:ph type="body" sz="quarter" idx="15" hasCustomPrompt="1"/>
          </p:nvPr>
        </p:nvSpPr>
        <p:spPr>
          <a:xfrm>
            <a:off x="690489" y="823046"/>
            <a:ext cx="4312145" cy="619102"/>
          </a:xfrm>
          <a:prstGeom prst="rect">
            <a:avLst/>
          </a:prstGeom>
        </p:spPr>
        <p:txBody>
          <a:bodyPr lIns="0" rIns="0"/>
          <a:lstStyle>
            <a:lvl1pPr marL="0" indent="0">
              <a:spcBef>
                <a:spcPts val="1000"/>
              </a:spcBef>
              <a:buNone/>
              <a:defRPr sz="1600" b="0" i="0">
                <a:solidFill>
                  <a:schemeClr val="tx1"/>
                </a:solidFill>
                <a:latin typeface="Cadiz Book"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Insert Date, client name etc</a:t>
            </a:r>
          </a:p>
        </p:txBody>
      </p:sp>
      <p:pic>
        <p:nvPicPr>
          <p:cNvPr id="5" name="Graphic 4" descr="Gofore logo">
            <a:extLst>
              <a:ext uri="{FF2B5EF4-FFF2-40B4-BE49-F238E27FC236}">
                <a16:creationId xmlns:a16="http://schemas.microsoft.com/office/drawing/2014/main" id="{2AEA093D-2493-5F1E-8B56-1CA5C346F1D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53816" y="6247546"/>
            <a:ext cx="1308663" cy="221339"/>
          </a:xfrm>
          <a:prstGeom prst="rect">
            <a:avLst/>
          </a:prstGeom>
        </p:spPr>
      </p:pic>
    </p:spTree>
    <p:extLst>
      <p:ext uri="{BB962C8B-B14F-4D97-AF65-F5344CB8AC3E}">
        <p14:creationId xmlns:p14="http://schemas.microsoft.com/office/powerpoint/2010/main" val="324853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400" fill="hold"/>
                                        <p:tgtEl>
                                          <p:spTgt spid="8"/>
                                        </p:tgtEl>
                                        <p:attrNameLst>
                                          <p:attrName>ppt_x</p:attrName>
                                        </p:attrNameLst>
                                      </p:cBhvr>
                                      <p:tavLst>
                                        <p:tav tm="0">
                                          <p:val>
                                            <p:strVal val="#ppt_x"/>
                                          </p:val>
                                        </p:tav>
                                        <p:tav tm="100000">
                                          <p:val>
                                            <p:strVal val="#ppt_x"/>
                                          </p:val>
                                        </p:tav>
                                      </p:tavLst>
                                    </p:anim>
                                    <p:anim calcmode="lin" valueType="num">
                                      <p:cBhvr additive="base">
                                        <p:cTn id="8" dur="4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ales Narrative intro">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16" name="Title Placeholder 1">
            <a:extLst>
              <a:ext uri="{FF2B5EF4-FFF2-40B4-BE49-F238E27FC236}">
                <a16:creationId xmlns:a16="http://schemas.microsoft.com/office/drawing/2014/main" id="{8A746DFE-02BF-0666-1A44-74FBBCB16E9C}"/>
              </a:ext>
            </a:extLst>
          </p:cNvPr>
          <p:cNvSpPr>
            <a:spLocks noGrp="1"/>
          </p:cNvSpPr>
          <p:nvPr>
            <p:ph type="title" hasCustomPrompt="1"/>
          </p:nvPr>
        </p:nvSpPr>
        <p:spPr>
          <a:xfrm>
            <a:off x="675005" y="620713"/>
            <a:ext cx="9001125" cy="1080000"/>
          </a:xfrm>
          <a:prstGeom prst="rect">
            <a:avLst/>
          </a:prstGeom>
        </p:spPr>
        <p:txBody>
          <a:bodyPr vert="horz" lIns="0" tIns="0" rIns="0" bIns="0" rtlCol="0" anchor="ctr" anchorCtr="0">
            <a:noAutofit/>
          </a:bodyPr>
          <a:lstStyle/>
          <a:p>
            <a:r>
              <a:rPr lang="en-GB"/>
              <a:t>Summarise the entire situation/our point of view in a nice tight headline sentence</a:t>
            </a:r>
            <a:endParaRPr lang="en-GB" noProof="0"/>
          </a:p>
        </p:txBody>
      </p:sp>
      <p:sp>
        <p:nvSpPr>
          <p:cNvPr id="10" name="Text Placeholder 3">
            <a:extLst>
              <a:ext uri="{FF2B5EF4-FFF2-40B4-BE49-F238E27FC236}">
                <a16:creationId xmlns:a16="http://schemas.microsoft.com/office/drawing/2014/main" id="{C364CD46-94A9-F4CF-B338-4620DF54B280}"/>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11" name="Text Placeholder 10">
            <a:extLst>
              <a:ext uri="{FF2B5EF4-FFF2-40B4-BE49-F238E27FC236}">
                <a16:creationId xmlns:a16="http://schemas.microsoft.com/office/drawing/2014/main" id="{89FB8709-0FC8-21C3-686F-D02BDC91BE8F}"/>
              </a:ext>
            </a:extLst>
          </p:cNvPr>
          <p:cNvSpPr>
            <a:spLocks noGrp="1"/>
          </p:cNvSpPr>
          <p:nvPr>
            <p:ph type="body" sz="quarter" idx="23" hasCustomPrompt="1"/>
          </p:nvPr>
        </p:nvSpPr>
        <p:spPr>
          <a:xfrm>
            <a:off x="1004680" y="2335177"/>
            <a:ext cx="3187838" cy="204680"/>
          </a:xfrm>
          <a:prstGeom prst="rect">
            <a:avLst/>
          </a:prstGeom>
        </p:spPr>
        <p:txBody>
          <a:bodyPr lIns="0" tIns="0" rIns="0" bIns="0" anchor="t"/>
          <a:lstStyle>
            <a:lvl1pPr marL="0" indent="0">
              <a:spcBef>
                <a:spcPts val="0"/>
              </a:spcBef>
              <a:buNone/>
              <a:defRPr sz="1000" spc="0">
                <a:solidFill>
                  <a:schemeClr val="tx2"/>
                </a:solidFill>
                <a:latin typeface="+mn-lt"/>
              </a:defRPr>
            </a:lvl1pPr>
            <a:lvl2pPr marL="268287" indent="0">
              <a:buNone/>
              <a:defRPr sz="1400">
                <a:latin typeface="+mj-lt"/>
              </a:defRPr>
            </a:lvl2pPr>
            <a:lvl3pPr marL="493712" indent="0">
              <a:buNone/>
              <a:defRPr sz="1400">
                <a:latin typeface="+mj-lt"/>
              </a:defRPr>
            </a:lvl3pPr>
            <a:lvl4pPr marL="711200" indent="0">
              <a:buNone/>
              <a:defRPr sz="1400">
                <a:latin typeface="+mj-lt"/>
              </a:defRPr>
            </a:lvl4pPr>
            <a:lvl5pPr marL="890588" indent="0">
              <a:buNone/>
              <a:defRPr sz="1400">
                <a:latin typeface="+mj-lt"/>
              </a:defRPr>
            </a:lvl5pPr>
          </a:lstStyle>
          <a:p>
            <a:pPr lvl="0"/>
            <a:r>
              <a:rPr lang="en-US"/>
              <a:t>SITUATION OVERVIEW</a:t>
            </a:r>
          </a:p>
        </p:txBody>
      </p:sp>
      <p:sp>
        <p:nvSpPr>
          <p:cNvPr id="3" name="Text Placeholder 2">
            <a:extLst>
              <a:ext uri="{FF2B5EF4-FFF2-40B4-BE49-F238E27FC236}">
                <a16:creationId xmlns:a16="http://schemas.microsoft.com/office/drawing/2014/main" id="{C9F22B03-59A5-3F33-07E7-62EC02EAD81F}"/>
              </a:ext>
            </a:extLst>
          </p:cNvPr>
          <p:cNvSpPr>
            <a:spLocks noGrp="1"/>
          </p:cNvSpPr>
          <p:nvPr>
            <p:ph type="body" sz="quarter" idx="14" hasCustomPrompt="1"/>
          </p:nvPr>
        </p:nvSpPr>
        <p:spPr>
          <a:xfrm>
            <a:off x="691701" y="2852615"/>
            <a:ext cx="3500817" cy="3455987"/>
          </a:xfrm>
          <a:custGeom>
            <a:avLst/>
            <a:gdLst>
              <a:gd name="connsiteX0" fmla="*/ 0 w 3775075"/>
              <a:gd name="connsiteY0" fmla="*/ 0 h 3399808"/>
              <a:gd name="connsiteX1" fmla="*/ 3775075 w 3775075"/>
              <a:gd name="connsiteY1" fmla="*/ 0 h 3399808"/>
              <a:gd name="connsiteX2" fmla="*/ 3775075 w 3775075"/>
              <a:gd name="connsiteY2" fmla="*/ 3399808 h 3399808"/>
              <a:gd name="connsiteX3" fmla="*/ 0 w 3775075"/>
              <a:gd name="connsiteY3" fmla="*/ 3399808 h 3399808"/>
              <a:gd name="connsiteX4" fmla="*/ 0 w 3775075"/>
              <a:gd name="connsiteY4" fmla="*/ 0 h 3399808"/>
              <a:gd name="connsiteX0" fmla="*/ 0 w 3775075"/>
              <a:gd name="connsiteY0" fmla="*/ 0 h 3399808"/>
              <a:gd name="connsiteX1" fmla="*/ 1819276 w 3775075"/>
              <a:gd name="connsiteY1" fmla="*/ 652 h 3399808"/>
              <a:gd name="connsiteX2" fmla="*/ 3775075 w 3775075"/>
              <a:gd name="connsiteY2" fmla="*/ 0 h 3399808"/>
              <a:gd name="connsiteX3" fmla="*/ 3775075 w 3775075"/>
              <a:gd name="connsiteY3" fmla="*/ 3399808 h 3399808"/>
              <a:gd name="connsiteX4" fmla="*/ 0 w 3775075"/>
              <a:gd name="connsiteY4" fmla="*/ 3399808 h 3399808"/>
              <a:gd name="connsiteX5" fmla="*/ 0 w 3775075"/>
              <a:gd name="connsiteY5" fmla="*/ 0 h 3399808"/>
              <a:gd name="connsiteX0" fmla="*/ 0 w 3778837"/>
              <a:gd name="connsiteY0" fmla="*/ 0 h 3399808"/>
              <a:gd name="connsiteX1" fmla="*/ 1819276 w 3778837"/>
              <a:gd name="connsiteY1" fmla="*/ 652 h 3399808"/>
              <a:gd name="connsiteX2" fmla="*/ 3775075 w 3778837"/>
              <a:gd name="connsiteY2" fmla="*/ 0 h 3399808"/>
              <a:gd name="connsiteX3" fmla="*/ 3775075 w 3778837"/>
              <a:gd name="connsiteY3" fmla="*/ 3399808 h 3399808"/>
              <a:gd name="connsiteX4" fmla="*/ 0 w 3778837"/>
              <a:gd name="connsiteY4" fmla="*/ 3399808 h 3399808"/>
              <a:gd name="connsiteX5" fmla="*/ 0 w 3778837"/>
              <a:gd name="connsiteY5" fmla="*/ 0 h 3399808"/>
              <a:gd name="connsiteX0" fmla="*/ 0 w 3778837"/>
              <a:gd name="connsiteY0" fmla="*/ 0 h 3407333"/>
              <a:gd name="connsiteX1" fmla="*/ 1819276 w 3778837"/>
              <a:gd name="connsiteY1" fmla="*/ 652 h 3407333"/>
              <a:gd name="connsiteX2" fmla="*/ 3775075 w 3778837"/>
              <a:gd name="connsiteY2" fmla="*/ 0 h 3407333"/>
              <a:gd name="connsiteX3" fmla="*/ 3775075 w 3778837"/>
              <a:gd name="connsiteY3" fmla="*/ 3399808 h 3407333"/>
              <a:gd name="connsiteX4" fmla="*/ 0 w 3778837"/>
              <a:gd name="connsiteY4" fmla="*/ 3399808 h 3407333"/>
              <a:gd name="connsiteX5" fmla="*/ 0 w 3778837"/>
              <a:gd name="connsiteY5" fmla="*/ 0 h 3407333"/>
              <a:gd name="connsiteX0" fmla="*/ 0 w 3778837"/>
              <a:gd name="connsiteY0" fmla="*/ 0 h 3407333"/>
              <a:gd name="connsiteX1" fmla="*/ 1819276 w 3778837"/>
              <a:gd name="connsiteY1" fmla="*/ 652 h 3407333"/>
              <a:gd name="connsiteX2" fmla="*/ 3775075 w 3778837"/>
              <a:gd name="connsiteY2" fmla="*/ 0 h 3407333"/>
              <a:gd name="connsiteX3" fmla="*/ 3775075 w 3778837"/>
              <a:gd name="connsiteY3" fmla="*/ 3399808 h 3407333"/>
              <a:gd name="connsiteX4" fmla="*/ 0 w 3778837"/>
              <a:gd name="connsiteY4" fmla="*/ 3399808 h 3407333"/>
              <a:gd name="connsiteX5" fmla="*/ 0 w 3778837"/>
              <a:gd name="connsiteY5" fmla="*/ 0 h 3407333"/>
              <a:gd name="connsiteX0" fmla="*/ 277805 w 4056642"/>
              <a:gd name="connsiteY0" fmla="*/ 0 h 3407333"/>
              <a:gd name="connsiteX1" fmla="*/ 2097081 w 4056642"/>
              <a:gd name="connsiteY1" fmla="*/ 652 h 3407333"/>
              <a:gd name="connsiteX2" fmla="*/ 4052880 w 4056642"/>
              <a:gd name="connsiteY2" fmla="*/ 0 h 3407333"/>
              <a:gd name="connsiteX3" fmla="*/ 4052880 w 4056642"/>
              <a:gd name="connsiteY3" fmla="*/ 3399808 h 3407333"/>
              <a:gd name="connsiteX4" fmla="*/ 277805 w 4056642"/>
              <a:gd name="connsiteY4" fmla="*/ 3399808 h 3407333"/>
              <a:gd name="connsiteX5" fmla="*/ 285214 w 4056642"/>
              <a:gd name="connsiteY5" fmla="*/ 517118 h 3407333"/>
              <a:gd name="connsiteX6" fmla="*/ 277805 w 4056642"/>
              <a:gd name="connsiteY6" fmla="*/ 0 h 3407333"/>
              <a:gd name="connsiteX0" fmla="*/ 362471 w 4056642"/>
              <a:gd name="connsiteY0" fmla="*/ 0 h 3407333"/>
              <a:gd name="connsiteX1" fmla="*/ 2097081 w 4056642"/>
              <a:gd name="connsiteY1" fmla="*/ 652 h 3407333"/>
              <a:gd name="connsiteX2" fmla="*/ 4052880 w 4056642"/>
              <a:gd name="connsiteY2" fmla="*/ 0 h 3407333"/>
              <a:gd name="connsiteX3" fmla="*/ 4052880 w 4056642"/>
              <a:gd name="connsiteY3" fmla="*/ 3399808 h 3407333"/>
              <a:gd name="connsiteX4" fmla="*/ 277805 w 4056642"/>
              <a:gd name="connsiteY4" fmla="*/ 3399808 h 3407333"/>
              <a:gd name="connsiteX5" fmla="*/ 285214 w 4056642"/>
              <a:gd name="connsiteY5" fmla="*/ 517118 h 3407333"/>
              <a:gd name="connsiteX6" fmla="*/ 362471 w 4056642"/>
              <a:gd name="connsiteY6" fmla="*/ 0 h 3407333"/>
              <a:gd name="connsiteX0" fmla="*/ 362471 w 4056642"/>
              <a:gd name="connsiteY0" fmla="*/ 0 h 3407333"/>
              <a:gd name="connsiteX1" fmla="*/ 2097081 w 4056642"/>
              <a:gd name="connsiteY1" fmla="*/ 652 h 3407333"/>
              <a:gd name="connsiteX2" fmla="*/ 4052880 w 4056642"/>
              <a:gd name="connsiteY2" fmla="*/ 0 h 3407333"/>
              <a:gd name="connsiteX3" fmla="*/ 4052880 w 4056642"/>
              <a:gd name="connsiteY3" fmla="*/ 3399808 h 3407333"/>
              <a:gd name="connsiteX4" fmla="*/ 277805 w 4056642"/>
              <a:gd name="connsiteY4" fmla="*/ 3399808 h 3407333"/>
              <a:gd name="connsiteX5" fmla="*/ 285214 w 4056642"/>
              <a:gd name="connsiteY5" fmla="*/ 517118 h 3407333"/>
              <a:gd name="connsiteX6" fmla="*/ 362471 w 4056642"/>
              <a:gd name="connsiteY6" fmla="*/ 0 h 3407333"/>
              <a:gd name="connsiteX0" fmla="*/ 88289 w 3782460"/>
              <a:gd name="connsiteY0" fmla="*/ 0 h 3407333"/>
              <a:gd name="connsiteX1" fmla="*/ 1822899 w 3782460"/>
              <a:gd name="connsiteY1" fmla="*/ 652 h 3407333"/>
              <a:gd name="connsiteX2" fmla="*/ 3778698 w 3782460"/>
              <a:gd name="connsiteY2" fmla="*/ 0 h 3407333"/>
              <a:gd name="connsiteX3" fmla="*/ 3778698 w 3782460"/>
              <a:gd name="connsiteY3" fmla="*/ 3399808 h 3407333"/>
              <a:gd name="connsiteX4" fmla="*/ 3623 w 3782460"/>
              <a:gd name="connsiteY4" fmla="*/ 3399808 h 3407333"/>
              <a:gd name="connsiteX5" fmla="*/ 11032 w 3782460"/>
              <a:gd name="connsiteY5" fmla="*/ 517118 h 3407333"/>
              <a:gd name="connsiteX6" fmla="*/ 88289 w 3782460"/>
              <a:gd name="connsiteY6" fmla="*/ 0 h 3407333"/>
              <a:gd name="connsiteX0" fmla="*/ 35902 w 3797806"/>
              <a:gd name="connsiteY0" fmla="*/ 8467 h 3407333"/>
              <a:gd name="connsiteX1" fmla="*/ 1838245 w 3797806"/>
              <a:gd name="connsiteY1" fmla="*/ 652 h 3407333"/>
              <a:gd name="connsiteX2" fmla="*/ 3794044 w 3797806"/>
              <a:gd name="connsiteY2" fmla="*/ 0 h 3407333"/>
              <a:gd name="connsiteX3" fmla="*/ 3794044 w 3797806"/>
              <a:gd name="connsiteY3" fmla="*/ 3399808 h 3407333"/>
              <a:gd name="connsiteX4" fmla="*/ 18969 w 3797806"/>
              <a:gd name="connsiteY4" fmla="*/ 3399808 h 3407333"/>
              <a:gd name="connsiteX5" fmla="*/ 26378 w 3797806"/>
              <a:gd name="connsiteY5" fmla="*/ 517118 h 3407333"/>
              <a:gd name="connsiteX6" fmla="*/ 35902 w 3797806"/>
              <a:gd name="connsiteY6" fmla="*/ 8467 h 3407333"/>
              <a:gd name="connsiteX0" fmla="*/ 20556 w 3782460"/>
              <a:gd name="connsiteY0" fmla="*/ 8467 h 3407333"/>
              <a:gd name="connsiteX1" fmla="*/ 1822899 w 3782460"/>
              <a:gd name="connsiteY1" fmla="*/ 652 h 3407333"/>
              <a:gd name="connsiteX2" fmla="*/ 3778698 w 3782460"/>
              <a:gd name="connsiteY2" fmla="*/ 0 h 3407333"/>
              <a:gd name="connsiteX3" fmla="*/ 3778698 w 3782460"/>
              <a:gd name="connsiteY3" fmla="*/ 3399808 h 3407333"/>
              <a:gd name="connsiteX4" fmla="*/ 3623 w 3782460"/>
              <a:gd name="connsiteY4" fmla="*/ 3399808 h 3407333"/>
              <a:gd name="connsiteX5" fmla="*/ 11032 w 3782460"/>
              <a:gd name="connsiteY5" fmla="*/ 517118 h 3407333"/>
              <a:gd name="connsiteX6" fmla="*/ 20556 w 3782460"/>
              <a:gd name="connsiteY6" fmla="*/ 8467 h 3407333"/>
              <a:gd name="connsiteX0" fmla="*/ 20556 w 3782460"/>
              <a:gd name="connsiteY0" fmla="*/ 8467 h 3407333"/>
              <a:gd name="connsiteX1" fmla="*/ 1907566 w 3782460"/>
              <a:gd name="connsiteY1" fmla="*/ 9119 h 3407333"/>
              <a:gd name="connsiteX2" fmla="*/ 3778698 w 3782460"/>
              <a:gd name="connsiteY2" fmla="*/ 0 h 3407333"/>
              <a:gd name="connsiteX3" fmla="*/ 3778698 w 3782460"/>
              <a:gd name="connsiteY3" fmla="*/ 3399808 h 3407333"/>
              <a:gd name="connsiteX4" fmla="*/ 3623 w 3782460"/>
              <a:gd name="connsiteY4" fmla="*/ 3399808 h 3407333"/>
              <a:gd name="connsiteX5" fmla="*/ 11032 w 3782460"/>
              <a:gd name="connsiteY5" fmla="*/ 517118 h 3407333"/>
              <a:gd name="connsiteX6" fmla="*/ 20556 w 3782460"/>
              <a:gd name="connsiteY6" fmla="*/ 8467 h 3407333"/>
              <a:gd name="connsiteX0" fmla="*/ 9412 w 3786285"/>
              <a:gd name="connsiteY0" fmla="*/ 11882 h 3407333"/>
              <a:gd name="connsiteX1" fmla="*/ 1911391 w 3786285"/>
              <a:gd name="connsiteY1" fmla="*/ 9119 h 3407333"/>
              <a:gd name="connsiteX2" fmla="*/ 3782523 w 3786285"/>
              <a:gd name="connsiteY2" fmla="*/ 0 h 3407333"/>
              <a:gd name="connsiteX3" fmla="*/ 3782523 w 3786285"/>
              <a:gd name="connsiteY3" fmla="*/ 3399808 h 3407333"/>
              <a:gd name="connsiteX4" fmla="*/ 7448 w 3786285"/>
              <a:gd name="connsiteY4" fmla="*/ 3399808 h 3407333"/>
              <a:gd name="connsiteX5" fmla="*/ 14857 w 3786285"/>
              <a:gd name="connsiteY5" fmla="*/ 517118 h 3407333"/>
              <a:gd name="connsiteX6" fmla="*/ 9412 w 3786285"/>
              <a:gd name="connsiteY6" fmla="*/ 11882 h 3407333"/>
              <a:gd name="connsiteX0" fmla="*/ 5587 w 3782460"/>
              <a:gd name="connsiteY0" fmla="*/ 11882 h 3407333"/>
              <a:gd name="connsiteX1" fmla="*/ 1907566 w 3782460"/>
              <a:gd name="connsiteY1" fmla="*/ 9119 h 3407333"/>
              <a:gd name="connsiteX2" fmla="*/ 3778698 w 3782460"/>
              <a:gd name="connsiteY2" fmla="*/ 0 h 3407333"/>
              <a:gd name="connsiteX3" fmla="*/ 3778698 w 3782460"/>
              <a:gd name="connsiteY3" fmla="*/ 3399808 h 3407333"/>
              <a:gd name="connsiteX4" fmla="*/ 3623 w 3782460"/>
              <a:gd name="connsiteY4" fmla="*/ 3399808 h 3407333"/>
              <a:gd name="connsiteX5" fmla="*/ 11032 w 3782460"/>
              <a:gd name="connsiteY5" fmla="*/ 517118 h 3407333"/>
              <a:gd name="connsiteX6" fmla="*/ 5587 w 3782460"/>
              <a:gd name="connsiteY6" fmla="*/ 11882 h 340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2460" h="3407333">
                <a:moveTo>
                  <a:pt x="5587" y="11882"/>
                </a:moveTo>
                <a:lnTo>
                  <a:pt x="1907566" y="9119"/>
                </a:lnTo>
                <a:lnTo>
                  <a:pt x="3778698" y="0"/>
                </a:lnTo>
                <a:cubicBezTo>
                  <a:pt x="3787164" y="108803"/>
                  <a:pt x="3778698" y="2266539"/>
                  <a:pt x="3778698" y="3399808"/>
                </a:cubicBezTo>
                <a:cubicBezTo>
                  <a:pt x="2816673" y="3416741"/>
                  <a:pt x="1261981" y="3399808"/>
                  <a:pt x="3623" y="3399808"/>
                </a:cubicBezTo>
                <a:cubicBezTo>
                  <a:pt x="-7665" y="3090104"/>
                  <a:pt x="11032" y="1083753"/>
                  <a:pt x="11032" y="517118"/>
                </a:cubicBezTo>
                <a:cubicBezTo>
                  <a:pt x="11032" y="-49517"/>
                  <a:pt x="7794" y="77385"/>
                  <a:pt x="5587" y="11882"/>
                </a:cubicBezTo>
                <a:close/>
              </a:path>
            </a:pathLst>
          </a:custGeom>
          <a:solidFill>
            <a:srgbClr val="FAF1EF"/>
          </a:solidFill>
        </p:spPr>
        <p:txBody>
          <a:bodyPr lIns="180000" tIns="180000" rIns="180000" bIns="180000"/>
          <a:lstStyle>
            <a:lvl1pPr marL="0" indent="0">
              <a:buNone/>
              <a:tabLst/>
              <a:defRPr sz="1600">
                <a:solidFill>
                  <a:schemeClr val="tx1"/>
                </a:solidFill>
                <a:latin typeface="+mn-lt"/>
              </a:defRPr>
            </a:lvl1pPr>
            <a:lvl2pPr marL="225425" indent="-90488">
              <a:tabLst/>
              <a:defRPr sz="1100"/>
            </a:lvl2pPr>
          </a:lstStyle>
          <a:p>
            <a:pPr marL="0" marR="0" lvl="0" indent="0" algn="l" defTabSz="914400" rtl="0" eaLnBrk="1" fontAlgn="auto" latinLnBrk="0" hangingPunct="1">
              <a:lnSpc>
                <a:spcPct val="105000"/>
              </a:lnSpc>
              <a:spcBef>
                <a:spcPts val="800"/>
              </a:spcBef>
              <a:spcAft>
                <a:spcPts val="0"/>
              </a:spcAft>
              <a:buClr>
                <a:srgbClr val="F7673B"/>
              </a:buClr>
              <a:buSzTx/>
              <a:buFont typeface="Arial" panose="020B0604020202020204" pitchFamily="34" charset="0"/>
              <a:buNone/>
              <a:tabLst/>
              <a:defRPr/>
            </a:pPr>
            <a:r>
              <a:rPr kumimoji="0" lang="en-GB" sz="1600" b="0" i="0" u="none" strike="noStrike" kern="1000" cap="none" spc="-40" normalizeH="0" baseline="0" noProof="0">
                <a:ln>
                  <a:noFill/>
                </a:ln>
                <a:solidFill>
                  <a:srgbClr val="0F3D51"/>
                </a:solidFill>
                <a:effectLst/>
                <a:uLnTx/>
                <a:uFillTx/>
                <a:latin typeface="Cadiz Book"/>
                <a:ea typeface="+mn-ea"/>
                <a:cs typeface="+mn-cs"/>
              </a:rPr>
              <a:t>What has taken the customer here? What is the client currently pursuing? What are the main initiatives related around this endeavour? Have they launched a new product? Have they introduced a new software? New strategy and vision? What was the first phase of what they are doing now, etc.?</a:t>
            </a:r>
            <a:endParaRPr lang="en-GB"/>
          </a:p>
        </p:txBody>
      </p:sp>
      <p:sp>
        <p:nvSpPr>
          <p:cNvPr id="28" name="Text Placeholder 10">
            <a:extLst>
              <a:ext uri="{FF2B5EF4-FFF2-40B4-BE49-F238E27FC236}">
                <a16:creationId xmlns:a16="http://schemas.microsoft.com/office/drawing/2014/main" id="{CFE82F9D-D435-75E6-399E-6CC133FA6D06}"/>
              </a:ext>
            </a:extLst>
          </p:cNvPr>
          <p:cNvSpPr>
            <a:spLocks noGrp="1"/>
          </p:cNvSpPr>
          <p:nvPr>
            <p:ph type="body" sz="quarter" idx="26" hasCustomPrompt="1"/>
          </p:nvPr>
        </p:nvSpPr>
        <p:spPr>
          <a:xfrm>
            <a:off x="4636880" y="2335177"/>
            <a:ext cx="3187838" cy="204680"/>
          </a:xfrm>
          <a:prstGeom prst="rect">
            <a:avLst/>
          </a:prstGeom>
        </p:spPr>
        <p:txBody>
          <a:bodyPr lIns="0" tIns="0" rIns="0" bIns="0" anchor="t"/>
          <a:lstStyle>
            <a:lvl1pPr marL="0" indent="0">
              <a:spcBef>
                <a:spcPts val="0"/>
              </a:spcBef>
              <a:buNone/>
              <a:defRPr sz="1000" spc="0">
                <a:solidFill>
                  <a:schemeClr val="tx2"/>
                </a:solidFill>
                <a:latin typeface="+mn-lt"/>
              </a:defRPr>
            </a:lvl1pPr>
            <a:lvl2pPr marL="268287" indent="0">
              <a:buNone/>
              <a:defRPr sz="1400">
                <a:latin typeface="+mj-lt"/>
              </a:defRPr>
            </a:lvl2pPr>
            <a:lvl3pPr marL="493712" indent="0">
              <a:buNone/>
              <a:defRPr sz="1400">
                <a:latin typeface="+mj-lt"/>
              </a:defRPr>
            </a:lvl3pPr>
            <a:lvl4pPr marL="711200" indent="0">
              <a:buNone/>
              <a:defRPr sz="1400">
                <a:latin typeface="+mj-lt"/>
              </a:defRPr>
            </a:lvl4pPr>
            <a:lvl5pPr marL="890588" indent="0">
              <a:buNone/>
              <a:defRPr sz="1400">
                <a:latin typeface="+mj-lt"/>
              </a:defRPr>
            </a:lvl5pPr>
          </a:lstStyle>
          <a:p>
            <a:pPr lvl="0"/>
            <a:r>
              <a:rPr lang="en-US"/>
              <a:t>KEY CHALLENGES</a:t>
            </a:r>
          </a:p>
        </p:txBody>
      </p:sp>
      <p:sp>
        <p:nvSpPr>
          <p:cNvPr id="7" name="Text Placeholder 2">
            <a:extLst>
              <a:ext uri="{FF2B5EF4-FFF2-40B4-BE49-F238E27FC236}">
                <a16:creationId xmlns:a16="http://schemas.microsoft.com/office/drawing/2014/main" id="{B6EC71E7-1B0C-5975-15AF-BBD1F7E9C1B1}"/>
              </a:ext>
            </a:extLst>
          </p:cNvPr>
          <p:cNvSpPr>
            <a:spLocks noGrp="1"/>
          </p:cNvSpPr>
          <p:nvPr>
            <p:ph type="body" sz="quarter" idx="24" hasCustomPrompt="1"/>
          </p:nvPr>
        </p:nvSpPr>
        <p:spPr>
          <a:xfrm>
            <a:off x="4340835" y="2852615"/>
            <a:ext cx="3503450" cy="3458233"/>
          </a:xfrm>
          <a:custGeom>
            <a:avLst/>
            <a:gdLst>
              <a:gd name="connsiteX0" fmla="*/ 0 w 3775075"/>
              <a:gd name="connsiteY0" fmla="*/ 0 h 3399808"/>
              <a:gd name="connsiteX1" fmla="*/ 3775075 w 3775075"/>
              <a:gd name="connsiteY1" fmla="*/ 0 h 3399808"/>
              <a:gd name="connsiteX2" fmla="*/ 3775075 w 3775075"/>
              <a:gd name="connsiteY2" fmla="*/ 3399808 h 3399808"/>
              <a:gd name="connsiteX3" fmla="*/ 0 w 3775075"/>
              <a:gd name="connsiteY3" fmla="*/ 3399808 h 3399808"/>
              <a:gd name="connsiteX4" fmla="*/ 0 w 3775075"/>
              <a:gd name="connsiteY4" fmla="*/ 0 h 3399808"/>
              <a:gd name="connsiteX0" fmla="*/ 0 w 3775075"/>
              <a:gd name="connsiteY0" fmla="*/ 0 h 3399808"/>
              <a:gd name="connsiteX1" fmla="*/ 1819276 w 3775075"/>
              <a:gd name="connsiteY1" fmla="*/ 652 h 3399808"/>
              <a:gd name="connsiteX2" fmla="*/ 3775075 w 3775075"/>
              <a:gd name="connsiteY2" fmla="*/ 0 h 3399808"/>
              <a:gd name="connsiteX3" fmla="*/ 3775075 w 3775075"/>
              <a:gd name="connsiteY3" fmla="*/ 3399808 h 3399808"/>
              <a:gd name="connsiteX4" fmla="*/ 0 w 3775075"/>
              <a:gd name="connsiteY4" fmla="*/ 3399808 h 3399808"/>
              <a:gd name="connsiteX5" fmla="*/ 0 w 3775075"/>
              <a:gd name="connsiteY5" fmla="*/ 0 h 3399808"/>
              <a:gd name="connsiteX0" fmla="*/ 0 w 3778837"/>
              <a:gd name="connsiteY0" fmla="*/ 0 h 3399808"/>
              <a:gd name="connsiteX1" fmla="*/ 1819276 w 3778837"/>
              <a:gd name="connsiteY1" fmla="*/ 652 h 3399808"/>
              <a:gd name="connsiteX2" fmla="*/ 3775075 w 3778837"/>
              <a:gd name="connsiteY2" fmla="*/ 0 h 3399808"/>
              <a:gd name="connsiteX3" fmla="*/ 3775075 w 3778837"/>
              <a:gd name="connsiteY3" fmla="*/ 3399808 h 3399808"/>
              <a:gd name="connsiteX4" fmla="*/ 0 w 3778837"/>
              <a:gd name="connsiteY4" fmla="*/ 3399808 h 3399808"/>
              <a:gd name="connsiteX5" fmla="*/ 0 w 3778837"/>
              <a:gd name="connsiteY5" fmla="*/ 0 h 3399808"/>
              <a:gd name="connsiteX0" fmla="*/ 0 w 3778837"/>
              <a:gd name="connsiteY0" fmla="*/ 0 h 3407333"/>
              <a:gd name="connsiteX1" fmla="*/ 1819276 w 3778837"/>
              <a:gd name="connsiteY1" fmla="*/ 652 h 3407333"/>
              <a:gd name="connsiteX2" fmla="*/ 3775075 w 3778837"/>
              <a:gd name="connsiteY2" fmla="*/ 0 h 3407333"/>
              <a:gd name="connsiteX3" fmla="*/ 3775075 w 3778837"/>
              <a:gd name="connsiteY3" fmla="*/ 3399808 h 3407333"/>
              <a:gd name="connsiteX4" fmla="*/ 0 w 3778837"/>
              <a:gd name="connsiteY4" fmla="*/ 3399808 h 3407333"/>
              <a:gd name="connsiteX5" fmla="*/ 0 w 3778837"/>
              <a:gd name="connsiteY5" fmla="*/ 0 h 3407333"/>
              <a:gd name="connsiteX0" fmla="*/ 0 w 3778837"/>
              <a:gd name="connsiteY0" fmla="*/ 0 h 3407333"/>
              <a:gd name="connsiteX1" fmla="*/ 1819276 w 3778837"/>
              <a:gd name="connsiteY1" fmla="*/ 652 h 3407333"/>
              <a:gd name="connsiteX2" fmla="*/ 3775075 w 3778837"/>
              <a:gd name="connsiteY2" fmla="*/ 0 h 3407333"/>
              <a:gd name="connsiteX3" fmla="*/ 3775075 w 3778837"/>
              <a:gd name="connsiteY3" fmla="*/ 3399808 h 3407333"/>
              <a:gd name="connsiteX4" fmla="*/ 0 w 3778837"/>
              <a:gd name="connsiteY4" fmla="*/ 3399808 h 3407333"/>
              <a:gd name="connsiteX5" fmla="*/ 0 w 3778837"/>
              <a:gd name="connsiteY5" fmla="*/ 0 h 3407333"/>
              <a:gd name="connsiteX0" fmla="*/ 277805 w 4056642"/>
              <a:gd name="connsiteY0" fmla="*/ 0 h 3407333"/>
              <a:gd name="connsiteX1" fmla="*/ 2097081 w 4056642"/>
              <a:gd name="connsiteY1" fmla="*/ 652 h 3407333"/>
              <a:gd name="connsiteX2" fmla="*/ 4052880 w 4056642"/>
              <a:gd name="connsiteY2" fmla="*/ 0 h 3407333"/>
              <a:gd name="connsiteX3" fmla="*/ 4052880 w 4056642"/>
              <a:gd name="connsiteY3" fmla="*/ 3399808 h 3407333"/>
              <a:gd name="connsiteX4" fmla="*/ 277805 w 4056642"/>
              <a:gd name="connsiteY4" fmla="*/ 3399808 h 3407333"/>
              <a:gd name="connsiteX5" fmla="*/ 285214 w 4056642"/>
              <a:gd name="connsiteY5" fmla="*/ 517118 h 3407333"/>
              <a:gd name="connsiteX6" fmla="*/ 277805 w 4056642"/>
              <a:gd name="connsiteY6" fmla="*/ 0 h 3407333"/>
              <a:gd name="connsiteX0" fmla="*/ 362471 w 4056642"/>
              <a:gd name="connsiteY0" fmla="*/ 0 h 3407333"/>
              <a:gd name="connsiteX1" fmla="*/ 2097081 w 4056642"/>
              <a:gd name="connsiteY1" fmla="*/ 652 h 3407333"/>
              <a:gd name="connsiteX2" fmla="*/ 4052880 w 4056642"/>
              <a:gd name="connsiteY2" fmla="*/ 0 h 3407333"/>
              <a:gd name="connsiteX3" fmla="*/ 4052880 w 4056642"/>
              <a:gd name="connsiteY3" fmla="*/ 3399808 h 3407333"/>
              <a:gd name="connsiteX4" fmla="*/ 277805 w 4056642"/>
              <a:gd name="connsiteY4" fmla="*/ 3399808 h 3407333"/>
              <a:gd name="connsiteX5" fmla="*/ 285214 w 4056642"/>
              <a:gd name="connsiteY5" fmla="*/ 517118 h 3407333"/>
              <a:gd name="connsiteX6" fmla="*/ 362471 w 4056642"/>
              <a:gd name="connsiteY6" fmla="*/ 0 h 3407333"/>
              <a:gd name="connsiteX0" fmla="*/ 362471 w 4056642"/>
              <a:gd name="connsiteY0" fmla="*/ 0 h 3407333"/>
              <a:gd name="connsiteX1" fmla="*/ 2097081 w 4056642"/>
              <a:gd name="connsiteY1" fmla="*/ 652 h 3407333"/>
              <a:gd name="connsiteX2" fmla="*/ 4052880 w 4056642"/>
              <a:gd name="connsiteY2" fmla="*/ 0 h 3407333"/>
              <a:gd name="connsiteX3" fmla="*/ 4052880 w 4056642"/>
              <a:gd name="connsiteY3" fmla="*/ 3399808 h 3407333"/>
              <a:gd name="connsiteX4" fmla="*/ 277805 w 4056642"/>
              <a:gd name="connsiteY4" fmla="*/ 3399808 h 3407333"/>
              <a:gd name="connsiteX5" fmla="*/ 285214 w 4056642"/>
              <a:gd name="connsiteY5" fmla="*/ 517118 h 3407333"/>
              <a:gd name="connsiteX6" fmla="*/ 362471 w 4056642"/>
              <a:gd name="connsiteY6" fmla="*/ 0 h 3407333"/>
              <a:gd name="connsiteX0" fmla="*/ 88289 w 3782460"/>
              <a:gd name="connsiteY0" fmla="*/ 0 h 3407333"/>
              <a:gd name="connsiteX1" fmla="*/ 1822899 w 3782460"/>
              <a:gd name="connsiteY1" fmla="*/ 652 h 3407333"/>
              <a:gd name="connsiteX2" fmla="*/ 3778698 w 3782460"/>
              <a:gd name="connsiteY2" fmla="*/ 0 h 3407333"/>
              <a:gd name="connsiteX3" fmla="*/ 3778698 w 3782460"/>
              <a:gd name="connsiteY3" fmla="*/ 3399808 h 3407333"/>
              <a:gd name="connsiteX4" fmla="*/ 3623 w 3782460"/>
              <a:gd name="connsiteY4" fmla="*/ 3399808 h 3407333"/>
              <a:gd name="connsiteX5" fmla="*/ 11032 w 3782460"/>
              <a:gd name="connsiteY5" fmla="*/ 517118 h 3407333"/>
              <a:gd name="connsiteX6" fmla="*/ 88289 w 3782460"/>
              <a:gd name="connsiteY6" fmla="*/ 0 h 3407333"/>
              <a:gd name="connsiteX0" fmla="*/ 35902 w 3797806"/>
              <a:gd name="connsiteY0" fmla="*/ 8467 h 3407333"/>
              <a:gd name="connsiteX1" fmla="*/ 1838245 w 3797806"/>
              <a:gd name="connsiteY1" fmla="*/ 652 h 3407333"/>
              <a:gd name="connsiteX2" fmla="*/ 3794044 w 3797806"/>
              <a:gd name="connsiteY2" fmla="*/ 0 h 3407333"/>
              <a:gd name="connsiteX3" fmla="*/ 3794044 w 3797806"/>
              <a:gd name="connsiteY3" fmla="*/ 3399808 h 3407333"/>
              <a:gd name="connsiteX4" fmla="*/ 18969 w 3797806"/>
              <a:gd name="connsiteY4" fmla="*/ 3399808 h 3407333"/>
              <a:gd name="connsiteX5" fmla="*/ 26378 w 3797806"/>
              <a:gd name="connsiteY5" fmla="*/ 517118 h 3407333"/>
              <a:gd name="connsiteX6" fmla="*/ 35902 w 3797806"/>
              <a:gd name="connsiteY6" fmla="*/ 8467 h 3407333"/>
              <a:gd name="connsiteX0" fmla="*/ 20556 w 3782460"/>
              <a:gd name="connsiteY0" fmla="*/ 8467 h 3407333"/>
              <a:gd name="connsiteX1" fmla="*/ 1822899 w 3782460"/>
              <a:gd name="connsiteY1" fmla="*/ 652 h 3407333"/>
              <a:gd name="connsiteX2" fmla="*/ 3778698 w 3782460"/>
              <a:gd name="connsiteY2" fmla="*/ 0 h 3407333"/>
              <a:gd name="connsiteX3" fmla="*/ 3778698 w 3782460"/>
              <a:gd name="connsiteY3" fmla="*/ 3399808 h 3407333"/>
              <a:gd name="connsiteX4" fmla="*/ 3623 w 3782460"/>
              <a:gd name="connsiteY4" fmla="*/ 3399808 h 3407333"/>
              <a:gd name="connsiteX5" fmla="*/ 11032 w 3782460"/>
              <a:gd name="connsiteY5" fmla="*/ 517118 h 3407333"/>
              <a:gd name="connsiteX6" fmla="*/ 20556 w 3782460"/>
              <a:gd name="connsiteY6" fmla="*/ 8467 h 3407333"/>
              <a:gd name="connsiteX0" fmla="*/ 20556 w 3782460"/>
              <a:gd name="connsiteY0" fmla="*/ 8467 h 3407333"/>
              <a:gd name="connsiteX1" fmla="*/ 1907566 w 3782460"/>
              <a:gd name="connsiteY1" fmla="*/ 9119 h 3407333"/>
              <a:gd name="connsiteX2" fmla="*/ 3778698 w 3782460"/>
              <a:gd name="connsiteY2" fmla="*/ 0 h 3407333"/>
              <a:gd name="connsiteX3" fmla="*/ 3778698 w 3782460"/>
              <a:gd name="connsiteY3" fmla="*/ 3399808 h 3407333"/>
              <a:gd name="connsiteX4" fmla="*/ 3623 w 3782460"/>
              <a:gd name="connsiteY4" fmla="*/ 3399808 h 3407333"/>
              <a:gd name="connsiteX5" fmla="*/ 11032 w 3782460"/>
              <a:gd name="connsiteY5" fmla="*/ 517118 h 3407333"/>
              <a:gd name="connsiteX6" fmla="*/ 20556 w 3782460"/>
              <a:gd name="connsiteY6" fmla="*/ 8467 h 3407333"/>
              <a:gd name="connsiteX0" fmla="*/ 20556 w 3782460"/>
              <a:gd name="connsiteY0" fmla="*/ 8467 h 3409547"/>
              <a:gd name="connsiteX1" fmla="*/ 1907566 w 3782460"/>
              <a:gd name="connsiteY1" fmla="*/ 9119 h 3409547"/>
              <a:gd name="connsiteX2" fmla="*/ 3778698 w 3782460"/>
              <a:gd name="connsiteY2" fmla="*/ 0 h 3409547"/>
              <a:gd name="connsiteX3" fmla="*/ 3778698 w 3782460"/>
              <a:gd name="connsiteY3" fmla="*/ 3399808 h 3409547"/>
              <a:gd name="connsiteX4" fmla="*/ 3623 w 3782460"/>
              <a:gd name="connsiteY4" fmla="*/ 3399808 h 3409547"/>
              <a:gd name="connsiteX5" fmla="*/ 11032 w 3782460"/>
              <a:gd name="connsiteY5" fmla="*/ 517118 h 3409547"/>
              <a:gd name="connsiteX6" fmla="*/ 20556 w 3782460"/>
              <a:gd name="connsiteY6" fmla="*/ 8467 h 3409547"/>
              <a:gd name="connsiteX0" fmla="*/ 20556 w 3785305"/>
              <a:gd name="connsiteY0" fmla="*/ 8467 h 3409547"/>
              <a:gd name="connsiteX1" fmla="*/ 1907566 w 3785305"/>
              <a:gd name="connsiteY1" fmla="*/ 9119 h 3409547"/>
              <a:gd name="connsiteX2" fmla="*/ 3778698 w 3785305"/>
              <a:gd name="connsiteY2" fmla="*/ 0 h 3409547"/>
              <a:gd name="connsiteX3" fmla="*/ 3778698 w 3785305"/>
              <a:gd name="connsiteY3" fmla="*/ 3399808 h 3409547"/>
              <a:gd name="connsiteX4" fmla="*/ 3623 w 3785305"/>
              <a:gd name="connsiteY4" fmla="*/ 3399808 h 3409547"/>
              <a:gd name="connsiteX5" fmla="*/ 11032 w 3785305"/>
              <a:gd name="connsiteY5" fmla="*/ 517118 h 3409547"/>
              <a:gd name="connsiteX6" fmla="*/ 20556 w 3785305"/>
              <a:gd name="connsiteY6" fmla="*/ 8467 h 3409547"/>
              <a:gd name="connsiteX0" fmla="*/ 20556 w 3785305"/>
              <a:gd name="connsiteY0" fmla="*/ 24391 h 3425471"/>
              <a:gd name="connsiteX1" fmla="*/ 1907566 w 3785305"/>
              <a:gd name="connsiteY1" fmla="*/ 0 h 3425471"/>
              <a:gd name="connsiteX2" fmla="*/ 3778698 w 3785305"/>
              <a:gd name="connsiteY2" fmla="*/ 15924 h 3425471"/>
              <a:gd name="connsiteX3" fmla="*/ 3778698 w 3785305"/>
              <a:gd name="connsiteY3" fmla="*/ 3415732 h 3425471"/>
              <a:gd name="connsiteX4" fmla="*/ 3623 w 3785305"/>
              <a:gd name="connsiteY4" fmla="*/ 3415732 h 3425471"/>
              <a:gd name="connsiteX5" fmla="*/ 11032 w 3785305"/>
              <a:gd name="connsiteY5" fmla="*/ 533042 h 3425471"/>
              <a:gd name="connsiteX6" fmla="*/ 20556 w 3785305"/>
              <a:gd name="connsiteY6" fmla="*/ 24391 h 3425471"/>
              <a:gd name="connsiteX0" fmla="*/ 20556 w 3785305"/>
              <a:gd name="connsiteY0" fmla="*/ 8467 h 3409547"/>
              <a:gd name="connsiteX1" fmla="*/ 1825236 w 3785305"/>
              <a:gd name="connsiteY1" fmla="*/ 771 h 3409547"/>
              <a:gd name="connsiteX2" fmla="*/ 3778698 w 3785305"/>
              <a:gd name="connsiteY2" fmla="*/ 0 h 3409547"/>
              <a:gd name="connsiteX3" fmla="*/ 3778698 w 3785305"/>
              <a:gd name="connsiteY3" fmla="*/ 3399808 h 3409547"/>
              <a:gd name="connsiteX4" fmla="*/ 3623 w 3785305"/>
              <a:gd name="connsiteY4" fmla="*/ 3399808 h 3409547"/>
              <a:gd name="connsiteX5" fmla="*/ 11032 w 3785305"/>
              <a:gd name="connsiteY5" fmla="*/ 517118 h 3409547"/>
              <a:gd name="connsiteX6" fmla="*/ 20556 w 3785305"/>
              <a:gd name="connsiteY6" fmla="*/ 8467 h 3409547"/>
              <a:gd name="connsiteX0" fmla="*/ 20556 w 3785305"/>
              <a:gd name="connsiteY0" fmla="*/ 8467 h 3409547"/>
              <a:gd name="connsiteX1" fmla="*/ 1825236 w 3785305"/>
              <a:gd name="connsiteY1" fmla="*/ 771 h 3409547"/>
              <a:gd name="connsiteX2" fmla="*/ 3778698 w 3785305"/>
              <a:gd name="connsiteY2" fmla="*/ 0 h 3409547"/>
              <a:gd name="connsiteX3" fmla="*/ 3778698 w 3785305"/>
              <a:gd name="connsiteY3" fmla="*/ 3399808 h 3409547"/>
              <a:gd name="connsiteX4" fmla="*/ 3623 w 3785305"/>
              <a:gd name="connsiteY4" fmla="*/ 3399808 h 3409547"/>
              <a:gd name="connsiteX5" fmla="*/ 11032 w 3785305"/>
              <a:gd name="connsiteY5" fmla="*/ 517118 h 3409547"/>
              <a:gd name="connsiteX6" fmla="*/ 20556 w 3785305"/>
              <a:gd name="connsiteY6" fmla="*/ 8467 h 3409547"/>
              <a:gd name="connsiteX0" fmla="*/ 20556 w 3785305"/>
              <a:gd name="connsiteY0" fmla="*/ 8467 h 3409547"/>
              <a:gd name="connsiteX1" fmla="*/ 1825236 w 3785305"/>
              <a:gd name="connsiteY1" fmla="*/ 771 h 3409547"/>
              <a:gd name="connsiteX2" fmla="*/ 3778698 w 3785305"/>
              <a:gd name="connsiteY2" fmla="*/ 0 h 3409547"/>
              <a:gd name="connsiteX3" fmla="*/ 3778698 w 3785305"/>
              <a:gd name="connsiteY3" fmla="*/ 3399808 h 3409547"/>
              <a:gd name="connsiteX4" fmla="*/ 3623 w 3785305"/>
              <a:gd name="connsiteY4" fmla="*/ 3399808 h 3409547"/>
              <a:gd name="connsiteX5" fmla="*/ 11032 w 3785305"/>
              <a:gd name="connsiteY5" fmla="*/ 517118 h 3409547"/>
              <a:gd name="connsiteX6" fmla="*/ 20556 w 3785305"/>
              <a:gd name="connsiteY6" fmla="*/ 8467 h 3409547"/>
              <a:gd name="connsiteX0" fmla="*/ 20556 w 3785305"/>
              <a:gd name="connsiteY0" fmla="*/ 8467 h 3409547"/>
              <a:gd name="connsiteX1" fmla="*/ 3778698 w 3785305"/>
              <a:gd name="connsiteY1" fmla="*/ 0 h 3409547"/>
              <a:gd name="connsiteX2" fmla="*/ 3778698 w 3785305"/>
              <a:gd name="connsiteY2" fmla="*/ 3399808 h 3409547"/>
              <a:gd name="connsiteX3" fmla="*/ 3623 w 3785305"/>
              <a:gd name="connsiteY3" fmla="*/ 3399808 h 3409547"/>
              <a:gd name="connsiteX4" fmla="*/ 11032 w 3785305"/>
              <a:gd name="connsiteY4" fmla="*/ 517118 h 3409547"/>
              <a:gd name="connsiteX5" fmla="*/ 20556 w 3785305"/>
              <a:gd name="connsiteY5" fmla="*/ 8467 h 3409547"/>
              <a:gd name="connsiteX0" fmla="*/ 20556 w 3785305"/>
              <a:gd name="connsiteY0" fmla="*/ 17001 h 3418081"/>
              <a:gd name="connsiteX1" fmla="*/ 3778698 w 3785305"/>
              <a:gd name="connsiteY1" fmla="*/ 8534 h 3418081"/>
              <a:gd name="connsiteX2" fmla="*/ 3778698 w 3785305"/>
              <a:gd name="connsiteY2" fmla="*/ 3408342 h 3418081"/>
              <a:gd name="connsiteX3" fmla="*/ 3623 w 3785305"/>
              <a:gd name="connsiteY3" fmla="*/ 3408342 h 3418081"/>
              <a:gd name="connsiteX4" fmla="*/ 11032 w 3785305"/>
              <a:gd name="connsiteY4" fmla="*/ 525652 h 3418081"/>
              <a:gd name="connsiteX5" fmla="*/ 20556 w 3785305"/>
              <a:gd name="connsiteY5" fmla="*/ 17001 h 3418081"/>
              <a:gd name="connsiteX0" fmla="*/ 20556 w 3785305"/>
              <a:gd name="connsiteY0" fmla="*/ 8467 h 3409547"/>
              <a:gd name="connsiteX1" fmla="*/ 3778698 w 3785305"/>
              <a:gd name="connsiteY1" fmla="*/ 0 h 3409547"/>
              <a:gd name="connsiteX2" fmla="*/ 3778698 w 3785305"/>
              <a:gd name="connsiteY2" fmla="*/ 3399808 h 3409547"/>
              <a:gd name="connsiteX3" fmla="*/ 3623 w 3785305"/>
              <a:gd name="connsiteY3" fmla="*/ 3399808 h 3409547"/>
              <a:gd name="connsiteX4" fmla="*/ 11032 w 3785305"/>
              <a:gd name="connsiteY4" fmla="*/ 517118 h 3409547"/>
              <a:gd name="connsiteX5" fmla="*/ 20556 w 3785305"/>
              <a:gd name="connsiteY5" fmla="*/ 8467 h 3409547"/>
              <a:gd name="connsiteX0" fmla="*/ 20556 w 3785305"/>
              <a:gd name="connsiteY0" fmla="*/ 8467 h 3409547"/>
              <a:gd name="connsiteX1" fmla="*/ 3778698 w 3785305"/>
              <a:gd name="connsiteY1" fmla="*/ 0 h 3409547"/>
              <a:gd name="connsiteX2" fmla="*/ 3778698 w 3785305"/>
              <a:gd name="connsiteY2" fmla="*/ 3399808 h 3409547"/>
              <a:gd name="connsiteX3" fmla="*/ 3623 w 3785305"/>
              <a:gd name="connsiteY3" fmla="*/ 3399808 h 3409547"/>
              <a:gd name="connsiteX4" fmla="*/ 11032 w 3785305"/>
              <a:gd name="connsiteY4" fmla="*/ 517118 h 3409547"/>
              <a:gd name="connsiteX5" fmla="*/ 20556 w 3785305"/>
              <a:gd name="connsiteY5" fmla="*/ 8467 h 3409547"/>
              <a:gd name="connsiteX0" fmla="*/ 5587 w 3785305"/>
              <a:gd name="connsiteY0" fmla="*/ 11882 h 3409547"/>
              <a:gd name="connsiteX1" fmla="*/ 3778698 w 3785305"/>
              <a:gd name="connsiteY1" fmla="*/ 0 h 3409547"/>
              <a:gd name="connsiteX2" fmla="*/ 3778698 w 3785305"/>
              <a:gd name="connsiteY2" fmla="*/ 3399808 h 3409547"/>
              <a:gd name="connsiteX3" fmla="*/ 3623 w 3785305"/>
              <a:gd name="connsiteY3" fmla="*/ 3399808 h 3409547"/>
              <a:gd name="connsiteX4" fmla="*/ 11032 w 3785305"/>
              <a:gd name="connsiteY4" fmla="*/ 517118 h 3409547"/>
              <a:gd name="connsiteX5" fmla="*/ 5587 w 3785305"/>
              <a:gd name="connsiteY5" fmla="*/ 11882 h 340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5305" h="3409547">
                <a:moveTo>
                  <a:pt x="5587" y="11882"/>
                </a:moveTo>
                <a:lnTo>
                  <a:pt x="3778698" y="0"/>
                </a:lnTo>
                <a:cubicBezTo>
                  <a:pt x="3787164" y="108803"/>
                  <a:pt x="3787846" y="1966030"/>
                  <a:pt x="3778698" y="3399808"/>
                </a:cubicBezTo>
                <a:cubicBezTo>
                  <a:pt x="2816673" y="3416741"/>
                  <a:pt x="804591" y="3408156"/>
                  <a:pt x="3623" y="3399808"/>
                </a:cubicBezTo>
                <a:cubicBezTo>
                  <a:pt x="-7665" y="3090104"/>
                  <a:pt x="11032" y="1083753"/>
                  <a:pt x="11032" y="517118"/>
                </a:cubicBezTo>
                <a:cubicBezTo>
                  <a:pt x="11032" y="-49517"/>
                  <a:pt x="310" y="114948"/>
                  <a:pt x="5587" y="11882"/>
                </a:cubicBezTo>
                <a:close/>
              </a:path>
            </a:pathLst>
          </a:custGeom>
          <a:solidFill>
            <a:schemeClr val="accent4"/>
          </a:solidFill>
        </p:spPr>
        <p:txBody>
          <a:bodyPr lIns="180000" tIns="180000" rIns="180000" bIns="180000"/>
          <a:lstStyle>
            <a:lvl1pPr marL="0" indent="0">
              <a:buNone/>
              <a:tabLst/>
              <a:defRPr sz="1600">
                <a:solidFill>
                  <a:schemeClr val="tx1"/>
                </a:solidFill>
                <a:latin typeface="+mn-lt"/>
              </a:defRPr>
            </a:lvl1pPr>
            <a:lvl2pPr marL="225425" indent="-90488">
              <a:tabLst/>
              <a:defRPr sz="1100"/>
            </a:lvl2pPr>
          </a:lstStyle>
          <a:p>
            <a:pPr marL="0" marR="0" lvl="0" indent="0" algn="l" defTabSz="914400" rtl="0" eaLnBrk="1" fontAlgn="auto" latinLnBrk="0" hangingPunct="1">
              <a:lnSpc>
                <a:spcPct val="105000"/>
              </a:lnSpc>
              <a:spcBef>
                <a:spcPts val="800"/>
              </a:spcBef>
              <a:spcAft>
                <a:spcPts val="0"/>
              </a:spcAft>
              <a:buClr>
                <a:srgbClr val="F7673B"/>
              </a:buClr>
              <a:buSzTx/>
              <a:buFont typeface="Arial" panose="020B0604020202020204" pitchFamily="34" charset="0"/>
              <a:buNone/>
              <a:tabLst/>
              <a:defRPr/>
            </a:pPr>
            <a:r>
              <a:rPr kumimoji="0" lang="en-GB" sz="1600" b="0" i="0" u="none" strike="noStrike" kern="1000" cap="none" spc="-40" normalizeH="0" baseline="0" noProof="0">
                <a:ln>
                  <a:noFill/>
                </a:ln>
                <a:solidFill>
                  <a:srgbClr val="0F3D51"/>
                </a:solidFill>
                <a:effectLst/>
                <a:uLnTx/>
                <a:uFillTx/>
                <a:latin typeface="Cadiz Book"/>
                <a:ea typeface="+mn-ea"/>
                <a:cs typeface="+mn-cs"/>
              </a:rPr>
              <a:t>Summarise the factors that affect/ enable/promote/hinder etc the customer with accomplishing their ambition. E.g.: Is the demand for certain resources scarce in the market? Are competitors pushing into the same segment? Could there be internal challenges like siloed work, legacy tech, convincing the right people of the importance of the work, lack of customer insight etc?</a:t>
            </a:r>
          </a:p>
        </p:txBody>
      </p:sp>
      <p:sp>
        <p:nvSpPr>
          <p:cNvPr id="29" name="Text Placeholder 10">
            <a:extLst>
              <a:ext uri="{FF2B5EF4-FFF2-40B4-BE49-F238E27FC236}">
                <a16:creationId xmlns:a16="http://schemas.microsoft.com/office/drawing/2014/main" id="{40C0FDAC-B596-C541-DBE5-AD5B12DBC9F9}"/>
              </a:ext>
            </a:extLst>
          </p:cNvPr>
          <p:cNvSpPr>
            <a:spLocks noGrp="1"/>
          </p:cNvSpPr>
          <p:nvPr>
            <p:ph type="body" sz="quarter" idx="27" hasCustomPrompt="1"/>
          </p:nvPr>
        </p:nvSpPr>
        <p:spPr>
          <a:xfrm>
            <a:off x="7989680" y="2335177"/>
            <a:ext cx="3187838" cy="204680"/>
          </a:xfrm>
          <a:prstGeom prst="rect">
            <a:avLst/>
          </a:prstGeom>
        </p:spPr>
        <p:txBody>
          <a:bodyPr lIns="0" tIns="0" rIns="0" bIns="0" anchor="t"/>
          <a:lstStyle>
            <a:lvl1pPr marL="0" indent="0">
              <a:spcBef>
                <a:spcPts val="0"/>
              </a:spcBef>
              <a:buNone/>
              <a:defRPr sz="1000" spc="0">
                <a:solidFill>
                  <a:schemeClr val="tx2"/>
                </a:solidFill>
                <a:latin typeface="+mn-lt"/>
              </a:defRPr>
            </a:lvl1pPr>
            <a:lvl2pPr marL="268287" indent="0">
              <a:buNone/>
              <a:defRPr sz="1400">
                <a:latin typeface="+mj-lt"/>
              </a:defRPr>
            </a:lvl2pPr>
            <a:lvl3pPr marL="493712" indent="0">
              <a:buNone/>
              <a:defRPr sz="1400">
                <a:latin typeface="+mj-lt"/>
              </a:defRPr>
            </a:lvl3pPr>
            <a:lvl4pPr marL="711200" indent="0">
              <a:buNone/>
              <a:defRPr sz="1400">
                <a:latin typeface="+mj-lt"/>
              </a:defRPr>
            </a:lvl4pPr>
            <a:lvl5pPr marL="890588" indent="0">
              <a:buNone/>
              <a:defRPr sz="1400">
                <a:latin typeface="+mj-lt"/>
              </a:defRPr>
            </a:lvl5pPr>
          </a:lstStyle>
          <a:p>
            <a:pPr lvl="0"/>
            <a:r>
              <a:rPr lang="en-US"/>
              <a:t>GOVERNING QUESTION</a:t>
            </a:r>
          </a:p>
        </p:txBody>
      </p:sp>
      <p:sp>
        <p:nvSpPr>
          <p:cNvPr id="21" name="Text Placeholder 2">
            <a:extLst>
              <a:ext uri="{FF2B5EF4-FFF2-40B4-BE49-F238E27FC236}">
                <a16:creationId xmlns:a16="http://schemas.microsoft.com/office/drawing/2014/main" id="{7ECC9F89-552A-6E02-EBE5-EC76228CDE75}"/>
              </a:ext>
            </a:extLst>
          </p:cNvPr>
          <p:cNvSpPr>
            <a:spLocks noGrp="1"/>
          </p:cNvSpPr>
          <p:nvPr>
            <p:ph type="body" sz="quarter" idx="25" hasCustomPrompt="1"/>
          </p:nvPr>
        </p:nvSpPr>
        <p:spPr>
          <a:xfrm>
            <a:off x="7989967" y="2852615"/>
            <a:ext cx="3500817" cy="3455987"/>
          </a:xfrm>
          <a:custGeom>
            <a:avLst/>
            <a:gdLst>
              <a:gd name="connsiteX0" fmla="*/ 0 w 3775075"/>
              <a:gd name="connsiteY0" fmla="*/ 0 h 3399808"/>
              <a:gd name="connsiteX1" fmla="*/ 3775075 w 3775075"/>
              <a:gd name="connsiteY1" fmla="*/ 0 h 3399808"/>
              <a:gd name="connsiteX2" fmla="*/ 3775075 w 3775075"/>
              <a:gd name="connsiteY2" fmla="*/ 3399808 h 3399808"/>
              <a:gd name="connsiteX3" fmla="*/ 0 w 3775075"/>
              <a:gd name="connsiteY3" fmla="*/ 3399808 h 3399808"/>
              <a:gd name="connsiteX4" fmla="*/ 0 w 3775075"/>
              <a:gd name="connsiteY4" fmla="*/ 0 h 3399808"/>
              <a:gd name="connsiteX0" fmla="*/ 0 w 3775075"/>
              <a:gd name="connsiteY0" fmla="*/ 0 h 3399808"/>
              <a:gd name="connsiteX1" fmla="*/ 1819276 w 3775075"/>
              <a:gd name="connsiteY1" fmla="*/ 652 h 3399808"/>
              <a:gd name="connsiteX2" fmla="*/ 3775075 w 3775075"/>
              <a:gd name="connsiteY2" fmla="*/ 0 h 3399808"/>
              <a:gd name="connsiteX3" fmla="*/ 3775075 w 3775075"/>
              <a:gd name="connsiteY3" fmla="*/ 3399808 h 3399808"/>
              <a:gd name="connsiteX4" fmla="*/ 0 w 3775075"/>
              <a:gd name="connsiteY4" fmla="*/ 3399808 h 3399808"/>
              <a:gd name="connsiteX5" fmla="*/ 0 w 3775075"/>
              <a:gd name="connsiteY5" fmla="*/ 0 h 3399808"/>
              <a:gd name="connsiteX0" fmla="*/ 0 w 3778837"/>
              <a:gd name="connsiteY0" fmla="*/ 0 h 3399808"/>
              <a:gd name="connsiteX1" fmla="*/ 1819276 w 3778837"/>
              <a:gd name="connsiteY1" fmla="*/ 652 h 3399808"/>
              <a:gd name="connsiteX2" fmla="*/ 3775075 w 3778837"/>
              <a:gd name="connsiteY2" fmla="*/ 0 h 3399808"/>
              <a:gd name="connsiteX3" fmla="*/ 3775075 w 3778837"/>
              <a:gd name="connsiteY3" fmla="*/ 3399808 h 3399808"/>
              <a:gd name="connsiteX4" fmla="*/ 0 w 3778837"/>
              <a:gd name="connsiteY4" fmla="*/ 3399808 h 3399808"/>
              <a:gd name="connsiteX5" fmla="*/ 0 w 3778837"/>
              <a:gd name="connsiteY5" fmla="*/ 0 h 3399808"/>
              <a:gd name="connsiteX0" fmla="*/ 0 w 3778837"/>
              <a:gd name="connsiteY0" fmla="*/ 0 h 3407333"/>
              <a:gd name="connsiteX1" fmla="*/ 1819276 w 3778837"/>
              <a:gd name="connsiteY1" fmla="*/ 652 h 3407333"/>
              <a:gd name="connsiteX2" fmla="*/ 3775075 w 3778837"/>
              <a:gd name="connsiteY2" fmla="*/ 0 h 3407333"/>
              <a:gd name="connsiteX3" fmla="*/ 3775075 w 3778837"/>
              <a:gd name="connsiteY3" fmla="*/ 3399808 h 3407333"/>
              <a:gd name="connsiteX4" fmla="*/ 0 w 3778837"/>
              <a:gd name="connsiteY4" fmla="*/ 3399808 h 3407333"/>
              <a:gd name="connsiteX5" fmla="*/ 0 w 3778837"/>
              <a:gd name="connsiteY5" fmla="*/ 0 h 3407333"/>
              <a:gd name="connsiteX0" fmla="*/ 0 w 3778837"/>
              <a:gd name="connsiteY0" fmla="*/ 0 h 3407333"/>
              <a:gd name="connsiteX1" fmla="*/ 1819276 w 3778837"/>
              <a:gd name="connsiteY1" fmla="*/ 652 h 3407333"/>
              <a:gd name="connsiteX2" fmla="*/ 3775075 w 3778837"/>
              <a:gd name="connsiteY2" fmla="*/ 0 h 3407333"/>
              <a:gd name="connsiteX3" fmla="*/ 3775075 w 3778837"/>
              <a:gd name="connsiteY3" fmla="*/ 3399808 h 3407333"/>
              <a:gd name="connsiteX4" fmla="*/ 0 w 3778837"/>
              <a:gd name="connsiteY4" fmla="*/ 3399808 h 3407333"/>
              <a:gd name="connsiteX5" fmla="*/ 0 w 3778837"/>
              <a:gd name="connsiteY5" fmla="*/ 0 h 3407333"/>
              <a:gd name="connsiteX0" fmla="*/ 277805 w 4056642"/>
              <a:gd name="connsiteY0" fmla="*/ 0 h 3407333"/>
              <a:gd name="connsiteX1" fmla="*/ 2097081 w 4056642"/>
              <a:gd name="connsiteY1" fmla="*/ 652 h 3407333"/>
              <a:gd name="connsiteX2" fmla="*/ 4052880 w 4056642"/>
              <a:gd name="connsiteY2" fmla="*/ 0 h 3407333"/>
              <a:gd name="connsiteX3" fmla="*/ 4052880 w 4056642"/>
              <a:gd name="connsiteY3" fmla="*/ 3399808 h 3407333"/>
              <a:gd name="connsiteX4" fmla="*/ 277805 w 4056642"/>
              <a:gd name="connsiteY4" fmla="*/ 3399808 h 3407333"/>
              <a:gd name="connsiteX5" fmla="*/ 285214 w 4056642"/>
              <a:gd name="connsiteY5" fmla="*/ 517118 h 3407333"/>
              <a:gd name="connsiteX6" fmla="*/ 277805 w 4056642"/>
              <a:gd name="connsiteY6" fmla="*/ 0 h 3407333"/>
              <a:gd name="connsiteX0" fmla="*/ 362471 w 4056642"/>
              <a:gd name="connsiteY0" fmla="*/ 0 h 3407333"/>
              <a:gd name="connsiteX1" fmla="*/ 2097081 w 4056642"/>
              <a:gd name="connsiteY1" fmla="*/ 652 h 3407333"/>
              <a:gd name="connsiteX2" fmla="*/ 4052880 w 4056642"/>
              <a:gd name="connsiteY2" fmla="*/ 0 h 3407333"/>
              <a:gd name="connsiteX3" fmla="*/ 4052880 w 4056642"/>
              <a:gd name="connsiteY3" fmla="*/ 3399808 h 3407333"/>
              <a:gd name="connsiteX4" fmla="*/ 277805 w 4056642"/>
              <a:gd name="connsiteY4" fmla="*/ 3399808 h 3407333"/>
              <a:gd name="connsiteX5" fmla="*/ 285214 w 4056642"/>
              <a:gd name="connsiteY5" fmla="*/ 517118 h 3407333"/>
              <a:gd name="connsiteX6" fmla="*/ 362471 w 4056642"/>
              <a:gd name="connsiteY6" fmla="*/ 0 h 3407333"/>
              <a:gd name="connsiteX0" fmla="*/ 362471 w 4056642"/>
              <a:gd name="connsiteY0" fmla="*/ 0 h 3407333"/>
              <a:gd name="connsiteX1" fmla="*/ 2097081 w 4056642"/>
              <a:gd name="connsiteY1" fmla="*/ 652 h 3407333"/>
              <a:gd name="connsiteX2" fmla="*/ 4052880 w 4056642"/>
              <a:gd name="connsiteY2" fmla="*/ 0 h 3407333"/>
              <a:gd name="connsiteX3" fmla="*/ 4052880 w 4056642"/>
              <a:gd name="connsiteY3" fmla="*/ 3399808 h 3407333"/>
              <a:gd name="connsiteX4" fmla="*/ 277805 w 4056642"/>
              <a:gd name="connsiteY4" fmla="*/ 3399808 h 3407333"/>
              <a:gd name="connsiteX5" fmla="*/ 285214 w 4056642"/>
              <a:gd name="connsiteY5" fmla="*/ 517118 h 3407333"/>
              <a:gd name="connsiteX6" fmla="*/ 362471 w 4056642"/>
              <a:gd name="connsiteY6" fmla="*/ 0 h 3407333"/>
              <a:gd name="connsiteX0" fmla="*/ 88289 w 3782460"/>
              <a:gd name="connsiteY0" fmla="*/ 0 h 3407333"/>
              <a:gd name="connsiteX1" fmla="*/ 1822899 w 3782460"/>
              <a:gd name="connsiteY1" fmla="*/ 652 h 3407333"/>
              <a:gd name="connsiteX2" fmla="*/ 3778698 w 3782460"/>
              <a:gd name="connsiteY2" fmla="*/ 0 h 3407333"/>
              <a:gd name="connsiteX3" fmla="*/ 3778698 w 3782460"/>
              <a:gd name="connsiteY3" fmla="*/ 3399808 h 3407333"/>
              <a:gd name="connsiteX4" fmla="*/ 3623 w 3782460"/>
              <a:gd name="connsiteY4" fmla="*/ 3399808 h 3407333"/>
              <a:gd name="connsiteX5" fmla="*/ 11032 w 3782460"/>
              <a:gd name="connsiteY5" fmla="*/ 517118 h 3407333"/>
              <a:gd name="connsiteX6" fmla="*/ 88289 w 3782460"/>
              <a:gd name="connsiteY6" fmla="*/ 0 h 3407333"/>
              <a:gd name="connsiteX0" fmla="*/ 35902 w 3797806"/>
              <a:gd name="connsiteY0" fmla="*/ 8467 h 3407333"/>
              <a:gd name="connsiteX1" fmla="*/ 1838245 w 3797806"/>
              <a:gd name="connsiteY1" fmla="*/ 652 h 3407333"/>
              <a:gd name="connsiteX2" fmla="*/ 3794044 w 3797806"/>
              <a:gd name="connsiteY2" fmla="*/ 0 h 3407333"/>
              <a:gd name="connsiteX3" fmla="*/ 3794044 w 3797806"/>
              <a:gd name="connsiteY3" fmla="*/ 3399808 h 3407333"/>
              <a:gd name="connsiteX4" fmla="*/ 18969 w 3797806"/>
              <a:gd name="connsiteY4" fmla="*/ 3399808 h 3407333"/>
              <a:gd name="connsiteX5" fmla="*/ 26378 w 3797806"/>
              <a:gd name="connsiteY5" fmla="*/ 517118 h 3407333"/>
              <a:gd name="connsiteX6" fmla="*/ 35902 w 3797806"/>
              <a:gd name="connsiteY6" fmla="*/ 8467 h 3407333"/>
              <a:gd name="connsiteX0" fmla="*/ 20556 w 3782460"/>
              <a:gd name="connsiteY0" fmla="*/ 8467 h 3407333"/>
              <a:gd name="connsiteX1" fmla="*/ 1822899 w 3782460"/>
              <a:gd name="connsiteY1" fmla="*/ 652 h 3407333"/>
              <a:gd name="connsiteX2" fmla="*/ 3778698 w 3782460"/>
              <a:gd name="connsiteY2" fmla="*/ 0 h 3407333"/>
              <a:gd name="connsiteX3" fmla="*/ 3778698 w 3782460"/>
              <a:gd name="connsiteY3" fmla="*/ 3399808 h 3407333"/>
              <a:gd name="connsiteX4" fmla="*/ 3623 w 3782460"/>
              <a:gd name="connsiteY4" fmla="*/ 3399808 h 3407333"/>
              <a:gd name="connsiteX5" fmla="*/ 11032 w 3782460"/>
              <a:gd name="connsiteY5" fmla="*/ 517118 h 3407333"/>
              <a:gd name="connsiteX6" fmla="*/ 20556 w 3782460"/>
              <a:gd name="connsiteY6" fmla="*/ 8467 h 3407333"/>
              <a:gd name="connsiteX0" fmla="*/ 20556 w 3782460"/>
              <a:gd name="connsiteY0" fmla="*/ 8467 h 3407333"/>
              <a:gd name="connsiteX1" fmla="*/ 1907566 w 3782460"/>
              <a:gd name="connsiteY1" fmla="*/ 9119 h 3407333"/>
              <a:gd name="connsiteX2" fmla="*/ 3778698 w 3782460"/>
              <a:gd name="connsiteY2" fmla="*/ 0 h 3407333"/>
              <a:gd name="connsiteX3" fmla="*/ 3778698 w 3782460"/>
              <a:gd name="connsiteY3" fmla="*/ 3399808 h 3407333"/>
              <a:gd name="connsiteX4" fmla="*/ 3623 w 3782460"/>
              <a:gd name="connsiteY4" fmla="*/ 3399808 h 3407333"/>
              <a:gd name="connsiteX5" fmla="*/ 11032 w 3782460"/>
              <a:gd name="connsiteY5" fmla="*/ 517118 h 3407333"/>
              <a:gd name="connsiteX6" fmla="*/ 20556 w 3782460"/>
              <a:gd name="connsiteY6" fmla="*/ 8467 h 3407333"/>
              <a:gd name="connsiteX0" fmla="*/ 9412 w 3786286"/>
              <a:gd name="connsiteY0" fmla="*/ 11882 h 3407333"/>
              <a:gd name="connsiteX1" fmla="*/ 1911392 w 3786286"/>
              <a:gd name="connsiteY1" fmla="*/ 9119 h 3407333"/>
              <a:gd name="connsiteX2" fmla="*/ 3782524 w 3786286"/>
              <a:gd name="connsiteY2" fmla="*/ 0 h 3407333"/>
              <a:gd name="connsiteX3" fmla="*/ 3782524 w 3786286"/>
              <a:gd name="connsiteY3" fmla="*/ 3399808 h 3407333"/>
              <a:gd name="connsiteX4" fmla="*/ 7449 w 3786286"/>
              <a:gd name="connsiteY4" fmla="*/ 3399808 h 3407333"/>
              <a:gd name="connsiteX5" fmla="*/ 14858 w 3786286"/>
              <a:gd name="connsiteY5" fmla="*/ 517118 h 3407333"/>
              <a:gd name="connsiteX6" fmla="*/ 9412 w 3786286"/>
              <a:gd name="connsiteY6" fmla="*/ 11882 h 3407333"/>
              <a:gd name="connsiteX0" fmla="*/ 5586 w 3782460"/>
              <a:gd name="connsiteY0" fmla="*/ 11882 h 3407333"/>
              <a:gd name="connsiteX1" fmla="*/ 1907566 w 3782460"/>
              <a:gd name="connsiteY1" fmla="*/ 9119 h 3407333"/>
              <a:gd name="connsiteX2" fmla="*/ 3778698 w 3782460"/>
              <a:gd name="connsiteY2" fmla="*/ 0 h 3407333"/>
              <a:gd name="connsiteX3" fmla="*/ 3778698 w 3782460"/>
              <a:gd name="connsiteY3" fmla="*/ 3399808 h 3407333"/>
              <a:gd name="connsiteX4" fmla="*/ 3623 w 3782460"/>
              <a:gd name="connsiteY4" fmla="*/ 3399808 h 3407333"/>
              <a:gd name="connsiteX5" fmla="*/ 11032 w 3782460"/>
              <a:gd name="connsiteY5" fmla="*/ 517118 h 3407333"/>
              <a:gd name="connsiteX6" fmla="*/ 5586 w 3782460"/>
              <a:gd name="connsiteY6" fmla="*/ 11882 h 340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2460" h="3407333">
                <a:moveTo>
                  <a:pt x="5586" y="11882"/>
                </a:moveTo>
                <a:lnTo>
                  <a:pt x="1907566" y="9119"/>
                </a:lnTo>
                <a:lnTo>
                  <a:pt x="3778698" y="0"/>
                </a:lnTo>
                <a:cubicBezTo>
                  <a:pt x="3787164" y="108803"/>
                  <a:pt x="3778698" y="2266539"/>
                  <a:pt x="3778698" y="3399808"/>
                </a:cubicBezTo>
                <a:cubicBezTo>
                  <a:pt x="2816673" y="3416741"/>
                  <a:pt x="1261981" y="3399808"/>
                  <a:pt x="3623" y="3399808"/>
                </a:cubicBezTo>
                <a:cubicBezTo>
                  <a:pt x="-7665" y="3090104"/>
                  <a:pt x="11032" y="1083753"/>
                  <a:pt x="11032" y="517118"/>
                </a:cubicBezTo>
                <a:cubicBezTo>
                  <a:pt x="11032" y="-49517"/>
                  <a:pt x="-3434" y="70557"/>
                  <a:pt x="5586" y="11882"/>
                </a:cubicBezTo>
                <a:close/>
              </a:path>
            </a:pathLst>
          </a:custGeom>
          <a:solidFill>
            <a:schemeClr val="tx1"/>
          </a:solidFill>
        </p:spPr>
        <p:txBody>
          <a:bodyPr lIns="180000" tIns="180000" rIns="180000" bIns="180000"/>
          <a:lstStyle>
            <a:lvl1pPr marL="0" indent="0">
              <a:buNone/>
              <a:tabLst/>
              <a:defRPr sz="1600">
                <a:solidFill>
                  <a:schemeClr val="bg1"/>
                </a:solidFill>
                <a:latin typeface="+mn-lt"/>
              </a:defRPr>
            </a:lvl1pPr>
            <a:lvl2pPr marL="225425" indent="-90488">
              <a:tabLst/>
              <a:defRPr sz="1100"/>
            </a:lvl2pPr>
          </a:lstStyle>
          <a:p>
            <a:pPr marL="0" indent="0">
              <a:lnSpc>
                <a:spcPct val="105000"/>
              </a:lnSpc>
              <a:spcBef>
                <a:spcPts val="800"/>
              </a:spcBef>
              <a:buNone/>
            </a:pPr>
            <a:r>
              <a:rPr lang="en-GB" sz="1600">
                <a:solidFill>
                  <a:schemeClr val="bg1"/>
                </a:solidFill>
              </a:rPr>
              <a:t>Write encapsulation of what we should achieve, or the essential thing we want to have answered. E.g.: What needs to be solved? Make it on point and ideally include </a:t>
            </a:r>
            <a:r>
              <a:rPr lang="en-GB" sz="1600" err="1">
                <a:solidFill>
                  <a:schemeClr val="bg1"/>
                </a:solidFill>
              </a:rPr>
              <a:t>Gofore</a:t>
            </a:r>
            <a:r>
              <a:rPr lang="en-GB" sz="1600">
                <a:solidFill>
                  <a:schemeClr val="bg1"/>
                </a:solidFill>
              </a:rPr>
              <a:t> in the question, like: "How can Company &amp; </a:t>
            </a:r>
            <a:r>
              <a:rPr lang="en-GB" sz="1600" err="1">
                <a:solidFill>
                  <a:schemeClr val="bg1"/>
                </a:solidFill>
              </a:rPr>
              <a:t>Gofore</a:t>
            </a:r>
            <a:r>
              <a:rPr lang="en-GB" sz="1600">
                <a:solidFill>
                  <a:schemeClr val="bg1"/>
                </a:solidFill>
              </a:rPr>
              <a:t> enable xxx, solve xxx, or make xxx happen?</a:t>
            </a:r>
          </a:p>
        </p:txBody>
      </p:sp>
      <p:cxnSp>
        <p:nvCxnSpPr>
          <p:cNvPr id="25" name="Straight Connector 24">
            <a:extLst>
              <a:ext uri="{FF2B5EF4-FFF2-40B4-BE49-F238E27FC236}">
                <a16:creationId xmlns:a16="http://schemas.microsoft.com/office/drawing/2014/main" id="{AA4ED7F2-13EF-286B-E425-C20EF93BF19E}"/>
              </a:ext>
              <a:ext uri="{C183D7F6-B498-43B3-948B-1728B52AA6E4}">
                <adec:decorative xmlns:adec="http://schemas.microsoft.com/office/drawing/2017/decorative" val="1"/>
              </a:ext>
            </a:extLst>
          </p:cNvPr>
          <p:cNvCxnSpPr>
            <a:cxnSpLocks/>
          </p:cNvCxnSpPr>
          <p:nvPr userDrawn="1"/>
        </p:nvCxnSpPr>
        <p:spPr>
          <a:xfrm>
            <a:off x="4323393" y="2417114"/>
            <a:ext cx="230118" cy="0"/>
          </a:xfrm>
          <a:prstGeom prst="line">
            <a:avLst/>
          </a:prstGeom>
          <a:ln w="1270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6" name="Freeform 25">
            <a:extLst>
              <a:ext uri="{FF2B5EF4-FFF2-40B4-BE49-F238E27FC236}">
                <a16:creationId xmlns:a16="http://schemas.microsoft.com/office/drawing/2014/main" id="{BEE2EF14-5BF6-6765-F25E-D4B4D178497F}"/>
              </a:ext>
              <a:ext uri="{C183D7F6-B498-43B3-948B-1728B52AA6E4}">
                <adec:decorative xmlns:adec="http://schemas.microsoft.com/office/drawing/2017/decorative" val="1"/>
              </a:ext>
            </a:extLst>
          </p:cNvPr>
          <p:cNvSpPr/>
          <p:nvPr userDrawn="1"/>
        </p:nvSpPr>
        <p:spPr>
          <a:xfrm>
            <a:off x="703638" y="2211142"/>
            <a:ext cx="230082" cy="204679"/>
          </a:xfrm>
          <a:custGeom>
            <a:avLst/>
            <a:gdLst>
              <a:gd name="connsiteX0" fmla="*/ 12470 w 152402"/>
              <a:gd name="connsiteY0" fmla="*/ 0 h 160478"/>
              <a:gd name="connsiteX1" fmla="*/ 12470 w 152402"/>
              <a:gd name="connsiteY1" fmla="*/ 136800 h 160478"/>
              <a:gd name="connsiteX2" fmla="*/ 142070 w 152402"/>
              <a:gd name="connsiteY2" fmla="*/ 158400 h 160478"/>
              <a:gd name="connsiteX3" fmla="*/ 134870 w 152402"/>
              <a:gd name="connsiteY3" fmla="*/ 158400 h 160478"/>
              <a:gd name="connsiteX0" fmla="*/ 12470 w 244725"/>
              <a:gd name="connsiteY0" fmla="*/ 15956 h 174410"/>
              <a:gd name="connsiteX1" fmla="*/ 12470 w 244725"/>
              <a:gd name="connsiteY1" fmla="*/ 152756 h 174410"/>
              <a:gd name="connsiteX2" fmla="*/ 142070 w 244725"/>
              <a:gd name="connsiteY2" fmla="*/ 174356 h 174410"/>
              <a:gd name="connsiteX3" fmla="*/ 243358 w 244725"/>
              <a:gd name="connsiteY3" fmla="*/ 0 h 174410"/>
              <a:gd name="connsiteX0" fmla="*/ 12470 w 225661"/>
              <a:gd name="connsiteY0" fmla="*/ 0 h 160478"/>
              <a:gd name="connsiteX1" fmla="*/ 12470 w 225661"/>
              <a:gd name="connsiteY1" fmla="*/ 136800 h 160478"/>
              <a:gd name="connsiteX2" fmla="*/ 142070 w 225661"/>
              <a:gd name="connsiteY2" fmla="*/ 158400 h 160478"/>
              <a:gd name="connsiteX3" fmla="*/ 223985 w 225661"/>
              <a:gd name="connsiteY3" fmla="*/ 158400 h 160478"/>
              <a:gd name="connsiteX0" fmla="*/ 12470 w 181097"/>
              <a:gd name="connsiteY0" fmla="*/ 0 h 160478"/>
              <a:gd name="connsiteX1" fmla="*/ 12470 w 181097"/>
              <a:gd name="connsiteY1" fmla="*/ 136800 h 160478"/>
              <a:gd name="connsiteX2" fmla="*/ 142070 w 181097"/>
              <a:gd name="connsiteY2" fmla="*/ 158400 h 160478"/>
              <a:gd name="connsiteX3" fmla="*/ 177490 w 181097"/>
              <a:gd name="connsiteY3" fmla="*/ 158400 h 160478"/>
              <a:gd name="connsiteX0" fmla="*/ 9280 w 175976"/>
              <a:gd name="connsiteY0" fmla="*/ 0 h 251489"/>
              <a:gd name="connsiteX1" fmla="*/ 9280 w 175976"/>
              <a:gd name="connsiteY1" fmla="*/ 136800 h 251489"/>
              <a:gd name="connsiteX2" fmla="*/ 92385 w 175976"/>
              <a:gd name="connsiteY2" fmla="*/ 251390 h 251489"/>
              <a:gd name="connsiteX3" fmla="*/ 174300 w 175976"/>
              <a:gd name="connsiteY3" fmla="*/ 158400 h 251489"/>
              <a:gd name="connsiteX0" fmla="*/ 9280 w 175976"/>
              <a:gd name="connsiteY0" fmla="*/ 0 h 166953"/>
              <a:gd name="connsiteX1" fmla="*/ 9280 w 175976"/>
              <a:gd name="connsiteY1" fmla="*/ 136800 h 166953"/>
              <a:gd name="connsiteX2" fmla="*/ 92385 w 175976"/>
              <a:gd name="connsiteY2" fmla="*/ 166149 h 166953"/>
              <a:gd name="connsiteX3" fmla="*/ 174300 w 175976"/>
              <a:gd name="connsiteY3" fmla="*/ 158400 h 166953"/>
              <a:gd name="connsiteX0" fmla="*/ 4941 w 171637"/>
              <a:gd name="connsiteY0" fmla="*/ 0 h 166953"/>
              <a:gd name="connsiteX1" fmla="*/ 4941 w 171637"/>
              <a:gd name="connsiteY1" fmla="*/ 136800 h 166953"/>
              <a:gd name="connsiteX2" fmla="*/ 88046 w 171637"/>
              <a:gd name="connsiteY2" fmla="*/ 166149 h 166953"/>
              <a:gd name="connsiteX3" fmla="*/ 169961 w 171637"/>
              <a:gd name="connsiteY3" fmla="*/ 158400 h 166953"/>
              <a:gd name="connsiteX0" fmla="*/ 7743 w 177968"/>
              <a:gd name="connsiteY0" fmla="*/ 0 h 139162"/>
              <a:gd name="connsiteX1" fmla="*/ 11272 w 177968"/>
              <a:gd name="connsiteY1" fmla="*/ 109009 h 139162"/>
              <a:gd name="connsiteX2" fmla="*/ 94377 w 177968"/>
              <a:gd name="connsiteY2" fmla="*/ 138358 h 139162"/>
              <a:gd name="connsiteX3" fmla="*/ 176292 w 177968"/>
              <a:gd name="connsiteY3" fmla="*/ 130609 h 139162"/>
              <a:gd name="connsiteX0" fmla="*/ 3887 w 174112"/>
              <a:gd name="connsiteY0" fmla="*/ 0 h 139162"/>
              <a:gd name="connsiteX1" fmla="*/ 7416 w 174112"/>
              <a:gd name="connsiteY1" fmla="*/ 109009 h 139162"/>
              <a:gd name="connsiteX2" fmla="*/ 90521 w 174112"/>
              <a:gd name="connsiteY2" fmla="*/ 138358 h 139162"/>
              <a:gd name="connsiteX3" fmla="*/ 172436 w 174112"/>
              <a:gd name="connsiteY3" fmla="*/ 130609 h 139162"/>
              <a:gd name="connsiteX0" fmla="*/ 0 w 170225"/>
              <a:gd name="connsiteY0" fmla="*/ 0 h 139162"/>
              <a:gd name="connsiteX1" fmla="*/ 3529 w 170225"/>
              <a:gd name="connsiteY1" fmla="*/ 109009 h 139162"/>
              <a:gd name="connsiteX2" fmla="*/ 86634 w 170225"/>
              <a:gd name="connsiteY2" fmla="*/ 138358 h 139162"/>
              <a:gd name="connsiteX3" fmla="*/ 168549 w 170225"/>
              <a:gd name="connsiteY3" fmla="*/ 130609 h 139162"/>
              <a:gd name="connsiteX0" fmla="*/ 3949 w 174192"/>
              <a:gd name="connsiteY0" fmla="*/ 0 h 130987"/>
              <a:gd name="connsiteX1" fmla="*/ 7478 w 174192"/>
              <a:gd name="connsiteY1" fmla="*/ 109009 h 130987"/>
              <a:gd name="connsiteX2" fmla="*/ 91465 w 174192"/>
              <a:gd name="connsiteY2" fmla="*/ 123801 h 130987"/>
              <a:gd name="connsiteX3" fmla="*/ 172498 w 174192"/>
              <a:gd name="connsiteY3" fmla="*/ 130609 h 130987"/>
              <a:gd name="connsiteX0" fmla="*/ 483 w 170095"/>
              <a:gd name="connsiteY0" fmla="*/ 0 h 137936"/>
              <a:gd name="connsiteX1" fmla="*/ 4012 w 170095"/>
              <a:gd name="connsiteY1" fmla="*/ 109009 h 137936"/>
              <a:gd name="connsiteX2" fmla="*/ 37710 w 170095"/>
              <a:gd name="connsiteY2" fmla="*/ 137035 h 137936"/>
              <a:gd name="connsiteX3" fmla="*/ 169032 w 170095"/>
              <a:gd name="connsiteY3" fmla="*/ 130609 h 137936"/>
              <a:gd name="connsiteX0" fmla="*/ 0 w 169612"/>
              <a:gd name="connsiteY0" fmla="*/ 0 h 137936"/>
              <a:gd name="connsiteX1" fmla="*/ 6176 w 169612"/>
              <a:gd name="connsiteY1" fmla="*/ 100627 h 137936"/>
              <a:gd name="connsiteX2" fmla="*/ 37227 w 169612"/>
              <a:gd name="connsiteY2" fmla="*/ 137035 h 137936"/>
              <a:gd name="connsiteX3" fmla="*/ 168549 w 169612"/>
              <a:gd name="connsiteY3" fmla="*/ 130609 h 137936"/>
              <a:gd name="connsiteX0" fmla="*/ 0 w 169612"/>
              <a:gd name="connsiteY0" fmla="*/ 0 h 137936"/>
              <a:gd name="connsiteX1" fmla="*/ 6176 w 169612"/>
              <a:gd name="connsiteY1" fmla="*/ 100627 h 137936"/>
              <a:gd name="connsiteX2" fmla="*/ 37227 w 169612"/>
              <a:gd name="connsiteY2" fmla="*/ 137035 h 137936"/>
              <a:gd name="connsiteX3" fmla="*/ 168549 w 169612"/>
              <a:gd name="connsiteY3" fmla="*/ 130609 h 137936"/>
              <a:gd name="connsiteX0" fmla="*/ 0 w 169612"/>
              <a:gd name="connsiteY0" fmla="*/ 0 h 137936"/>
              <a:gd name="connsiteX1" fmla="*/ 3088 w 169612"/>
              <a:gd name="connsiteY1" fmla="*/ 93569 h 137936"/>
              <a:gd name="connsiteX2" fmla="*/ 37227 w 169612"/>
              <a:gd name="connsiteY2" fmla="*/ 137035 h 137936"/>
              <a:gd name="connsiteX3" fmla="*/ 168549 w 169612"/>
              <a:gd name="connsiteY3" fmla="*/ 130609 h 137936"/>
              <a:gd name="connsiteX0" fmla="*/ 0 w 169612"/>
              <a:gd name="connsiteY0" fmla="*/ 0 h 137936"/>
              <a:gd name="connsiteX1" fmla="*/ 3088 w 169612"/>
              <a:gd name="connsiteY1" fmla="*/ 84305 h 137936"/>
              <a:gd name="connsiteX2" fmla="*/ 37227 w 169612"/>
              <a:gd name="connsiteY2" fmla="*/ 137035 h 137936"/>
              <a:gd name="connsiteX3" fmla="*/ 168549 w 169612"/>
              <a:gd name="connsiteY3" fmla="*/ 130609 h 137936"/>
              <a:gd name="connsiteX0" fmla="*/ 1193 w 170867"/>
              <a:gd name="connsiteY0" fmla="*/ 0 h 133138"/>
              <a:gd name="connsiteX1" fmla="*/ 4281 w 170867"/>
              <a:gd name="connsiteY1" fmla="*/ 84305 h 133138"/>
              <a:gd name="connsiteX2" fmla="*/ 45919 w 170867"/>
              <a:gd name="connsiteY2" fmla="*/ 131300 h 133138"/>
              <a:gd name="connsiteX3" fmla="*/ 169742 w 170867"/>
              <a:gd name="connsiteY3" fmla="*/ 130609 h 133138"/>
              <a:gd name="connsiteX0" fmla="*/ 1193 w 170867"/>
              <a:gd name="connsiteY0" fmla="*/ 0 h 133138"/>
              <a:gd name="connsiteX1" fmla="*/ 4281 w 170867"/>
              <a:gd name="connsiteY1" fmla="*/ 84305 h 133138"/>
              <a:gd name="connsiteX2" fmla="*/ 45919 w 170867"/>
              <a:gd name="connsiteY2" fmla="*/ 131300 h 133138"/>
              <a:gd name="connsiteX3" fmla="*/ 169742 w 170867"/>
              <a:gd name="connsiteY3" fmla="*/ 130609 h 133138"/>
              <a:gd name="connsiteX0" fmla="*/ 1193 w 170936"/>
              <a:gd name="connsiteY0" fmla="*/ 0 h 131821"/>
              <a:gd name="connsiteX1" fmla="*/ 4281 w 170936"/>
              <a:gd name="connsiteY1" fmla="*/ 84305 h 131821"/>
              <a:gd name="connsiteX2" fmla="*/ 45919 w 170936"/>
              <a:gd name="connsiteY2" fmla="*/ 131300 h 131821"/>
              <a:gd name="connsiteX3" fmla="*/ 169742 w 170936"/>
              <a:gd name="connsiteY3" fmla="*/ 130609 h 131821"/>
              <a:gd name="connsiteX0" fmla="*/ 1193 w 170936"/>
              <a:gd name="connsiteY0" fmla="*/ 0 h 131821"/>
              <a:gd name="connsiteX1" fmla="*/ 4281 w 170936"/>
              <a:gd name="connsiteY1" fmla="*/ 84305 h 131821"/>
              <a:gd name="connsiteX2" fmla="*/ 45919 w 170936"/>
              <a:gd name="connsiteY2" fmla="*/ 131300 h 131821"/>
              <a:gd name="connsiteX3" fmla="*/ 169742 w 170936"/>
              <a:gd name="connsiteY3" fmla="*/ 130609 h 131821"/>
              <a:gd name="connsiteX0" fmla="*/ 784 w 170469"/>
              <a:gd name="connsiteY0" fmla="*/ 0 h 131821"/>
              <a:gd name="connsiteX1" fmla="*/ 3872 w 170469"/>
              <a:gd name="connsiteY1" fmla="*/ 84305 h 131821"/>
              <a:gd name="connsiteX2" fmla="*/ 39334 w 170469"/>
              <a:gd name="connsiteY2" fmla="*/ 131300 h 131821"/>
              <a:gd name="connsiteX3" fmla="*/ 169333 w 170469"/>
              <a:gd name="connsiteY3" fmla="*/ 130609 h 131821"/>
              <a:gd name="connsiteX0" fmla="*/ 0 w 169685"/>
              <a:gd name="connsiteY0" fmla="*/ 0 h 131821"/>
              <a:gd name="connsiteX1" fmla="*/ 3088 w 169685"/>
              <a:gd name="connsiteY1" fmla="*/ 84305 h 131821"/>
              <a:gd name="connsiteX2" fmla="*/ 38550 w 169685"/>
              <a:gd name="connsiteY2" fmla="*/ 131300 h 131821"/>
              <a:gd name="connsiteX3" fmla="*/ 168549 w 169685"/>
              <a:gd name="connsiteY3" fmla="*/ 130609 h 131821"/>
              <a:gd name="connsiteX0" fmla="*/ 0 w 119283"/>
              <a:gd name="connsiteY0" fmla="*/ 0 h 132065"/>
              <a:gd name="connsiteX1" fmla="*/ 3088 w 119283"/>
              <a:gd name="connsiteY1" fmla="*/ 84305 h 132065"/>
              <a:gd name="connsiteX2" fmla="*/ 38550 w 119283"/>
              <a:gd name="connsiteY2" fmla="*/ 131300 h 132065"/>
              <a:gd name="connsiteX3" fmla="*/ 117378 w 119283"/>
              <a:gd name="connsiteY3" fmla="*/ 131050 h 132065"/>
              <a:gd name="connsiteX0" fmla="*/ 0 w 117378"/>
              <a:gd name="connsiteY0" fmla="*/ 0 h 131711"/>
              <a:gd name="connsiteX1" fmla="*/ 3088 w 117378"/>
              <a:gd name="connsiteY1" fmla="*/ 84305 h 131711"/>
              <a:gd name="connsiteX2" fmla="*/ 38550 w 117378"/>
              <a:gd name="connsiteY2" fmla="*/ 131300 h 131711"/>
              <a:gd name="connsiteX3" fmla="*/ 117378 w 117378"/>
              <a:gd name="connsiteY3" fmla="*/ 131050 h 131711"/>
              <a:gd name="connsiteX0" fmla="*/ 0 w 117378"/>
              <a:gd name="connsiteY0" fmla="*/ 0 h 131711"/>
              <a:gd name="connsiteX1" fmla="*/ 3088 w 117378"/>
              <a:gd name="connsiteY1" fmla="*/ 84305 h 131711"/>
              <a:gd name="connsiteX2" fmla="*/ 38550 w 117378"/>
              <a:gd name="connsiteY2" fmla="*/ 131300 h 131711"/>
              <a:gd name="connsiteX3" fmla="*/ 117378 w 117378"/>
              <a:gd name="connsiteY3" fmla="*/ 131050 h 131711"/>
              <a:gd name="connsiteX0" fmla="*/ 0 w 107673"/>
              <a:gd name="connsiteY0" fmla="*/ 0 h 131711"/>
              <a:gd name="connsiteX1" fmla="*/ 3088 w 107673"/>
              <a:gd name="connsiteY1" fmla="*/ 84305 h 131711"/>
              <a:gd name="connsiteX2" fmla="*/ 38550 w 107673"/>
              <a:gd name="connsiteY2" fmla="*/ 131300 h 131711"/>
              <a:gd name="connsiteX3" fmla="*/ 107673 w 107673"/>
              <a:gd name="connsiteY3" fmla="*/ 131050 h 131711"/>
              <a:gd name="connsiteX0" fmla="*/ 1731 w 107639"/>
              <a:gd name="connsiteY0" fmla="*/ 0 h 94215"/>
              <a:gd name="connsiteX1" fmla="*/ 3054 w 107639"/>
              <a:gd name="connsiteY1" fmla="*/ 46809 h 94215"/>
              <a:gd name="connsiteX2" fmla="*/ 38516 w 107639"/>
              <a:gd name="connsiteY2" fmla="*/ 93804 h 94215"/>
              <a:gd name="connsiteX3" fmla="*/ 107639 w 107639"/>
              <a:gd name="connsiteY3" fmla="*/ 93554 h 94215"/>
              <a:gd name="connsiteX0" fmla="*/ 1615 w 107523"/>
              <a:gd name="connsiteY0" fmla="*/ 0 h 94215"/>
              <a:gd name="connsiteX1" fmla="*/ 2938 w 107523"/>
              <a:gd name="connsiteY1" fmla="*/ 46809 h 94215"/>
              <a:gd name="connsiteX2" fmla="*/ 38400 w 107523"/>
              <a:gd name="connsiteY2" fmla="*/ 93804 h 94215"/>
              <a:gd name="connsiteX3" fmla="*/ 107523 w 107523"/>
              <a:gd name="connsiteY3" fmla="*/ 93554 h 94215"/>
              <a:gd name="connsiteX0" fmla="*/ 0 w 105908"/>
              <a:gd name="connsiteY0" fmla="*/ 0 h 94215"/>
              <a:gd name="connsiteX1" fmla="*/ 1323 w 105908"/>
              <a:gd name="connsiteY1" fmla="*/ 46809 h 94215"/>
              <a:gd name="connsiteX2" fmla="*/ 36785 w 105908"/>
              <a:gd name="connsiteY2" fmla="*/ 93804 h 94215"/>
              <a:gd name="connsiteX3" fmla="*/ 105908 w 105908"/>
              <a:gd name="connsiteY3" fmla="*/ 93554 h 94215"/>
              <a:gd name="connsiteX0" fmla="*/ 0 w 105908"/>
              <a:gd name="connsiteY0" fmla="*/ 0 h 94215"/>
              <a:gd name="connsiteX1" fmla="*/ 1323 w 105908"/>
              <a:gd name="connsiteY1" fmla="*/ 57396 h 94215"/>
              <a:gd name="connsiteX2" fmla="*/ 36785 w 105908"/>
              <a:gd name="connsiteY2" fmla="*/ 93804 h 94215"/>
              <a:gd name="connsiteX3" fmla="*/ 105908 w 105908"/>
              <a:gd name="connsiteY3" fmla="*/ 93554 h 94215"/>
            </a:gdLst>
            <a:ahLst/>
            <a:cxnLst>
              <a:cxn ang="0">
                <a:pos x="connsiteX0" y="connsiteY0"/>
              </a:cxn>
              <a:cxn ang="0">
                <a:pos x="connsiteX1" y="connsiteY1"/>
              </a:cxn>
              <a:cxn ang="0">
                <a:pos x="connsiteX2" y="connsiteY2"/>
              </a:cxn>
              <a:cxn ang="0">
                <a:pos x="connsiteX3" y="connsiteY3"/>
              </a:cxn>
            </a:cxnLst>
            <a:rect l="l" t="t" r="r" b="b"/>
            <a:pathLst>
              <a:path w="105908" h="94215">
                <a:moveTo>
                  <a:pt x="0" y="0"/>
                </a:moveTo>
                <a:cubicBezTo>
                  <a:pt x="669" y="12851"/>
                  <a:pt x="486" y="45732"/>
                  <a:pt x="1323" y="57396"/>
                </a:cubicBezTo>
                <a:cubicBezTo>
                  <a:pt x="2160" y="69060"/>
                  <a:pt x="6239" y="93292"/>
                  <a:pt x="36785" y="93804"/>
                </a:cubicBezTo>
                <a:cubicBezTo>
                  <a:pt x="64684" y="94316"/>
                  <a:pt x="83094" y="94472"/>
                  <a:pt x="105908" y="93554"/>
                </a:cubicBezTo>
              </a:path>
            </a:pathLst>
          </a:custGeom>
          <a:noFill/>
          <a:ln w="12700">
            <a:solidFill>
              <a:schemeClr val="accent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7" name="Freeform 26">
            <a:extLst>
              <a:ext uri="{FF2B5EF4-FFF2-40B4-BE49-F238E27FC236}">
                <a16:creationId xmlns:a16="http://schemas.microsoft.com/office/drawing/2014/main" id="{FF19D52F-F4D9-96B1-EC59-45DE52263FD4}"/>
              </a:ext>
              <a:ext uri="{C183D7F6-B498-43B3-948B-1728B52AA6E4}">
                <adec:decorative xmlns:adec="http://schemas.microsoft.com/office/drawing/2017/decorative" val="1"/>
              </a:ext>
            </a:extLst>
          </p:cNvPr>
          <p:cNvSpPr/>
          <p:nvPr userDrawn="1"/>
        </p:nvSpPr>
        <p:spPr>
          <a:xfrm rot="16200000" flipH="1">
            <a:off x="9473750" y="2428480"/>
            <a:ext cx="230082" cy="204679"/>
          </a:xfrm>
          <a:custGeom>
            <a:avLst/>
            <a:gdLst>
              <a:gd name="connsiteX0" fmla="*/ 12470 w 152402"/>
              <a:gd name="connsiteY0" fmla="*/ 0 h 160478"/>
              <a:gd name="connsiteX1" fmla="*/ 12470 w 152402"/>
              <a:gd name="connsiteY1" fmla="*/ 136800 h 160478"/>
              <a:gd name="connsiteX2" fmla="*/ 142070 w 152402"/>
              <a:gd name="connsiteY2" fmla="*/ 158400 h 160478"/>
              <a:gd name="connsiteX3" fmla="*/ 134870 w 152402"/>
              <a:gd name="connsiteY3" fmla="*/ 158400 h 160478"/>
              <a:gd name="connsiteX0" fmla="*/ 12470 w 244725"/>
              <a:gd name="connsiteY0" fmla="*/ 15956 h 174410"/>
              <a:gd name="connsiteX1" fmla="*/ 12470 w 244725"/>
              <a:gd name="connsiteY1" fmla="*/ 152756 h 174410"/>
              <a:gd name="connsiteX2" fmla="*/ 142070 w 244725"/>
              <a:gd name="connsiteY2" fmla="*/ 174356 h 174410"/>
              <a:gd name="connsiteX3" fmla="*/ 243358 w 244725"/>
              <a:gd name="connsiteY3" fmla="*/ 0 h 174410"/>
              <a:gd name="connsiteX0" fmla="*/ 12470 w 225661"/>
              <a:gd name="connsiteY0" fmla="*/ 0 h 160478"/>
              <a:gd name="connsiteX1" fmla="*/ 12470 w 225661"/>
              <a:gd name="connsiteY1" fmla="*/ 136800 h 160478"/>
              <a:gd name="connsiteX2" fmla="*/ 142070 w 225661"/>
              <a:gd name="connsiteY2" fmla="*/ 158400 h 160478"/>
              <a:gd name="connsiteX3" fmla="*/ 223985 w 225661"/>
              <a:gd name="connsiteY3" fmla="*/ 158400 h 160478"/>
              <a:gd name="connsiteX0" fmla="*/ 12470 w 181097"/>
              <a:gd name="connsiteY0" fmla="*/ 0 h 160478"/>
              <a:gd name="connsiteX1" fmla="*/ 12470 w 181097"/>
              <a:gd name="connsiteY1" fmla="*/ 136800 h 160478"/>
              <a:gd name="connsiteX2" fmla="*/ 142070 w 181097"/>
              <a:gd name="connsiteY2" fmla="*/ 158400 h 160478"/>
              <a:gd name="connsiteX3" fmla="*/ 177490 w 181097"/>
              <a:gd name="connsiteY3" fmla="*/ 158400 h 160478"/>
              <a:gd name="connsiteX0" fmla="*/ 9280 w 175976"/>
              <a:gd name="connsiteY0" fmla="*/ 0 h 251489"/>
              <a:gd name="connsiteX1" fmla="*/ 9280 w 175976"/>
              <a:gd name="connsiteY1" fmla="*/ 136800 h 251489"/>
              <a:gd name="connsiteX2" fmla="*/ 92385 w 175976"/>
              <a:gd name="connsiteY2" fmla="*/ 251390 h 251489"/>
              <a:gd name="connsiteX3" fmla="*/ 174300 w 175976"/>
              <a:gd name="connsiteY3" fmla="*/ 158400 h 251489"/>
              <a:gd name="connsiteX0" fmla="*/ 9280 w 175976"/>
              <a:gd name="connsiteY0" fmla="*/ 0 h 166953"/>
              <a:gd name="connsiteX1" fmla="*/ 9280 w 175976"/>
              <a:gd name="connsiteY1" fmla="*/ 136800 h 166953"/>
              <a:gd name="connsiteX2" fmla="*/ 92385 w 175976"/>
              <a:gd name="connsiteY2" fmla="*/ 166149 h 166953"/>
              <a:gd name="connsiteX3" fmla="*/ 174300 w 175976"/>
              <a:gd name="connsiteY3" fmla="*/ 158400 h 166953"/>
              <a:gd name="connsiteX0" fmla="*/ 4941 w 171637"/>
              <a:gd name="connsiteY0" fmla="*/ 0 h 166953"/>
              <a:gd name="connsiteX1" fmla="*/ 4941 w 171637"/>
              <a:gd name="connsiteY1" fmla="*/ 136800 h 166953"/>
              <a:gd name="connsiteX2" fmla="*/ 88046 w 171637"/>
              <a:gd name="connsiteY2" fmla="*/ 166149 h 166953"/>
              <a:gd name="connsiteX3" fmla="*/ 169961 w 171637"/>
              <a:gd name="connsiteY3" fmla="*/ 158400 h 166953"/>
              <a:gd name="connsiteX0" fmla="*/ 7743 w 177968"/>
              <a:gd name="connsiteY0" fmla="*/ 0 h 139162"/>
              <a:gd name="connsiteX1" fmla="*/ 11272 w 177968"/>
              <a:gd name="connsiteY1" fmla="*/ 109009 h 139162"/>
              <a:gd name="connsiteX2" fmla="*/ 94377 w 177968"/>
              <a:gd name="connsiteY2" fmla="*/ 138358 h 139162"/>
              <a:gd name="connsiteX3" fmla="*/ 176292 w 177968"/>
              <a:gd name="connsiteY3" fmla="*/ 130609 h 139162"/>
              <a:gd name="connsiteX0" fmla="*/ 3887 w 174112"/>
              <a:gd name="connsiteY0" fmla="*/ 0 h 139162"/>
              <a:gd name="connsiteX1" fmla="*/ 7416 w 174112"/>
              <a:gd name="connsiteY1" fmla="*/ 109009 h 139162"/>
              <a:gd name="connsiteX2" fmla="*/ 90521 w 174112"/>
              <a:gd name="connsiteY2" fmla="*/ 138358 h 139162"/>
              <a:gd name="connsiteX3" fmla="*/ 172436 w 174112"/>
              <a:gd name="connsiteY3" fmla="*/ 130609 h 139162"/>
              <a:gd name="connsiteX0" fmla="*/ 0 w 170225"/>
              <a:gd name="connsiteY0" fmla="*/ 0 h 139162"/>
              <a:gd name="connsiteX1" fmla="*/ 3529 w 170225"/>
              <a:gd name="connsiteY1" fmla="*/ 109009 h 139162"/>
              <a:gd name="connsiteX2" fmla="*/ 86634 w 170225"/>
              <a:gd name="connsiteY2" fmla="*/ 138358 h 139162"/>
              <a:gd name="connsiteX3" fmla="*/ 168549 w 170225"/>
              <a:gd name="connsiteY3" fmla="*/ 130609 h 139162"/>
              <a:gd name="connsiteX0" fmla="*/ 3949 w 174192"/>
              <a:gd name="connsiteY0" fmla="*/ 0 h 130987"/>
              <a:gd name="connsiteX1" fmla="*/ 7478 w 174192"/>
              <a:gd name="connsiteY1" fmla="*/ 109009 h 130987"/>
              <a:gd name="connsiteX2" fmla="*/ 91465 w 174192"/>
              <a:gd name="connsiteY2" fmla="*/ 123801 h 130987"/>
              <a:gd name="connsiteX3" fmla="*/ 172498 w 174192"/>
              <a:gd name="connsiteY3" fmla="*/ 130609 h 130987"/>
              <a:gd name="connsiteX0" fmla="*/ 483 w 170095"/>
              <a:gd name="connsiteY0" fmla="*/ 0 h 137936"/>
              <a:gd name="connsiteX1" fmla="*/ 4012 w 170095"/>
              <a:gd name="connsiteY1" fmla="*/ 109009 h 137936"/>
              <a:gd name="connsiteX2" fmla="*/ 37710 w 170095"/>
              <a:gd name="connsiteY2" fmla="*/ 137035 h 137936"/>
              <a:gd name="connsiteX3" fmla="*/ 169032 w 170095"/>
              <a:gd name="connsiteY3" fmla="*/ 130609 h 137936"/>
              <a:gd name="connsiteX0" fmla="*/ 0 w 169612"/>
              <a:gd name="connsiteY0" fmla="*/ 0 h 137936"/>
              <a:gd name="connsiteX1" fmla="*/ 6176 w 169612"/>
              <a:gd name="connsiteY1" fmla="*/ 100627 h 137936"/>
              <a:gd name="connsiteX2" fmla="*/ 37227 w 169612"/>
              <a:gd name="connsiteY2" fmla="*/ 137035 h 137936"/>
              <a:gd name="connsiteX3" fmla="*/ 168549 w 169612"/>
              <a:gd name="connsiteY3" fmla="*/ 130609 h 137936"/>
              <a:gd name="connsiteX0" fmla="*/ 0 w 169612"/>
              <a:gd name="connsiteY0" fmla="*/ 0 h 137936"/>
              <a:gd name="connsiteX1" fmla="*/ 6176 w 169612"/>
              <a:gd name="connsiteY1" fmla="*/ 100627 h 137936"/>
              <a:gd name="connsiteX2" fmla="*/ 37227 w 169612"/>
              <a:gd name="connsiteY2" fmla="*/ 137035 h 137936"/>
              <a:gd name="connsiteX3" fmla="*/ 168549 w 169612"/>
              <a:gd name="connsiteY3" fmla="*/ 130609 h 137936"/>
              <a:gd name="connsiteX0" fmla="*/ 0 w 169612"/>
              <a:gd name="connsiteY0" fmla="*/ 0 h 137936"/>
              <a:gd name="connsiteX1" fmla="*/ 3088 w 169612"/>
              <a:gd name="connsiteY1" fmla="*/ 93569 h 137936"/>
              <a:gd name="connsiteX2" fmla="*/ 37227 w 169612"/>
              <a:gd name="connsiteY2" fmla="*/ 137035 h 137936"/>
              <a:gd name="connsiteX3" fmla="*/ 168549 w 169612"/>
              <a:gd name="connsiteY3" fmla="*/ 130609 h 137936"/>
              <a:gd name="connsiteX0" fmla="*/ 0 w 169612"/>
              <a:gd name="connsiteY0" fmla="*/ 0 h 137936"/>
              <a:gd name="connsiteX1" fmla="*/ 3088 w 169612"/>
              <a:gd name="connsiteY1" fmla="*/ 84305 h 137936"/>
              <a:gd name="connsiteX2" fmla="*/ 37227 w 169612"/>
              <a:gd name="connsiteY2" fmla="*/ 137035 h 137936"/>
              <a:gd name="connsiteX3" fmla="*/ 168549 w 169612"/>
              <a:gd name="connsiteY3" fmla="*/ 130609 h 137936"/>
              <a:gd name="connsiteX0" fmla="*/ 1193 w 170867"/>
              <a:gd name="connsiteY0" fmla="*/ 0 h 133138"/>
              <a:gd name="connsiteX1" fmla="*/ 4281 w 170867"/>
              <a:gd name="connsiteY1" fmla="*/ 84305 h 133138"/>
              <a:gd name="connsiteX2" fmla="*/ 45919 w 170867"/>
              <a:gd name="connsiteY2" fmla="*/ 131300 h 133138"/>
              <a:gd name="connsiteX3" fmla="*/ 169742 w 170867"/>
              <a:gd name="connsiteY3" fmla="*/ 130609 h 133138"/>
              <a:gd name="connsiteX0" fmla="*/ 1193 w 170867"/>
              <a:gd name="connsiteY0" fmla="*/ 0 h 133138"/>
              <a:gd name="connsiteX1" fmla="*/ 4281 w 170867"/>
              <a:gd name="connsiteY1" fmla="*/ 84305 h 133138"/>
              <a:gd name="connsiteX2" fmla="*/ 45919 w 170867"/>
              <a:gd name="connsiteY2" fmla="*/ 131300 h 133138"/>
              <a:gd name="connsiteX3" fmla="*/ 169742 w 170867"/>
              <a:gd name="connsiteY3" fmla="*/ 130609 h 133138"/>
              <a:gd name="connsiteX0" fmla="*/ 1193 w 170936"/>
              <a:gd name="connsiteY0" fmla="*/ 0 h 131821"/>
              <a:gd name="connsiteX1" fmla="*/ 4281 w 170936"/>
              <a:gd name="connsiteY1" fmla="*/ 84305 h 131821"/>
              <a:gd name="connsiteX2" fmla="*/ 45919 w 170936"/>
              <a:gd name="connsiteY2" fmla="*/ 131300 h 131821"/>
              <a:gd name="connsiteX3" fmla="*/ 169742 w 170936"/>
              <a:gd name="connsiteY3" fmla="*/ 130609 h 131821"/>
              <a:gd name="connsiteX0" fmla="*/ 1193 w 170936"/>
              <a:gd name="connsiteY0" fmla="*/ 0 h 131821"/>
              <a:gd name="connsiteX1" fmla="*/ 4281 w 170936"/>
              <a:gd name="connsiteY1" fmla="*/ 84305 h 131821"/>
              <a:gd name="connsiteX2" fmla="*/ 45919 w 170936"/>
              <a:gd name="connsiteY2" fmla="*/ 131300 h 131821"/>
              <a:gd name="connsiteX3" fmla="*/ 169742 w 170936"/>
              <a:gd name="connsiteY3" fmla="*/ 130609 h 131821"/>
              <a:gd name="connsiteX0" fmla="*/ 784 w 170469"/>
              <a:gd name="connsiteY0" fmla="*/ 0 h 131821"/>
              <a:gd name="connsiteX1" fmla="*/ 3872 w 170469"/>
              <a:gd name="connsiteY1" fmla="*/ 84305 h 131821"/>
              <a:gd name="connsiteX2" fmla="*/ 39334 w 170469"/>
              <a:gd name="connsiteY2" fmla="*/ 131300 h 131821"/>
              <a:gd name="connsiteX3" fmla="*/ 169333 w 170469"/>
              <a:gd name="connsiteY3" fmla="*/ 130609 h 131821"/>
              <a:gd name="connsiteX0" fmla="*/ 0 w 169685"/>
              <a:gd name="connsiteY0" fmla="*/ 0 h 131821"/>
              <a:gd name="connsiteX1" fmla="*/ 3088 w 169685"/>
              <a:gd name="connsiteY1" fmla="*/ 84305 h 131821"/>
              <a:gd name="connsiteX2" fmla="*/ 38550 w 169685"/>
              <a:gd name="connsiteY2" fmla="*/ 131300 h 131821"/>
              <a:gd name="connsiteX3" fmla="*/ 168549 w 169685"/>
              <a:gd name="connsiteY3" fmla="*/ 130609 h 131821"/>
              <a:gd name="connsiteX0" fmla="*/ 0 w 119283"/>
              <a:gd name="connsiteY0" fmla="*/ 0 h 132065"/>
              <a:gd name="connsiteX1" fmla="*/ 3088 w 119283"/>
              <a:gd name="connsiteY1" fmla="*/ 84305 h 132065"/>
              <a:gd name="connsiteX2" fmla="*/ 38550 w 119283"/>
              <a:gd name="connsiteY2" fmla="*/ 131300 h 132065"/>
              <a:gd name="connsiteX3" fmla="*/ 117378 w 119283"/>
              <a:gd name="connsiteY3" fmla="*/ 131050 h 132065"/>
              <a:gd name="connsiteX0" fmla="*/ 0 w 117378"/>
              <a:gd name="connsiteY0" fmla="*/ 0 h 131711"/>
              <a:gd name="connsiteX1" fmla="*/ 3088 w 117378"/>
              <a:gd name="connsiteY1" fmla="*/ 84305 h 131711"/>
              <a:gd name="connsiteX2" fmla="*/ 38550 w 117378"/>
              <a:gd name="connsiteY2" fmla="*/ 131300 h 131711"/>
              <a:gd name="connsiteX3" fmla="*/ 117378 w 117378"/>
              <a:gd name="connsiteY3" fmla="*/ 131050 h 131711"/>
              <a:gd name="connsiteX0" fmla="*/ 0 w 117378"/>
              <a:gd name="connsiteY0" fmla="*/ 0 h 131711"/>
              <a:gd name="connsiteX1" fmla="*/ 3088 w 117378"/>
              <a:gd name="connsiteY1" fmla="*/ 84305 h 131711"/>
              <a:gd name="connsiteX2" fmla="*/ 38550 w 117378"/>
              <a:gd name="connsiteY2" fmla="*/ 131300 h 131711"/>
              <a:gd name="connsiteX3" fmla="*/ 117378 w 117378"/>
              <a:gd name="connsiteY3" fmla="*/ 131050 h 131711"/>
              <a:gd name="connsiteX0" fmla="*/ 0 w 107673"/>
              <a:gd name="connsiteY0" fmla="*/ 0 h 131711"/>
              <a:gd name="connsiteX1" fmla="*/ 3088 w 107673"/>
              <a:gd name="connsiteY1" fmla="*/ 84305 h 131711"/>
              <a:gd name="connsiteX2" fmla="*/ 38550 w 107673"/>
              <a:gd name="connsiteY2" fmla="*/ 131300 h 131711"/>
              <a:gd name="connsiteX3" fmla="*/ 107673 w 107673"/>
              <a:gd name="connsiteY3" fmla="*/ 131050 h 131711"/>
              <a:gd name="connsiteX0" fmla="*/ 1731 w 107639"/>
              <a:gd name="connsiteY0" fmla="*/ 0 h 94215"/>
              <a:gd name="connsiteX1" fmla="*/ 3054 w 107639"/>
              <a:gd name="connsiteY1" fmla="*/ 46809 h 94215"/>
              <a:gd name="connsiteX2" fmla="*/ 38516 w 107639"/>
              <a:gd name="connsiteY2" fmla="*/ 93804 h 94215"/>
              <a:gd name="connsiteX3" fmla="*/ 107639 w 107639"/>
              <a:gd name="connsiteY3" fmla="*/ 93554 h 94215"/>
              <a:gd name="connsiteX0" fmla="*/ 1615 w 107523"/>
              <a:gd name="connsiteY0" fmla="*/ 0 h 94215"/>
              <a:gd name="connsiteX1" fmla="*/ 2938 w 107523"/>
              <a:gd name="connsiteY1" fmla="*/ 46809 h 94215"/>
              <a:gd name="connsiteX2" fmla="*/ 38400 w 107523"/>
              <a:gd name="connsiteY2" fmla="*/ 93804 h 94215"/>
              <a:gd name="connsiteX3" fmla="*/ 107523 w 107523"/>
              <a:gd name="connsiteY3" fmla="*/ 93554 h 94215"/>
              <a:gd name="connsiteX0" fmla="*/ 0 w 105908"/>
              <a:gd name="connsiteY0" fmla="*/ 0 h 94215"/>
              <a:gd name="connsiteX1" fmla="*/ 1323 w 105908"/>
              <a:gd name="connsiteY1" fmla="*/ 46809 h 94215"/>
              <a:gd name="connsiteX2" fmla="*/ 36785 w 105908"/>
              <a:gd name="connsiteY2" fmla="*/ 93804 h 94215"/>
              <a:gd name="connsiteX3" fmla="*/ 105908 w 105908"/>
              <a:gd name="connsiteY3" fmla="*/ 93554 h 94215"/>
              <a:gd name="connsiteX0" fmla="*/ 0 w 105908"/>
              <a:gd name="connsiteY0" fmla="*/ 0 h 94215"/>
              <a:gd name="connsiteX1" fmla="*/ 1323 w 105908"/>
              <a:gd name="connsiteY1" fmla="*/ 57396 h 94215"/>
              <a:gd name="connsiteX2" fmla="*/ 36785 w 105908"/>
              <a:gd name="connsiteY2" fmla="*/ 93804 h 94215"/>
              <a:gd name="connsiteX3" fmla="*/ 105908 w 105908"/>
              <a:gd name="connsiteY3" fmla="*/ 93554 h 94215"/>
            </a:gdLst>
            <a:ahLst/>
            <a:cxnLst>
              <a:cxn ang="0">
                <a:pos x="connsiteX0" y="connsiteY0"/>
              </a:cxn>
              <a:cxn ang="0">
                <a:pos x="connsiteX1" y="connsiteY1"/>
              </a:cxn>
              <a:cxn ang="0">
                <a:pos x="connsiteX2" y="connsiteY2"/>
              </a:cxn>
              <a:cxn ang="0">
                <a:pos x="connsiteX3" y="connsiteY3"/>
              </a:cxn>
            </a:cxnLst>
            <a:rect l="l" t="t" r="r" b="b"/>
            <a:pathLst>
              <a:path w="105908" h="94215">
                <a:moveTo>
                  <a:pt x="0" y="0"/>
                </a:moveTo>
                <a:cubicBezTo>
                  <a:pt x="669" y="12851"/>
                  <a:pt x="486" y="45732"/>
                  <a:pt x="1323" y="57396"/>
                </a:cubicBezTo>
                <a:cubicBezTo>
                  <a:pt x="2160" y="69060"/>
                  <a:pt x="6239" y="93292"/>
                  <a:pt x="36785" y="93804"/>
                </a:cubicBezTo>
                <a:cubicBezTo>
                  <a:pt x="64684" y="94316"/>
                  <a:pt x="83094" y="94472"/>
                  <a:pt x="105908" y="93554"/>
                </a:cubicBezTo>
              </a:path>
            </a:pathLst>
          </a:custGeom>
          <a:noFill/>
          <a:ln w="12700">
            <a:solidFill>
              <a:schemeClr val="accent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Footer Placeholder 1">
            <a:extLst>
              <a:ext uri="{FF2B5EF4-FFF2-40B4-BE49-F238E27FC236}">
                <a16:creationId xmlns:a16="http://schemas.microsoft.com/office/drawing/2014/main" id="{72FAF97C-C040-9237-0713-E7EE4CF262DC}"/>
              </a:ext>
            </a:extLst>
          </p:cNvPr>
          <p:cNvSpPr>
            <a:spLocks noGrp="1"/>
          </p:cNvSpPr>
          <p:nvPr>
            <p:ph type="ftr" sz="quarter" idx="21"/>
          </p:nvPr>
        </p:nvSpPr>
        <p:spPr/>
        <p:txBody>
          <a:bodyPr/>
          <a:lstStyle/>
          <a:p>
            <a:r>
              <a:rPr lang="fi-FI"/>
              <a:t>CONFIDENTIAL</a:t>
            </a:r>
          </a:p>
        </p:txBody>
      </p:sp>
      <p:sp>
        <p:nvSpPr>
          <p:cNvPr id="5" name="Slide Number Placeholder 4">
            <a:extLst>
              <a:ext uri="{FF2B5EF4-FFF2-40B4-BE49-F238E27FC236}">
                <a16:creationId xmlns:a16="http://schemas.microsoft.com/office/drawing/2014/main" id="{2CCBD984-E095-0585-A7CE-99DA8C55AC05}"/>
              </a:ext>
            </a:extLst>
          </p:cNvPr>
          <p:cNvSpPr>
            <a:spLocks noGrp="1"/>
          </p:cNvSpPr>
          <p:nvPr>
            <p:ph type="sldNum" sz="quarter" idx="22"/>
          </p:nvPr>
        </p:nvSpPr>
        <p:spPr/>
        <p:txBody>
          <a:bodyPr/>
          <a:lstStyle/>
          <a:p>
            <a:fld id="{B64FCF4A-2F3F-4397-9C44-D2344643394B}" type="slidenum">
              <a:rPr lang="fi-FI" smtClean="0"/>
              <a:pPr/>
              <a:t>‹#›</a:t>
            </a:fld>
            <a:endParaRPr lang="fi-FI"/>
          </a:p>
        </p:txBody>
      </p:sp>
      <p:sp>
        <p:nvSpPr>
          <p:cNvPr id="4" name="Freeform: Shape 19">
            <a:extLst>
              <a:ext uri="{FF2B5EF4-FFF2-40B4-BE49-F238E27FC236}">
                <a16:creationId xmlns:a16="http://schemas.microsoft.com/office/drawing/2014/main" id="{C86A144E-C942-2F27-ABA9-594F21D6ED70}"/>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27452616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ocess / roadmap">
    <p:spTree>
      <p:nvGrpSpPr>
        <p:cNvPr id="1" name=""/>
        <p:cNvGrpSpPr/>
        <p:nvPr/>
      </p:nvGrpSpPr>
      <p:grpSpPr>
        <a:xfrm>
          <a:off x="0" y="0"/>
          <a:ext cx="0" cy="0"/>
          <a:chOff x="0" y="0"/>
          <a:chExt cx="0" cy="0"/>
        </a:xfrm>
      </p:grpSpPr>
      <p:pic>
        <p:nvPicPr>
          <p:cNvPr id="42" name="Graphic 41">
            <a:extLst>
              <a:ext uri="{FF2B5EF4-FFF2-40B4-BE49-F238E27FC236}">
                <a16:creationId xmlns:a16="http://schemas.microsoft.com/office/drawing/2014/main" id="{1B12D00A-CA2C-2688-1FF1-5A64A5F2F0B8}"/>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1463" b="15801"/>
          <a:stretch/>
        </p:blipFill>
        <p:spPr>
          <a:xfrm>
            <a:off x="4071914" y="1458410"/>
            <a:ext cx="6617172" cy="5399590"/>
          </a:xfrm>
          <a:prstGeom prst="rect">
            <a:avLst/>
          </a:prstGeom>
        </p:spPr>
      </p:pic>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05606" y="215324"/>
            <a:ext cx="262466" cy="289618"/>
          </a:xfrm>
          <a:prstGeom prst="rect">
            <a:avLst/>
          </a:prstGeom>
        </p:spPr>
      </p:pic>
      <p:sp>
        <p:nvSpPr>
          <p:cNvPr id="7" name="Title 6">
            <a:extLst>
              <a:ext uri="{FF2B5EF4-FFF2-40B4-BE49-F238E27FC236}">
                <a16:creationId xmlns:a16="http://schemas.microsoft.com/office/drawing/2014/main" id="{405EA13D-BFDE-9968-B30A-1AB9E35FAFD8}"/>
              </a:ext>
            </a:extLst>
          </p:cNvPr>
          <p:cNvSpPr>
            <a:spLocks noGrp="1"/>
          </p:cNvSpPr>
          <p:nvPr>
            <p:ph type="title" hasCustomPrompt="1"/>
          </p:nvPr>
        </p:nvSpPr>
        <p:spPr>
          <a:xfrm>
            <a:off x="670674" y="620713"/>
            <a:ext cx="9001125" cy="1080000"/>
          </a:xfrm>
          <a:prstGeom prst="rect">
            <a:avLst/>
          </a:prstGeom>
        </p:spPr>
        <p:txBody>
          <a:bodyPr/>
          <a:lstStyle/>
          <a:p>
            <a:r>
              <a:rPr lang="en-US" noProof="0"/>
              <a:t>Click to insert Headline</a:t>
            </a:r>
            <a:endParaRPr lang="fi-FI"/>
          </a:p>
        </p:txBody>
      </p:sp>
      <p:sp>
        <p:nvSpPr>
          <p:cNvPr id="10" name="Text Placeholder 3">
            <a:extLst>
              <a:ext uri="{FF2B5EF4-FFF2-40B4-BE49-F238E27FC236}">
                <a16:creationId xmlns:a16="http://schemas.microsoft.com/office/drawing/2014/main" id="{C364CD46-94A9-F4CF-B338-4620DF54B280}"/>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44" name="Content Placeholder 6">
            <a:extLst>
              <a:ext uri="{FF2B5EF4-FFF2-40B4-BE49-F238E27FC236}">
                <a16:creationId xmlns:a16="http://schemas.microsoft.com/office/drawing/2014/main" id="{00149D5F-C0D7-08C3-842C-B841F02B360D}"/>
              </a:ext>
            </a:extLst>
          </p:cNvPr>
          <p:cNvSpPr>
            <a:spLocks noGrp="1"/>
          </p:cNvSpPr>
          <p:nvPr>
            <p:ph sz="quarter" idx="10"/>
          </p:nvPr>
        </p:nvSpPr>
        <p:spPr>
          <a:xfrm>
            <a:off x="695325" y="1663416"/>
            <a:ext cx="7180582" cy="575534"/>
          </a:xfrm>
          <a:prstGeom prst="rect">
            <a:avLst/>
          </a:prstGeom>
        </p:spPr>
        <p:txBody>
          <a:bodyPr lIns="0" tIns="0" rIns="0" bIns="0"/>
          <a:lstStyle>
            <a:lvl1pPr marL="0" indent="0">
              <a:buClr>
                <a:srgbClr val="F7673B"/>
              </a:buClr>
              <a:buNone/>
              <a:defRPr sz="1600" b="0" i="0" spc="-30" baseline="0">
                <a:solidFill>
                  <a:schemeClr val="accent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Click to edit Master text styles</a:t>
            </a:r>
          </a:p>
        </p:txBody>
      </p:sp>
      <p:sp>
        <p:nvSpPr>
          <p:cNvPr id="18" name="Content Placeholder 17">
            <a:extLst>
              <a:ext uri="{FF2B5EF4-FFF2-40B4-BE49-F238E27FC236}">
                <a16:creationId xmlns:a16="http://schemas.microsoft.com/office/drawing/2014/main" id="{82B7260A-3B5F-BEEB-B9C2-804A641E600D}"/>
              </a:ext>
            </a:extLst>
          </p:cNvPr>
          <p:cNvSpPr>
            <a:spLocks noGrp="1"/>
          </p:cNvSpPr>
          <p:nvPr>
            <p:ph sz="quarter" idx="16" hasCustomPrompt="1"/>
          </p:nvPr>
        </p:nvSpPr>
        <p:spPr>
          <a:xfrm>
            <a:off x="671169" y="3673418"/>
            <a:ext cx="826109" cy="844196"/>
          </a:xfrm>
          <a:custGeom>
            <a:avLst/>
            <a:gdLst>
              <a:gd name="connsiteX0" fmla="*/ 0 w 2435133"/>
              <a:gd name="connsiteY0" fmla="*/ 0 h 2623853"/>
              <a:gd name="connsiteX1" fmla="*/ 2435133 w 2435133"/>
              <a:gd name="connsiteY1" fmla="*/ 0 h 2623853"/>
              <a:gd name="connsiteX2" fmla="*/ 2435133 w 2435133"/>
              <a:gd name="connsiteY2" fmla="*/ 2623853 h 2623853"/>
              <a:gd name="connsiteX3" fmla="*/ 0 w 2435133"/>
              <a:gd name="connsiteY3" fmla="*/ 2623853 h 2623853"/>
              <a:gd name="connsiteX4" fmla="*/ 0 w 2435133"/>
              <a:gd name="connsiteY4" fmla="*/ 0 h 2623853"/>
              <a:gd name="connsiteX0" fmla="*/ 0 w 2435133"/>
              <a:gd name="connsiteY0" fmla="*/ 284 h 2624137"/>
              <a:gd name="connsiteX1" fmla="*/ 1254033 w 2435133"/>
              <a:gd name="connsiteY1" fmla="*/ 0 h 2624137"/>
              <a:gd name="connsiteX2" fmla="*/ 2435133 w 2435133"/>
              <a:gd name="connsiteY2" fmla="*/ 284 h 2624137"/>
              <a:gd name="connsiteX3" fmla="*/ 2435133 w 2435133"/>
              <a:gd name="connsiteY3" fmla="*/ 2624137 h 2624137"/>
              <a:gd name="connsiteX4" fmla="*/ 0 w 2435133"/>
              <a:gd name="connsiteY4" fmla="*/ 2624137 h 2624137"/>
              <a:gd name="connsiteX5" fmla="*/ 0 w 2435133"/>
              <a:gd name="connsiteY5"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2624137 h 2624137"/>
              <a:gd name="connsiteX4" fmla="*/ 1679 w 2436812"/>
              <a:gd name="connsiteY4" fmla="*/ 2624137 h 2624137"/>
              <a:gd name="connsiteX5" fmla="*/ 0 w 2436812"/>
              <a:gd name="connsiteY5" fmla="*/ 1363663 h 2624137"/>
              <a:gd name="connsiteX6" fmla="*/ 1679 w 2436812"/>
              <a:gd name="connsiteY6"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1181100 h 2624137"/>
              <a:gd name="connsiteX4" fmla="*/ 2436812 w 2436812"/>
              <a:gd name="connsiteY4" fmla="*/ 2624137 h 2624137"/>
              <a:gd name="connsiteX5" fmla="*/ 1679 w 2436812"/>
              <a:gd name="connsiteY5" fmla="*/ 2624137 h 2624137"/>
              <a:gd name="connsiteX6" fmla="*/ 0 w 2436812"/>
              <a:gd name="connsiteY6" fmla="*/ 1363663 h 2624137"/>
              <a:gd name="connsiteX7" fmla="*/ 1679 w 2436812"/>
              <a:gd name="connsiteY7" fmla="*/ 284 h 2624137"/>
              <a:gd name="connsiteX0" fmla="*/ 1679 w 2436812"/>
              <a:gd name="connsiteY0" fmla="*/ 284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8" fmla="*/ 1679 w 2436812"/>
              <a:gd name="connsiteY8" fmla="*/ 284 h 2624138"/>
              <a:gd name="connsiteX0" fmla="*/ 0 w 2436812"/>
              <a:gd name="connsiteY0" fmla="*/ 1363663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1679 w 2436812"/>
              <a:gd name="connsiteY5" fmla="*/ 2624137 h 2624138"/>
              <a:gd name="connsiteX6" fmla="*/ 0 w 2436812"/>
              <a:gd name="connsiteY6"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0 w 2436812"/>
              <a:gd name="connsiteY5"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29"/>
              <a:gd name="connsiteY0" fmla="*/ 1363663 h 2624138"/>
              <a:gd name="connsiteX1" fmla="*/ 1255712 w 2436829"/>
              <a:gd name="connsiteY1" fmla="*/ 0 h 2624138"/>
              <a:gd name="connsiteX2" fmla="*/ 2436812 w 2436829"/>
              <a:gd name="connsiteY2" fmla="*/ 1181100 h 2624138"/>
              <a:gd name="connsiteX3" fmla="*/ 1263650 w 2436829"/>
              <a:gd name="connsiteY3" fmla="*/ 2624138 h 2624138"/>
              <a:gd name="connsiteX4" fmla="*/ 0 w 2436829"/>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0484"/>
              <a:gd name="connsiteY0" fmla="*/ 1363663 h 2611438"/>
              <a:gd name="connsiteX1" fmla="*/ 1255713 w 2430484"/>
              <a:gd name="connsiteY1" fmla="*/ 0 h 2611438"/>
              <a:gd name="connsiteX2" fmla="*/ 2430463 w 2430484"/>
              <a:gd name="connsiteY2" fmla="*/ 1182687 h 2611438"/>
              <a:gd name="connsiteX3" fmla="*/ 1263651 w 2430484"/>
              <a:gd name="connsiteY3" fmla="*/ 2611438 h 2611438"/>
              <a:gd name="connsiteX4" fmla="*/ 1 w 2430484"/>
              <a:gd name="connsiteY4" fmla="*/ 1363663 h 2611438"/>
              <a:gd name="connsiteX0" fmla="*/ 1 w 2430504"/>
              <a:gd name="connsiteY0" fmla="*/ 1363663 h 2611438"/>
              <a:gd name="connsiteX1" fmla="*/ 1255713 w 2430504"/>
              <a:gd name="connsiteY1" fmla="*/ 0 h 2611438"/>
              <a:gd name="connsiteX2" fmla="*/ 2430463 w 2430504"/>
              <a:gd name="connsiteY2" fmla="*/ 1182687 h 2611438"/>
              <a:gd name="connsiteX3" fmla="*/ 1263651 w 2430504"/>
              <a:gd name="connsiteY3" fmla="*/ 2611438 h 2611438"/>
              <a:gd name="connsiteX4" fmla="*/ 1 w 2430504"/>
              <a:gd name="connsiteY4" fmla="*/ 1363663 h 2611438"/>
              <a:gd name="connsiteX0" fmla="*/ 1 w 2430505"/>
              <a:gd name="connsiteY0" fmla="*/ 1363663 h 2611438"/>
              <a:gd name="connsiteX1" fmla="*/ 1255713 w 2430505"/>
              <a:gd name="connsiteY1" fmla="*/ 0 h 2611438"/>
              <a:gd name="connsiteX2" fmla="*/ 2430463 w 2430505"/>
              <a:gd name="connsiteY2" fmla="*/ 1182687 h 2611438"/>
              <a:gd name="connsiteX3" fmla="*/ 1263651 w 2430505"/>
              <a:gd name="connsiteY3" fmla="*/ 2611438 h 2611438"/>
              <a:gd name="connsiteX4" fmla="*/ 1 w 2430505"/>
              <a:gd name="connsiteY4" fmla="*/ 1363663 h 2611438"/>
              <a:gd name="connsiteX0" fmla="*/ 1 w 2430485"/>
              <a:gd name="connsiteY0" fmla="*/ 1363663 h 2611438"/>
              <a:gd name="connsiteX1" fmla="*/ 1255713 w 2430485"/>
              <a:gd name="connsiteY1" fmla="*/ 0 h 2611438"/>
              <a:gd name="connsiteX2" fmla="*/ 2430463 w 2430485"/>
              <a:gd name="connsiteY2" fmla="*/ 1182687 h 2611438"/>
              <a:gd name="connsiteX3" fmla="*/ 1263651 w 2430485"/>
              <a:gd name="connsiteY3" fmla="*/ 2611438 h 2611438"/>
              <a:gd name="connsiteX4" fmla="*/ 1 w 2430485"/>
              <a:gd name="connsiteY4" fmla="*/ 1363663 h 2611438"/>
              <a:gd name="connsiteX0" fmla="*/ 1 w 2476882"/>
              <a:gd name="connsiteY0" fmla="*/ 1363663 h 2644886"/>
              <a:gd name="connsiteX1" fmla="*/ 1255713 w 2476882"/>
              <a:gd name="connsiteY1" fmla="*/ 0 h 2644886"/>
              <a:gd name="connsiteX2" fmla="*/ 2430463 w 2476882"/>
              <a:gd name="connsiteY2" fmla="*/ 1182687 h 2644886"/>
              <a:gd name="connsiteX3" fmla="*/ 2146301 w 2476882"/>
              <a:gd name="connsiteY3" fmla="*/ 2192337 h 2644886"/>
              <a:gd name="connsiteX4" fmla="*/ 1263651 w 2476882"/>
              <a:gd name="connsiteY4" fmla="*/ 2611438 h 2644886"/>
              <a:gd name="connsiteX5" fmla="*/ 1 w 2476882"/>
              <a:gd name="connsiteY5" fmla="*/ 1363663 h 2644886"/>
              <a:gd name="connsiteX0" fmla="*/ 1 w 2471005"/>
              <a:gd name="connsiteY0" fmla="*/ 1363663 h 2644886"/>
              <a:gd name="connsiteX1" fmla="*/ 1255713 w 2471005"/>
              <a:gd name="connsiteY1" fmla="*/ 0 h 2644886"/>
              <a:gd name="connsiteX2" fmla="*/ 2430463 w 2471005"/>
              <a:gd name="connsiteY2" fmla="*/ 1182687 h 2644886"/>
              <a:gd name="connsiteX3" fmla="*/ 2146301 w 2471005"/>
              <a:gd name="connsiteY3" fmla="*/ 2192337 h 2644886"/>
              <a:gd name="connsiteX4" fmla="*/ 1263651 w 2471005"/>
              <a:gd name="connsiteY4" fmla="*/ 2611438 h 2644886"/>
              <a:gd name="connsiteX5" fmla="*/ 1 w 2471005"/>
              <a:gd name="connsiteY5" fmla="*/ 1363663 h 2644886"/>
              <a:gd name="connsiteX0" fmla="*/ 1 w 2471005"/>
              <a:gd name="connsiteY0" fmla="*/ 1363663 h 2637779"/>
              <a:gd name="connsiteX1" fmla="*/ 1255713 w 2471005"/>
              <a:gd name="connsiteY1" fmla="*/ 0 h 2637779"/>
              <a:gd name="connsiteX2" fmla="*/ 2430463 w 2471005"/>
              <a:gd name="connsiteY2" fmla="*/ 1182687 h 2637779"/>
              <a:gd name="connsiteX3" fmla="*/ 2146301 w 2471005"/>
              <a:gd name="connsiteY3" fmla="*/ 2192337 h 2637779"/>
              <a:gd name="connsiteX4" fmla="*/ 1263651 w 2471005"/>
              <a:gd name="connsiteY4" fmla="*/ 2611438 h 2637779"/>
              <a:gd name="connsiteX5" fmla="*/ 1 w 2471005"/>
              <a:gd name="connsiteY5" fmla="*/ 1363663 h 2637779"/>
              <a:gd name="connsiteX0" fmla="*/ 1 w 2468976"/>
              <a:gd name="connsiteY0" fmla="*/ 1363663 h 2637779"/>
              <a:gd name="connsiteX1" fmla="*/ 1255713 w 2468976"/>
              <a:gd name="connsiteY1" fmla="*/ 0 h 2637779"/>
              <a:gd name="connsiteX2" fmla="*/ 2430463 w 2468976"/>
              <a:gd name="connsiteY2" fmla="*/ 1182687 h 2637779"/>
              <a:gd name="connsiteX3" fmla="*/ 2146301 w 2468976"/>
              <a:gd name="connsiteY3" fmla="*/ 2192337 h 2637779"/>
              <a:gd name="connsiteX4" fmla="*/ 1263651 w 2468976"/>
              <a:gd name="connsiteY4" fmla="*/ 2611438 h 2637779"/>
              <a:gd name="connsiteX5" fmla="*/ 1 w 2468976"/>
              <a:gd name="connsiteY5" fmla="*/ 1363663 h 2637779"/>
              <a:gd name="connsiteX0" fmla="*/ 1 w 2430463"/>
              <a:gd name="connsiteY0" fmla="*/ 1363663 h 2637779"/>
              <a:gd name="connsiteX1" fmla="*/ 1255713 w 2430463"/>
              <a:gd name="connsiteY1" fmla="*/ 0 h 2637779"/>
              <a:gd name="connsiteX2" fmla="*/ 2430463 w 2430463"/>
              <a:gd name="connsiteY2" fmla="*/ 1182687 h 2637779"/>
              <a:gd name="connsiteX3" fmla="*/ 2146301 w 2430463"/>
              <a:gd name="connsiteY3" fmla="*/ 2192337 h 2637779"/>
              <a:gd name="connsiteX4" fmla="*/ 1263651 w 2430463"/>
              <a:gd name="connsiteY4" fmla="*/ 2611438 h 2637779"/>
              <a:gd name="connsiteX5" fmla="*/ 1 w 2430463"/>
              <a:gd name="connsiteY5" fmla="*/ 1363663 h 2637779"/>
              <a:gd name="connsiteX0" fmla="*/ 1 w 2430463"/>
              <a:gd name="connsiteY0" fmla="*/ 1363663 h 2611438"/>
              <a:gd name="connsiteX1" fmla="*/ 1255713 w 2430463"/>
              <a:gd name="connsiteY1" fmla="*/ 0 h 2611438"/>
              <a:gd name="connsiteX2" fmla="*/ 2430463 w 2430463"/>
              <a:gd name="connsiteY2" fmla="*/ 1182687 h 2611438"/>
              <a:gd name="connsiteX3" fmla="*/ 2146301 w 2430463"/>
              <a:gd name="connsiteY3" fmla="*/ 2192337 h 2611438"/>
              <a:gd name="connsiteX4" fmla="*/ 1263651 w 2430463"/>
              <a:gd name="connsiteY4" fmla="*/ 2611438 h 2611438"/>
              <a:gd name="connsiteX5" fmla="*/ 1 w 2430463"/>
              <a:gd name="connsiteY5" fmla="*/ 1363663 h 2611438"/>
              <a:gd name="connsiteX0" fmla="*/ 51568 w 2482030"/>
              <a:gd name="connsiteY0" fmla="*/ 1363663 h 2611438"/>
              <a:gd name="connsiteX1" fmla="*/ 1307280 w 2482030"/>
              <a:gd name="connsiteY1" fmla="*/ 0 h 2611438"/>
              <a:gd name="connsiteX2" fmla="*/ 2482030 w 2482030"/>
              <a:gd name="connsiteY2" fmla="*/ 1182687 h 2611438"/>
              <a:gd name="connsiteX3" fmla="*/ 2197868 w 2482030"/>
              <a:gd name="connsiteY3" fmla="*/ 2192337 h 2611438"/>
              <a:gd name="connsiteX4" fmla="*/ 1315218 w 2482030"/>
              <a:gd name="connsiteY4" fmla="*/ 2611438 h 2611438"/>
              <a:gd name="connsiteX5" fmla="*/ 346844 w 2482030"/>
              <a:gd name="connsiteY5" fmla="*/ 2081213 h 2611438"/>
              <a:gd name="connsiteX6" fmla="*/ 51568 w 2482030"/>
              <a:gd name="connsiteY6" fmla="*/ 1363663 h 2611438"/>
              <a:gd name="connsiteX0" fmla="*/ 52613 w 2483075"/>
              <a:gd name="connsiteY0" fmla="*/ 1363663 h 2611438"/>
              <a:gd name="connsiteX1" fmla="*/ 1308325 w 2483075"/>
              <a:gd name="connsiteY1" fmla="*/ 0 h 2611438"/>
              <a:gd name="connsiteX2" fmla="*/ 2483075 w 2483075"/>
              <a:gd name="connsiteY2" fmla="*/ 1182687 h 2611438"/>
              <a:gd name="connsiteX3" fmla="*/ 2198913 w 2483075"/>
              <a:gd name="connsiteY3" fmla="*/ 2192337 h 2611438"/>
              <a:gd name="connsiteX4" fmla="*/ 1316263 w 2483075"/>
              <a:gd name="connsiteY4" fmla="*/ 2611438 h 2611438"/>
              <a:gd name="connsiteX5" fmla="*/ 339951 w 2483075"/>
              <a:gd name="connsiteY5" fmla="*/ 2212976 h 2611438"/>
              <a:gd name="connsiteX6" fmla="*/ 52613 w 2483075"/>
              <a:gd name="connsiteY6" fmla="*/ 1363663 h 2611438"/>
              <a:gd name="connsiteX0" fmla="*/ 45862 w 2476324"/>
              <a:gd name="connsiteY0" fmla="*/ 1363663 h 2611438"/>
              <a:gd name="connsiteX1" fmla="*/ 1301574 w 2476324"/>
              <a:gd name="connsiteY1" fmla="*/ 0 h 2611438"/>
              <a:gd name="connsiteX2" fmla="*/ 2476324 w 2476324"/>
              <a:gd name="connsiteY2" fmla="*/ 1182687 h 2611438"/>
              <a:gd name="connsiteX3" fmla="*/ 2192162 w 2476324"/>
              <a:gd name="connsiteY3" fmla="*/ 2192337 h 2611438"/>
              <a:gd name="connsiteX4" fmla="*/ 1309512 w 2476324"/>
              <a:gd name="connsiteY4" fmla="*/ 2611438 h 2611438"/>
              <a:gd name="connsiteX5" fmla="*/ 333200 w 2476324"/>
              <a:gd name="connsiteY5" fmla="*/ 2212976 h 2611438"/>
              <a:gd name="connsiteX6" fmla="*/ 45862 w 2476324"/>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402157 h 2649932"/>
              <a:gd name="connsiteX1" fmla="*/ 370178 w 2430752"/>
              <a:gd name="connsiteY1" fmla="*/ 373457 h 2649932"/>
              <a:gd name="connsiteX2" fmla="*/ 1256002 w 2430752"/>
              <a:gd name="connsiteY2" fmla="*/ 38494 h 2649932"/>
              <a:gd name="connsiteX3" fmla="*/ 2430752 w 2430752"/>
              <a:gd name="connsiteY3" fmla="*/ 1221181 h 2649932"/>
              <a:gd name="connsiteX4" fmla="*/ 2146590 w 2430752"/>
              <a:gd name="connsiteY4" fmla="*/ 2230831 h 2649932"/>
              <a:gd name="connsiteX5" fmla="*/ 1263940 w 2430752"/>
              <a:gd name="connsiteY5" fmla="*/ 2649932 h 2649932"/>
              <a:gd name="connsiteX6" fmla="*/ 287628 w 2430752"/>
              <a:gd name="connsiteY6" fmla="*/ 2251470 h 2649932"/>
              <a:gd name="connsiteX7" fmla="*/ 290 w 2430752"/>
              <a:gd name="connsiteY7" fmla="*/ 1402157 h 2649932"/>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693 h 2611468"/>
              <a:gd name="connsiteX1" fmla="*/ 370178 w 2430752"/>
              <a:gd name="connsiteY1" fmla="*/ 334993 h 2611468"/>
              <a:gd name="connsiteX2" fmla="*/ 1256002 w 2430752"/>
              <a:gd name="connsiteY2" fmla="*/ 30 h 2611468"/>
              <a:gd name="connsiteX3" fmla="*/ 2430752 w 2430752"/>
              <a:gd name="connsiteY3" fmla="*/ 1182717 h 2611468"/>
              <a:gd name="connsiteX4" fmla="*/ 2146590 w 2430752"/>
              <a:gd name="connsiteY4" fmla="*/ 2192367 h 2611468"/>
              <a:gd name="connsiteX5" fmla="*/ 1263940 w 2430752"/>
              <a:gd name="connsiteY5" fmla="*/ 2611468 h 2611468"/>
              <a:gd name="connsiteX6" fmla="*/ 287628 w 2430752"/>
              <a:gd name="connsiteY6" fmla="*/ 2213006 h 2611468"/>
              <a:gd name="connsiteX7" fmla="*/ 290 w 2430752"/>
              <a:gd name="connsiteY7" fmla="*/ 1363693 h 261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752" h="2611468">
                <a:moveTo>
                  <a:pt x="290" y="1363693"/>
                </a:moveTo>
                <a:cubicBezTo>
                  <a:pt x="6640" y="1035610"/>
                  <a:pt x="86280" y="586083"/>
                  <a:pt x="370178" y="334993"/>
                </a:cubicBezTo>
                <a:cubicBezTo>
                  <a:pt x="582638" y="137879"/>
                  <a:pt x="940090" y="-2351"/>
                  <a:pt x="1256002" y="30"/>
                </a:cubicBezTo>
                <a:cubicBezTo>
                  <a:pt x="2100552" y="9555"/>
                  <a:pt x="2429164" y="541367"/>
                  <a:pt x="2430752" y="1182717"/>
                </a:cubicBezTo>
                <a:cubicBezTo>
                  <a:pt x="2417258" y="1722731"/>
                  <a:pt x="2258508" y="2039967"/>
                  <a:pt x="2146590" y="2192367"/>
                </a:cubicBezTo>
                <a:cubicBezTo>
                  <a:pt x="2071183" y="2305079"/>
                  <a:pt x="1843906" y="2594005"/>
                  <a:pt x="1263940" y="2611468"/>
                </a:cubicBezTo>
                <a:cubicBezTo>
                  <a:pt x="899873" y="2604059"/>
                  <a:pt x="498236" y="2420968"/>
                  <a:pt x="287628" y="2213006"/>
                </a:cubicBezTo>
                <a:cubicBezTo>
                  <a:pt x="138933" y="2055844"/>
                  <a:pt x="-7383" y="1782000"/>
                  <a:pt x="290" y="1363693"/>
                </a:cubicBezTo>
                <a:close/>
              </a:path>
            </a:pathLst>
          </a:custGeom>
          <a:solidFill>
            <a:schemeClr val="accent2"/>
          </a:solidFill>
          <a:ln w="1270">
            <a:noFill/>
          </a:ln>
        </p:spPr>
        <p:txBody>
          <a:bodyPr lIns="0" tIns="0" rIns="0" bIns="0" anchor="ctr" anchorCtr="0"/>
          <a:lstStyle>
            <a:lvl1pPr marL="0" indent="0" algn="ctr">
              <a:buNone/>
              <a:defRPr sz="1100" b="0">
                <a:solidFill>
                  <a:schemeClr val="bg1"/>
                </a:solidFill>
                <a:latin typeface="+mj-lt"/>
              </a:defRPr>
            </a:lvl1pPr>
            <a:lvl2pPr marL="268287" indent="0">
              <a:buNone/>
              <a:defRPr/>
            </a:lvl2pPr>
          </a:lstStyle>
          <a:p>
            <a:pPr lvl="0"/>
            <a:r>
              <a:rPr lang="en-GB"/>
              <a:t>Number or text</a:t>
            </a:r>
          </a:p>
        </p:txBody>
      </p:sp>
      <p:sp>
        <p:nvSpPr>
          <p:cNvPr id="27" name="Text Placeholder 26">
            <a:extLst>
              <a:ext uri="{FF2B5EF4-FFF2-40B4-BE49-F238E27FC236}">
                <a16:creationId xmlns:a16="http://schemas.microsoft.com/office/drawing/2014/main" id="{F4C66DEB-6B79-DFE9-2F13-45D1D029C6BC}"/>
              </a:ext>
            </a:extLst>
          </p:cNvPr>
          <p:cNvSpPr>
            <a:spLocks noGrp="1"/>
          </p:cNvSpPr>
          <p:nvPr>
            <p:ph type="body" sz="quarter" idx="23"/>
          </p:nvPr>
        </p:nvSpPr>
        <p:spPr>
          <a:xfrm>
            <a:off x="695326" y="4727434"/>
            <a:ext cx="2248796" cy="1160718"/>
          </a:xfrm>
          <a:prstGeom prst="rect">
            <a:avLst/>
          </a:prstGeom>
        </p:spPr>
        <p:txBody>
          <a:bodyPr lIns="0" tIns="0" rIns="0" bIns="0"/>
          <a:lstStyle>
            <a:lvl1pPr marL="88900" indent="-88900" rtl="0">
              <a:lnSpc>
                <a:spcPct val="110000"/>
              </a:lnSpc>
              <a:tabLst/>
              <a:defRPr sz="1100"/>
            </a:lvl1pPr>
            <a:lvl2pPr marL="268287" indent="0">
              <a:buNone/>
              <a:defRPr/>
            </a:lvl2pPr>
          </a:lstStyle>
          <a:p>
            <a:pPr lvl="0"/>
            <a:r>
              <a:rPr lang="en-GB"/>
              <a:t>Click to edit Master text styles</a:t>
            </a:r>
          </a:p>
        </p:txBody>
      </p:sp>
      <p:sp>
        <p:nvSpPr>
          <p:cNvPr id="24" name="Content Placeholder 17">
            <a:extLst>
              <a:ext uri="{FF2B5EF4-FFF2-40B4-BE49-F238E27FC236}">
                <a16:creationId xmlns:a16="http://schemas.microsoft.com/office/drawing/2014/main" id="{753DF5F1-A362-636C-07A6-3031289CF920}"/>
              </a:ext>
            </a:extLst>
          </p:cNvPr>
          <p:cNvSpPr>
            <a:spLocks noGrp="1"/>
          </p:cNvSpPr>
          <p:nvPr>
            <p:ph sz="quarter" idx="21" hasCustomPrompt="1"/>
          </p:nvPr>
        </p:nvSpPr>
        <p:spPr>
          <a:xfrm>
            <a:off x="2304730" y="3683171"/>
            <a:ext cx="840285" cy="824690"/>
          </a:xfrm>
          <a:custGeom>
            <a:avLst/>
            <a:gdLst>
              <a:gd name="connsiteX0" fmla="*/ 0 w 2435133"/>
              <a:gd name="connsiteY0" fmla="*/ 0 h 2623853"/>
              <a:gd name="connsiteX1" fmla="*/ 2435133 w 2435133"/>
              <a:gd name="connsiteY1" fmla="*/ 0 h 2623853"/>
              <a:gd name="connsiteX2" fmla="*/ 2435133 w 2435133"/>
              <a:gd name="connsiteY2" fmla="*/ 2623853 h 2623853"/>
              <a:gd name="connsiteX3" fmla="*/ 0 w 2435133"/>
              <a:gd name="connsiteY3" fmla="*/ 2623853 h 2623853"/>
              <a:gd name="connsiteX4" fmla="*/ 0 w 2435133"/>
              <a:gd name="connsiteY4" fmla="*/ 0 h 2623853"/>
              <a:gd name="connsiteX0" fmla="*/ 0 w 2435133"/>
              <a:gd name="connsiteY0" fmla="*/ 284 h 2624137"/>
              <a:gd name="connsiteX1" fmla="*/ 1254033 w 2435133"/>
              <a:gd name="connsiteY1" fmla="*/ 0 h 2624137"/>
              <a:gd name="connsiteX2" fmla="*/ 2435133 w 2435133"/>
              <a:gd name="connsiteY2" fmla="*/ 284 h 2624137"/>
              <a:gd name="connsiteX3" fmla="*/ 2435133 w 2435133"/>
              <a:gd name="connsiteY3" fmla="*/ 2624137 h 2624137"/>
              <a:gd name="connsiteX4" fmla="*/ 0 w 2435133"/>
              <a:gd name="connsiteY4" fmla="*/ 2624137 h 2624137"/>
              <a:gd name="connsiteX5" fmla="*/ 0 w 2435133"/>
              <a:gd name="connsiteY5"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2624137 h 2624137"/>
              <a:gd name="connsiteX4" fmla="*/ 1679 w 2436812"/>
              <a:gd name="connsiteY4" fmla="*/ 2624137 h 2624137"/>
              <a:gd name="connsiteX5" fmla="*/ 0 w 2436812"/>
              <a:gd name="connsiteY5" fmla="*/ 1363663 h 2624137"/>
              <a:gd name="connsiteX6" fmla="*/ 1679 w 2436812"/>
              <a:gd name="connsiteY6"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1181100 h 2624137"/>
              <a:gd name="connsiteX4" fmla="*/ 2436812 w 2436812"/>
              <a:gd name="connsiteY4" fmla="*/ 2624137 h 2624137"/>
              <a:gd name="connsiteX5" fmla="*/ 1679 w 2436812"/>
              <a:gd name="connsiteY5" fmla="*/ 2624137 h 2624137"/>
              <a:gd name="connsiteX6" fmla="*/ 0 w 2436812"/>
              <a:gd name="connsiteY6" fmla="*/ 1363663 h 2624137"/>
              <a:gd name="connsiteX7" fmla="*/ 1679 w 2436812"/>
              <a:gd name="connsiteY7" fmla="*/ 284 h 2624137"/>
              <a:gd name="connsiteX0" fmla="*/ 1679 w 2436812"/>
              <a:gd name="connsiteY0" fmla="*/ 284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8" fmla="*/ 1679 w 2436812"/>
              <a:gd name="connsiteY8" fmla="*/ 284 h 2624138"/>
              <a:gd name="connsiteX0" fmla="*/ 0 w 2436812"/>
              <a:gd name="connsiteY0" fmla="*/ 1363663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1679 w 2436812"/>
              <a:gd name="connsiteY5" fmla="*/ 2624137 h 2624138"/>
              <a:gd name="connsiteX6" fmla="*/ 0 w 2436812"/>
              <a:gd name="connsiteY6"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0 w 2436812"/>
              <a:gd name="connsiteY5"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29"/>
              <a:gd name="connsiteY0" fmla="*/ 1363663 h 2624138"/>
              <a:gd name="connsiteX1" fmla="*/ 1255712 w 2436829"/>
              <a:gd name="connsiteY1" fmla="*/ 0 h 2624138"/>
              <a:gd name="connsiteX2" fmla="*/ 2436812 w 2436829"/>
              <a:gd name="connsiteY2" fmla="*/ 1181100 h 2624138"/>
              <a:gd name="connsiteX3" fmla="*/ 1263650 w 2436829"/>
              <a:gd name="connsiteY3" fmla="*/ 2624138 h 2624138"/>
              <a:gd name="connsiteX4" fmla="*/ 0 w 2436829"/>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0484"/>
              <a:gd name="connsiteY0" fmla="*/ 1363663 h 2611438"/>
              <a:gd name="connsiteX1" fmla="*/ 1255713 w 2430484"/>
              <a:gd name="connsiteY1" fmla="*/ 0 h 2611438"/>
              <a:gd name="connsiteX2" fmla="*/ 2430463 w 2430484"/>
              <a:gd name="connsiteY2" fmla="*/ 1182687 h 2611438"/>
              <a:gd name="connsiteX3" fmla="*/ 1263651 w 2430484"/>
              <a:gd name="connsiteY3" fmla="*/ 2611438 h 2611438"/>
              <a:gd name="connsiteX4" fmla="*/ 1 w 2430484"/>
              <a:gd name="connsiteY4" fmla="*/ 1363663 h 2611438"/>
              <a:gd name="connsiteX0" fmla="*/ 1 w 2430504"/>
              <a:gd name="connsiteY0" fmla="*/ 1363663 h 2611438"/>
              <a:gd name="connsiteX1" fmla="*/ 1255713 w 2430504"/>
              <a:gd name="connsiteY1" fmla="*/ 0 h 2611438"/>
              <a:gd name="connsiteX2" fmla="*/ 2430463 w 2430504"/>
              <a:gd name="connsiteY2" fmla="*/ 1182687 h 2611438"/>
              <a:gd name="connsiteX3" fmla="*/ 1263651 w 2430504"/>
              <a:gd name="connsiteY3" fmla="*/ 2611438 h 2611438"/>
              <a:gd name="connsiteX4" fmla="*/ 1 w 2430504"/>
              <a:gd name="connsiteY4" fmla="*/ 1363663 h 2611438"/>
              <a:gd name="connsiteX0" fmla="*/ 1 w 2430505"/>
              <a:gd name="connsiteY0" fmla="*/ 1363663 h 2611438"/>
              <a:gd name="connsiteX1" fmla="*/ 1255713 w 2430505"/>
              <a:gd name="connsiteY1" fmla="*/ 0 h 2611438"/>
              <a:gd name="connsiteX2" fmla="*/ 2430463 w 2430505"/>
              <a:gd name="connsiteY2" fmla="*/ 1182687 h 2611438"/>
              <a:gd name="connsiteX3" fmla="*/ 1263651 w 2430505"/>
              <a:gd name="connsiteY3" fmla="*/ 2611438 h 2611438"/>
              <a:gd name="connsiteX4" fmla="*/ 1 w 2430505"/>
              <a:gd name="connsiteY4" fmla="*/ 1363663 h 2611438"/>
              <a:gd name="connsiteX0" fmla="*/ 1 w 2430485"/>
              <a:gd name="connsiteY0" fmla="*/ 1363663 h 2611438"/>
              <a:gd name="connsiteX1" fmla="*/ 1255713 w 2430485"/>
              <a:gd name="connsiteY1" fmla="*/ 0 h 2611438"/>
              <a:gd name="connsiteX2" fmla="*/ 2430463 w 2430485"/>
              <a:gd name="connsiteY2" fmla="*/ 1182687 h 2611438"/>
              <a:gd name="connsiteX3" fmla="*/ 1263651 w 2430485"/>
              <a:gd name="connsiteY3" fmla="*/ 2611438 h 2611438"/>
              <a:gd name="connsiteX4" fmla="*/ 1 w 2430485"/>
              <a:gd name="connsiteY4" fmla="*/ 1363663 h 2611438"/>
              <a:gd name="connsiteX0" fmla="*/ 1 w 2476882"/>
              <a:gd name="connsiteY0" fmla="*/ 1363663 h 2644886"/>
              <a:gd name="connsiteX1" fmla="*/ 1255713 w 2476882"/>
              <a:gd name="connsiteY1" fmla="*/ 0 h 2644886"/>
              <a:gd name="connsiteX2" fmla="*/ 2430463 w 2476882"/>
              <a:gd name="connsiteY2" fmla="*/ 1182687 h 2644886"/>
              <a:gd name="connsiteX3" fmla="*/ 2146301 w 2476882"/>
              <a:gd name="connsiteY3" fmla="*/ 2192337 h 2644886"/>
              <a:gd name="connsiteX4" fmla="*/ 1263651 w 2476882"/>
              <a:gd name="connsiteY4" fmla="*/ 2611438 h 2644886"/>
              <a:gd name="connsiteX5" fmla="*/ 1 w 2476882"/>
              <a:gd name="connsiteY5" fmla="*/ 1363663 h 2644886"/>
              <a:gd name="connsiteX0" fmla="*/ 1 w 2471005"/>
              <a:gd name="connsiteY0" fmla="*/ 1363663 h 2644886"/>
              <a:gd name="connsiteX1" fmla="*/ 1255713 w 2471005"/>
              <a:gd name="connsiteY1" fmla="*/ 0 h 2644886"/>
              <a:gd name="connsiteX2" fmla="*/ 2430463 w 2471005"/>
              <a:gd name="connsiteY2" fmla="*/ 1182687 h 2644886"/>
              <a:gd name="connsiteX3" fmla="*/ 2146301 w 2471005"/>
              <a:gd name="connsiteY3" fmla="*/ 2192337 h 2644886"/>
              <a:gd name="connsiteX4" fmla="*/ 1263651 w 2471005"/>
              <a:gd name="connsiteY4" fmla="*/ 2611438 h 2644886"/>
              <a:gd name="connsiteX5" fmla="*/ 1 w 2471005"/>
              <a:gd name="connsiteY5" fmla="*/ 1363663 h 2644886"/>
              <a:gd name="connsiteX0" fmla="*/ 1 w 2471005"/>
              <a:gd name="connsiteY0" fmla="*/ 1363663 h 2637779"/>
              <a:gd name="connsiteX1" fmla="*/ 1255713 w 2471005"/>
              <a:gd name="connsiteY1" fmla="*/ 0 h 2637779"/>
              <a:gd name="connsiteX2" fmla="*/ 2430463 w 2471005"/>
              <a:gd name="connsiteY2" fmla="*/ 1182687 h 2637779"/>
              <a:gd name="connsiteX3" fmla="*/ 2146301 w 2471005"/>
              <a:gd name="connsiteY3" fmla="*/ 2192337 h 2637779"/>
              <a:gd name="connsiteX4" fmla="*/ 1263651 w 2471005"/>
              <a:gd name="connsiteY4" fmla="*/ 2611438 h 2637779"/>
              <a:gd name="connsiteX5" fmla="*/ 1 w 2471005"/>
              <a:gd name="connsiteY5" fmla="*/ 1363663 h 2637779"/>
              <a:gd name="connsiteX0" fmla="*/ 1 w 2468976"/>
              <a:gd name="connsiteY0" fmla="*/ 1363663 h 2637779"/>
              <a:gd name="connsiteX1" fmla="*/ 1255713 w 2468976"/>
              <a:gd name="connsiteY1" fmla="*/ 0 h 2637779"/>
              <a:gd name="connsiteX2" fmla="*/ 2430463 w 2468976"/>
              <a:gd name="connsiteY2" fmla="*/ 1182687 h 2637779"/>
              <a:gd name="connsiteX3" fmla="*/ 2146301 w 2468976"/>
              <a:gd name="connsiteY3" fmla="*/ 2192337 h 2637779"/>
              <a:gd name="connsiteX4" fmla="*/ 1263651 w 2468976"/>
              <a:gd name="connsiteY4" fmla="*/ 2611438 h 2637779"/>
              <a:gd name="connsiteX5" fmla="*/ 1 w 2468976"/>
              <a:gd name="connsiteY5" fmla="*/ 1363663 h 2637779"/>
              <a:gd name="connsiteX0" fmla="*/ 1 w 2430463"/>
              <a:gd name="connsiteY0" fmla="*/ 1363663 h 2637779"/>
              <a:gd name="connsiteX1" fmla="*/ 1255713 w 2430463"/>
              <a:gd name="connsiteY1" fmla="*/ 0 h 2637779"/>
              <a:gd name="connsiteX2" fmla="*/ 2430463 w 2430463"/>
              <a:gd name="connsiteY2" fmla="*/ 1182687 h 2637779"/>
              <a:gd name="connsiteX3" fmla="*/ 2146301 w 2430463"/>
              <a:gd name="connsiteY3" fmla="*/ 2192337 h 2637779"/>
              <a:gd name="connsiteX4" fmla="*/ 1263651 w 2430463"/>
              <a:gd name="connsiteY4" fmla="*/ 2611438 h 2637779"/>
              <a:gd name="connsiteX5" fmla="*/ 1 w 2430463"/>
              <a:gd name="connsiteY5" fmla="*/ 1363663 h 2637779"/>
              <a:gd name="connsiteX0" fmla="*/ 1 w 2430463"/>
              <a:gd name="connsiteY0" fmla="*/ 1363663 h 2611438"/>
              <a:gd name="connsiteX1" fmla="*/ 1255713 w 2430463"/>
              <a:gd name="connsiteY1" fmla="*/ 0 h 2611438"/>
              <a:gd name="connsiteX2" fmla="*/ 2430463 w 2430463"/>
              <a:gd name="connsiteY2" fmla="*/ 1182687 h 2611438"/>
              <a:gd name="connsiteX3" fmla="*/ 2146301 w 2430463"/>
              <a:gd name="connsiteY3" fmla="*/ 2192337 h 2611438"/>
              <a:gd name="connsiteX4" fmla="*/ 1263651 w 2430463"/>
              <a:gd name="connsiteY4" fmla="*/ 2611438 h 2611438"/>
              <a:gd name="connsiteX5" fmla="*/ 1 w 2430463"/>
              <a:gd name="connsiteY5" fmla="*/ 1363663 h 2611438"/>
              <a:gd name="connsiteX0" fmla="*/ 51568 w 2482030"/>
              <a:gd name="connsiteY0" fmla="*/ 1363663 h 2611438"/>
              <a:gd name="connsiteX1" fmla="*/ 1307280 w 2482030"/>
              <a:gd name="connsiteY1" fmla="*/ 0 h 2611438"/>
              <a:gd name="connsiteX2" fmla="*/ 2482030 w 2482030"/>
              <a:gd name="connsiteY2" fmla="*/ 1182687 h 2611438"/>
              <a:gd name="connsiteX3" fmla="*/ 2197868 w 2482030"/>
              <a:gd name="connsiteY3" fmla="*/ 2192337 h 2611438"/>
              <a:gd name="connsiteX4" fmla="*/ 1315218 w 2482030"/>
              <a:gd name="connsiteY4" fmla="*/ 2611438 h 2611438"/>
              <a:gd name="connsiteX5" fmla="*/ 346844 w 2482030"/>
              <a:gd name="connsiteY5" fmla="*/ 2081213 h 2611438"/>
              <a:gd name="connsiteX6" fmla="*/ 51568 w 2482030"/>
              <a:gd name="connsiteY6" fmla="*/ 1363663 h 2611438"/>
              <a:gd name="connsiteX0" fmla="*/ 52613 w 2483075"/>
              <a:gd name="connsiteY0" fmla="*/ 1363663 h 2611438"/>
              <a:gd name="connsiteX1" fmla="*/ 1308325 w 2483075"/>
              <a:gd name="connsiteY1" fmla="*/ 0 h 2611438"/>
              <a:gd name="connsiteX2" fmla="*/ 2483075 w 2483075"/>
              <a:gd name="connsiteY2" fmla="*/ 1182687 h 2611438"/>
              <a:gd name="connsiteX3" fmla="*/ 2198913 w 2483075"/>
              <a:gd name="connsiteY3" fmla="*/ 2192337 h 2611438"/>
              <a:gd name="connsiteX4" fmla="*/ 1316263 w 2483075"/>
              <a:gd name="connsiteY4" fmla="*/ 2611438 h 2611438"/>
              <a:gd name="connsiteX5" fmla="*/ 339951 w 2483075"/>
              <a:gd name="connsiteY5" fmla="*/ 2212976 h 2611438"/>
              <a:gd name="connsiteX6" fmla="*/ 52613 w 2483075"/>
              <a:gd name="connsiteY6" fmla="*/ 1363663 h 2611438"/>
              <a:gd name="connsiteX0" fmla="*/ 45862 w 2476324"/>
              <a:gd name="connsiteY0" fmla="*/ 1363663 h 2611438"/>
              <a:gd name="connsiteX1" fmla="*/ 1301574 w 2476324"/>
              <a:gd name="connsiteY1" fmla="*/ 0 h 2611438"/>
              <a:gd name="connsiteX2" fmla="*/ 2476324 w 2476324"/>
              <a:gd name="connsiteY2" fmla="*/ 1182687 h 2611438"/>
              <a:gd name="connsiteX3" fmla="*/ 2192162 w 2476324"/>
              <a:gd name="connsiteY3" fmla="*/ 2192337 h 2611438"/>
              <a:gd name="connsiteX4" fmla="*/ 1309512 w 2476324"/>
              <a:gd name="connsiteY4" fmla="*/ 2611438 h 2611438"/>
              <a:gd name="connsiteX5" fmla="*/ 333200 w 2476324"/>
              <a:gd name="connsiteY5" fmla="*/ 2212976 h 2611438"/>
              <a:gd name="connsiteX6" fmla="*/ 45862 w 2476324"/>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402157 h 2649932"/>
              <a:gd name="connsiteX1" fmla="*/ 370178 w 2430752"/>
              <a:gd name="connsiteY1" fmla="*/ 373457 h 2649932"/>
              <a:gd name="connsiteX2" fmla="*/ 1256002 w 2430752"/>
              <a:gd name="connsiteY2" fmla="*/ 38494 h 2649932"/>
              <a:gd name="connsiteX3" fmla="*/ 2430752 w 2430752"/>
              <a:gd name="connsiteY3" fmla="*/ 1221181 h 2649932"/>
              <a:gd name="connsiteX4" fmla="*/ 2146590 w 2430752"/>
              <a:gd name="connsiteY4" fmla="*/ 2230831 h 2649932"/>
              <a:gd name="connsiteX5" fmla="*/ 1263940 w 2430752"/>
              <a:gd name="connsiteY5" fmla="*/ 2649932 h 2649932"/>
              <a:gd name="connsiteX6" fmla="*/ 287628 w 2430752"/>
              <a:gd name="connsiteY6" fmla="*/ 2251470 h 2649932"/>
              <a:gd name="connsiteX7" fmla="*/ 290 w 2430752"/>
              <a:gd name="connsiteY7" fmla="*/ 1402157 h 2649932"/>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693 h 2611468"/>
              <a:gd name="connsiteX1" fmla="*/ 370178 w 2430752"/>
              <a:gd name="connsiteY1" fmla="*/ 334993 h 2611468"/>
              <a:gd name="connsiteX2" fmla="*/ 1256002 w 2430752"/>
              <a:gd name="connsiteY2" fmla="*/ 30 h 2611468"/>
              <a:gd name="connsiteX3" fmla="*/ 2430752 w 2430752"/>
              <a:gd name="connsiteY3" fmla="*/ 1182717 h 2611468"/>
              <a:gd name="connsiteX4" fmla="*/ 2146590 w 2430752"/>
              <a:gd name="connsiteY4" fmla="*/ 2192367 h 2611468"/>
              <a:gd name="connsiteX5" fmla="*/ 1263940 w 2430752"/>
              <a:gd name="connsiteY5" fmla="*/ 2611468 h 2611468"/>
              <a:gd name="connsiteX6" fmla="*/ 287628 w 2430752"/>
              <a:gd name="connsiteY6" fmla="*/ 2213006 h 2611468"/>
              <a:gd name="connsiteX7" fmla="*/ 290 w 2430752"/>
              <a:gd name="connsiteY7" fmla="*/ 1363693 h 2611468"/>
              <a:gd name="connsiteX0" fmla="*/ 290 w 2430752"/>
              <a:gd name="connsiteY0" fmla="*/ 1361848 h 2609623"/>
              <a:gd name="connsiteX1" fmla="*/ 370178 w 2430752"/>
              <a:gd name="connsiteY1" fmla="*/ 333148 h 2609623"/>
              <a:gd name="connsiteX2" fmla="*/ 1057952 w 2430752"/>
              <a:gd name="connsiteY2" fmla="*/ 31 h 2609623"/>
              <a:gd name="connsiteX3" fmla="*/ 2430752 w 2430752"/>
              <a:gd name="connsiteY3" fmla="*/ 1180872 h 2609623"/>
              <a:gd name="connsiteX4" fmla="*/ 2146590 w 2430752"/>
              <a:gd name="connsiteY4" fmla="*/ 2190522 h 2609623"/>
              <a:gd name="connsiteX5" fmla="*/ 1263940 w 2430752"/>
              <a:gd name="connsiteY5" fmla="*/ 2609623 h 2609623"/>
              <a:gd name="connsiteX6" fmla="*/ 287628 w 2430752"/>
              <a:gd name="connsiteY6" fmla="*/ 2211161 h 2609623"/>
              <a:gd name="connsiteX7" fmla="*/ 290 w 2430752"/>
              <a:gd name="connsiteY7" fmla="*/ 1361848 h 2609623"/>
              <a:gd name="connsiteX0" fmla="*/ 290 w 2430752"/>
              <a:gd name="connsiteY0" fmla="*/ 1361842 h 2609617"/>
              <a:gd name="connsiteX1" fmla="*/ 331191 w 2430752"/>
              <a:gd name="connsiteY1" fmla="*/ 366363 h 2609617"/>
              <a:gd name="connsiteX2" fmla="*/ 1057952 w 2430752"/>
              <a:gd name="connsiteY2" fmla="*/ 25 h 2609617"/>
              <a:gd name="connsiteX3" fmla="*/ 2430752 w 2430752"/>
              <a:gd name="connsiteY3" fmla="*/ 1180866 h 2609617"/>
              <a:gd name="connsiteX4" fmla="*/ 2146590 w 2430752"/>
              <a:gd name="connsiteY4" fmla="*/ 2190516 h 2609617"/>
              <a:gd name="connsiteX5" fmla="*/ 1263940 w 2430752"/>
              <a:gd name="connsiteY5" fmla="*/ 2609617 h 2609617"/>
              <a:gd name="connsiteX6" fmla="*/ 287628 w 2430752"/>
              <a:gd name="connsiteY6" fmla="*/ 2211155 h 2609617"/>
              <a:gd name="connsiteX7" fmla="*/ 290 w 2430752"/>
              <a:gd name="connsiteY7" fmla="*/ 1361842 h 2609617"/>
              <a:gd name="connsiteX0" fmla="*/ 290 w 2430752"/>
              <a:gd name="connsiteY0" fmla="*/ 1361842 h 2609617"/>
              <a:gd name="connsiteX1" fmla="*/ 331191 w 2430752"/>
              <a:gd name="connsiteY1" fmla="*/ 366363 h 2609617"/>
              <a:gd name="connsiteX2" fmla="*/ 1057952 w 2430752"/>
              <a:gd name="connsiteY2" fmla="*/ 25 h 2609617"/>
              <a:gd name="connsiteX3" fmla="*/ 2430752 w 2430752"/>
              <a:gd name="connsiteY3" fmla="*/ 1180866 h 2609617"/>
              <a:gd name="connsiteX4" fmla="*/ 2146590 w 2430752"/>
              <a:gd name="connsiteY4" fmla="*/ 2190516 h 2609617"/>
              <a:gd name="connsiteX5" fmla="*/ 1263940 w 2430752"/>
              <a:gd name="connsiteY5" fmla="*/ 2609617 h 2609617"/>
              <a:gd name="connsiteX6" fmla="*/ 287628 w 2430752"/>
              <a:gd name="connsiteY6" fmla="*/ 2211155 h 2609617"/>
              <a:gd name="connsiteX7" fmla="*/ 290 w 2430752"/>
              <a:gd name="connsiteY7" fmla="*/ 1361842 h 2609617"/>
              <a:gd name="connsiteX0" fmla="*/ 290 w 2430752"/>
              <a:gd name="connsiteY0" fmla="*/ 1361842 h 2609617"/>
              <a:gd name="connsiteX1" fmla="*/ 331191 w 2430752"/>
              <a:gd name="connsiteY1" fmla="*/ 366363 h 2609617"/>
              <a:gd name="connsiteX2" fmla="*/ 1057952 w 2430752"/>
              <a:gd name="connsiteY2" fmla="*/ 25 h 2609617"/>
              <a:gd name="connsiteX3" fmla="*/ 2430752 w 2430752"/>
              <a:gd name="connsiteY3" fmla="*/ 1180866 h 2609617"/>
              <a:gd name="connsiteX4" fmla="*/ 2146590 w 2430752"/>
              <a:gd name="connsiteY4" fmla="*/ 2190516 h 2609617"/>
              <a:gd name="connsiteX5" fmla="*/ 1263940 w 2430752"/>
              <a:gd name="connsiteY5" fmla="*/ 2609617 h 2609617"/>
              <a:gd name="connsiteX6" fmla="*/ 287628 w 2430752"/>
              <a:gd name="connsiteY6" fmla="*/ 2211155 h 2609617"/>
              <a:gd name="connsiteX7" fmla="*/ 290 w 2430752"/>
              <a:gd name="connsiteY7" fmla="*/ 1361842 h 2609617"/>
              <a:gd name="connsiteX0" fmla="*/ 205 w 2430667"/>
              <a:gd name="connsiteY0" fmla="*/ 1361842 h 2609617"/>
              <a:gd name="connsiteX1" fmla="*/ 331106 w 2430667"/>
              <a:gd name="connsiteY1" fmla="*/ 366363 h 2609617"/>
              <a:gd name="connsiteX2" fmla="*/ 1057867 w 2430667"/>
              <a:gd name="connsiteY2" fmla="*/ 25 h 2609617"/>
              <a:gd name="connsiteX3" fmla="*/ 2430667 w 2430667"/>
              <a:gd name="connsiteY3" fmla="*/ 1180866 h 2609617"/>
              <a:gd name="connsiteX4" fmla="*/ 2146505 w 2430667"/>
              <a:gd name="connsiteY4" fmla="*/ 2190516 h 2609617"/>
              <a:gd name="connsiteX5" fmla="*/ 1263855 w 2430667"/>
              <a:gd name="connsiteY5" fmla="*/ 2609617 h 2609617"/>
              <a:gd name="connsiteX6" fmla="*/ 351481 w 2430667"/>
              <a:gd name="connsiteY6" fmla="*/ 2249912 h 2609617"/>
              <a:gd name="connsiteX7" fmla="*/ 205 w 2430667"/>
              <a:gd name="connsiteY7" fmla="*/ 1361842 h 2609617"/>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46505 w 2430667"/>
              <a:gd name="connsiteY4" fmla="*/ 2190516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46505 w 2430667"/>
              <a:gd name="connsiteY4" fmla="*/ 2190516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46505 w 2430667"/>
              <a:gd name="connsiteY4" fmla="*/ 2190516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63659 w 2430667"/>
              <a:gd name="connsiteY4" fmla="*/ 2129612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24429"/>
              <a:gd name="connsiteY0" fmla="*/ 1361842 h 2605926"/>
              <a:gd name="connsiteX1" fmla="*/ 331106 w 2424429"/>
              <a:gd name="connsiteY1" fmla="*/ 366363 h 2605926"/>
              <a:gd name="connsiteX2" fmla="*/ 1057867 w 2424429"/>
              <a:gd name="connsiteY2" fmla="*/ 25 h 2605926"/>
              <a:gd name="connsiteX3" fmla="*/ 2424429 w 2424429"/>
              <a:gd name="connsiteY3" fmla="*/ 1265762 h 2605926"/>
              <a:gd name="connsiteX4" fmla="*/ 2163659 w 2424429"/>
              <a:gd name="connsiteY4" fmla="*/ 2129612 h 2605926"/>
              <a:gd name="connsiteX5" fmla="*/ 1396407 w 2424429"/>
              <a:gd name="connsiteY5" fmla="*/ 2605926 h 2605926"/>
              <a:gd name="connsiteX6" fmla="*/ 351481 w 2424429"/>
              <a:gd name="connsiteY6" fmla="*/ 2249912 h 2605926"/>
              <a:gd name="connsiteX7" fmla="*/ 205 w 2424429"/>
              <a:gd name="connsiteY7" fmla="*/ 1361842 h 2605926"/>
              <a:gd name="connsiteX0" fmla="*/ 205 w 2424429"/>
              <a:gd name="connsiteY0" fmla="*/ 1369802 h 2613886"/>
              <a:gd name="connsiteX1" fmla="*/ 331106 w 2424429"/>
              <a:gd name="connsiteY1" fmla="*/ 374323 h 2613886"/>
              <a:gd name="connsiteX2" fmla="*/ 1057867 w 2424429"/>
              <a:gd name="connsiteY2" fmla="*/ 7985 h 2613886"/>
              <a:gd name="connsiteX3" fmla="*/ 1792853 w 2424429"/>
              <a:gd name="connsiteY3" fmla="*/ 229421 h 2613886"/>
              <a:gd name="connsiteX4" fmla="*/ 2424429 w 2424429"/>
              <a:gd name="connsiteY4" fmla="*/ 1273722 h 2613886"/>
              <a:gd name="connsiteX5" fmla="*/ 2163659 w 2424429"/>
              <a:gd name="connsiteY5" fmla="*/ 2137572 h 2613886"/>
              <a:gd name="connsiteX6" fmla="*/ 1396407 w 2424429"/>
              <a:gd name="connsiteY6" fmla="*/ 2613886 h 2613886"/>
              <a:gd name="connsiteX7" fmla="*/ 351481 w 2424429"/>
              <a:gd name="connsiteY7" fmla="*/ 2257872 h 2613886"/>
              <a:gd name="connsiteX8" fmla="*/ 205 w 2424429"/>
              <a:gd name="connsiteY8" fmla="*/ 1369802 h 2613886"/>
              <a:gd name="connsiteX0" fmla="*/ 205 w 2424429"/>
              <a:gd name="connsiteY0" fmla="*/ 1369802 h 2613886"/>
              <a:gd name="connsiteX1" fmla="*/ 331106 w 2424429"/>
              <a:gd name="connsiteY1" fmla="*/ 374323 h 2613886"/>
              <a:gd name="connsiteX2" fmla="*/ 1057867 w 2424429"/>
              <a:gd name="connsiteY2" fmla="*/ 7985 h 2613886"/>
              <a:gd name="connsiteX3" fmla="*/ 1792853 w 2424429"/>
              <a:gd name="connsiteY3" fmla="*/ 229421 h 2613886"/>
              <a:gd name="connsiteX4" fmla="*/ 2424429 w 2424429"/>
              <a:gd name="connsiteY4" fmla="*/ 1273722 h 2613886"/>
              <a:gd name="connsiteX5" fmla="*/ 2163659 w 2424429"/>
              <a:gd name="connsiteY5" fmla="*/ 2137572 h 2613886"/>
              <a:gd name="connsiteX6" fmla="*/ 1396407 w 2424429"/>
              <a:gd name="connsiteY6" fmla="*/ 2613886 h 2613886"/>
              <a:gd name="connsiteX7" fmla="*/ 351481 w 2424429"/>
              <a:gd name="connsiteY7" fmla="*/ 2257872 h 2613886"/>
              <a:gd name="connsiteX8" fmla="*/ 205 w 2424429"/>
              <a:gd name="connsiteY8" fmla="*/ 1369802 h 2613886"/>
              <a:gd name="connsiteX0" fmla="*/ 205 w 2424429"/>
              <a:gd name="connsiteY0" fmla="*/ 1365791 h 2609875"/>
              <a:gd name="connsiteX1" fmla="*/ 331106 w 2424429"/>
              <a:gd name="connsiteY1" fmla="*/ 370312 h 2609875"/>
              <a:gd name="connsiteX2" fmla="*/ 1057867 w 2424429"/>
              <a:gd name="connsiteY2" fmla="*/ 3974 h 2609875"/>
              <a:gd name="connsiteX3" fmla="*/ 1792853 w 2424429"/>
              <a:gd name="connsiteY3" fmla="*/ 225410 h 2609875"/>
              <a:gd name="connsiteX4" fmla="*/ 2424429 w 2424429"/>
              <a:gd name="connsiteY4" fmla="*/ 1269711 h 2609875"/>
              <a:gd name="connsiteX5" fmla="*/ 2163659 w 2424429"/>
              <a:gd name="connsiteY5" fmla="*/ 2133561 h 2609875"/>
              <a:gd name="connsiteX6" fmla="*/ 1396407 w 2424429"/>
              <a:gd name="connsiteY6" fmla="*/ 2609875 h 2609875"/>
              <a:gd name="connsiteX7" fmla="*/ 351481 w 2424429"/>
              <a:gd name="connsiteY7" fmla="*/ 2253861 h 2609875"/>
              <a:gd name="connsiteX8" fmla="*/ 205 w 2424429"/>
              <a:gd name="connsiteY8" fmla="*/ 1365791 h 2609875"/>
              <a:gd name="connsiteX0" fmla="*/ 205 w 2424429"/>
              <a:gd name="connsiteY0" fmla="*/ 1365791 h 2609875"/>
              <a:gd name="connsiteX1" fmla="*/ 331106 w 2424429"/>
              <a:gd name="connsiteY1" fmla="*/ 370312 h 2609875"/>
              <a:gd name="connsiteX2" fmla="*/ 1057867 w 2424429"/>
              <a:gd name="connsiteY2" fmla="*/ 3974 h 2609875"/>
              <a:gd name="connsiteX3" fmla="*/ 1792853 w 2424429"/>
              <a:gd name="connsiteY3" fmla="*/ 225410 h 2609875"/>
              <a:gd name="connsiteX4" fmla="*/ 2424429 w 2424429"/>
              <a:gd name="connsiteY4" fmla="*/ 1269711 h 2609875"/>
              <a:gd name="connsiteX5" fmla="*/ 2163659 w 2424429"/>
              <a:gd name="connsiteY5" fmla="*/ 2133561 h 2609875"/>
              <a:gd name="connsiteX6" fmla="*/ 1396407 w 2424429"/>
              <a:gd name="connsiteY6" fmla="*/ 2609875 h 2609875"/>
              <a:gd name="connsiteX7" fmla="*/ 351481 w 2424429"/>
              <a:gd name="connsiteY7" fmla="*/ 2253861 h 2609875"/>
              <a:gd name="connsiteX8" fmla="*/ 205 w 2424429"/>
              <a:gd name="connsiteY8" fmla="*/ 1365791 h 2609875"/>
              <a:gd name="connsiteX0" fmla="*/ 205 w 2424429"/>
              <a:gd name="connsiteY0" fmla="*/ 1365791 h 2609875"/>
              <a:gd name="connsiteX1" fmla="*/ 331106 w 2424429"/>
              <a:gd name="connsiteY1" fmla="*/ 370312 h 2609875"/>
              <a:gd name="connsiteX2" fmla="*/ 1057867 w 2424429"/>
              <a:gd name="connsiteY2" fmla="*/ 3974 h 2609875"/>
              <a:gd name="connsiteX3" fmla="*/ 1792853 w 2424429"/>
              <a:gd name="connsiteY3" fmla="*/ 225410 h 2609875"/>
              <a:gd name="connsiteX4" fmla="*/ 2424429 w 2424429"/>
              <a:gd name="connsiteY4" fmla="*/ 1269711 h 2609875"/>
              <a:gd name="connsiteX5" fmla="*/ 2163659 w 2424429"/>
              <a:gd name="connsiteY5" fmla="*/ 2133561 h 2609875"/>
              <a:gd name="connsiteX6" fmla="*/ 1396407 w 2424429"/>
              <a:gd name="connsiteY6" fmla="*/ 2609875 h 2609875"/>
              <a:gd name="connsiteX7" fmla="*/ 351481 w 2424429"/>
              <a:gd name="connsiteY7" fmla="*/ 2253861 h 2609875"/>
              <a:gd name="connsiteX8" fmla="*/ 205 w 2424429"/>
              <a:gd name="connsiteY8" fmla="*/ 1365791 h 2609875"/>
              <a:gd name="connsiteX0" fmla="*/ 205 w 2424429"/>
              <a:gd name="connsiteY0" fmla="*/ 1362403 h 2606487"/>
              <a:gd name="connsiteX1" fmla="*/ 331106 w 2424429"/>
              <a:gd name="connsiteY1" fmla="*/ 366924 h 2606487"/>
              <a:gd name="connsiteX2" fmla="*/ 1057867 w 2424429"/>
              <a:gd name="connsiteY2" fmla="*/ 586 h 2606487"/>
              <a:gd name="connsiteX3" fmla="*/ 1792853 w 2424429"/>
              <a:gd name="connsiteY3" fmla="*/ 222022 h 2606487"/>
              <a:gd name="connsiteX4" fmla="*/ 2424429 w 2424429"/>
              <a:gd name="connsiteY4" fmla="*/ 1266323 h 2606487"/>
              <a:gd name="connsiteX5" fmla="*/ 2163659 w 2424429"/>
              <a:gd name="connsiteY5" fmla="*/ 2130173 h 2606487"/>
              <a:gd name="connsiteX6" fmla="*/ 1396407 w 2424429"/>
              <a:gd name="connsiteY6" fmla="*/ 2606487 h 2606487"/>
              <a:gd name="connsiteX7" fmla="*/ 351481 w 2424429"/>
              <a:gd name="connsiteY7" fmla="*/ 2250473 h 2606487"/>
              <a:gd name="connsiteX8" fmla="*/ 205 w 2424429"/>
              <a:gd name="connsiteY8" fmla="*/ 1362403 h 2606487"/>
              <a:gd name="connsiteX0" fmla="*/ 475 w 2424699"/>
              <a:gd name="connsiteY0" fmla="*/ 1362403 h 2606487"/>
              <a:gd name="connsiteX1" fmla="*/ 331376 w 2424699"/>
              <a:gd name="connsiteY1" fmla="*/ 366924 h 2606487"/>
              <a:gd name="connsiteX2" fmla="*/ 1058137 w 2424699"/>
              <a:gd name="connsiteY2" fmla="*/ 586 h 2606487"/>
              <a:gd name="connsiteX3" fmla="*/ 1793123 w 2424699"/>
              <a:gd name="connsiteY3" fmla="*/ 222022 h 2606487"/>
              <a:gd name="connsiteX4" fmla="*/ 2424699 w 2424699"/>
              <a:gd name="connsiteY4" fmla="*/ 1266323 h 2606487"/>
              <a:gd name="connsiteX5" fmla="*/ 2163929 w 2424699"/>
              <a:gd name="connsiteY5" fmla="*/ 2130173 h 2606487"/>
              <a:gd name="connsiteX6" fmla="*/ 1396677 w 2424699"/>
              <a:gd name="connsiteY6" fmla="*/ 2606487 h 2606487"/>
              <a:gd name="connsiteX7" fmla="*/ 351751 w 2424699"/>
              <a:gd name="connsiteY7" fmla="*/ 2250473 h 2606487"/>
              <a:gd name="connsiteX8" fmla="*/ 475 w 2424699"/>
              <a:gd name="connsiteY8" fmla="*/ 1362403 h 2606487"/>
              <a:gd name="connsiteX0" fmla="*/ 475 w 2424699"/>
              <a:gd name="connsiteY0" fmla="*/ 1362403 h 2606487"/>
              <a:gd name="connsiteX1" fmla="*/ 331376 w 2424699"/>
              <a:gd name="connsiteY1" fmla="*/ 366924 h 2606487"/>
              <a:gd name="connsiteX2" fmla="*/ 1058137 w 2424699"/>
              <a:gd name="connsiteY2" fmla="*/ 586 h 2606487"/>
              <a:gd name="connsiteX3" fmla="*/ 1793123 w 2424699"/>
              <a:gd name="connsiteY3" fmla="*/ 222022 h 2606487"/>
              <a:gd name="connsiteX4" fmla="*/ 2424699 w 2424699"/>
              <a:gd name="connsiteY4" fmla="*/ 1266323 h 2606487"/>
              <a:gd name="connsiteX5" fmla="*/ 2163929 w 2424699"/>
              <a:gd name="connsiteY5" fmla="*/ 2130173 h 2606487"/>
              <a:gd name="connsiteX6" fmla="*/ 1396677 w 2424699"/>
              <a:gd name="connsiteY6" fmla="*/ 2606487 h 2606487"/>
              <a:gd name="connsiteX7" fmla="*/ 351751 w 2424699"/>
              <a:gd name="connsiteY7" fmla="*/ 2250473 h 2606487"/>
              <a:gd name="connsiteX8" fmla="*/ 475 w 2424699"/>
              <a:gd name="connsiteY8" fmla="*/ 1362403 h 2606487"/>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718"/>
              <a:gd name="connsiteY0" fmla="*/ 1362403 h 2607638"/>
              <a:gd name="connsiteX1" fmla="*/ 331376 w 2424718"/>
              <a:gd name="connsiteY1" fmla="*/ 366924 h 2607638"/>
              <a:gd name="connsiteX2" fmla="*/ 1058137 w 2424718"/>
              <a:gd name="connsiteY2" fmla="*/ 586 h 2607638"/>
              <a:gd name="connsiteX3" fmla="*/ 1793123 w 2424718"/>
              <a:gd name="connsiteY3" fmla="*/ 222022 h 2607638"/>
              <a:gd name="connsiteX4" fmla="*/ 2424699 w 2424718"/>
              <a:gd name="connsiteY4" fmla="*/ 1266323 h 2607638"/>
              <a:gd name="connsiteX5" fmla="*/ 2163929 w 2424718"/>
              <a:gd name="connsiteY5" fmla="*/ 2130173 h 2607638"/>
              <a:gd name="connsiteX6" fmla="*/ 1396677 w 2424718"/>
              <a:gd name="connsiteY6" fmla="*/ 2606487 h 2607638"/>
              <a:gd name="connsiteX7" fmla="*/ 351751 w 2424718"/>
              <a:gd name="connsiteY7" fmla="*/ 2250473 h 2607638"/>
              <a:gd name="connsiteX8" fmla="*/ 475 w 2424718"/>
              <a:gd name="connsiteY8" fmla="*/ 1362403 h 2607638"/>
              <a:gd name="connsiteX0" fmla="*/ 0 w 2424243"/>
              <a:gd name="connsiteY0" fmla="*/ 1362403 h 2607638"/>
              <a:gd name="connsiteX1" fmla="*/ 330901 w 2424243"/>
              <a:gd name="connsiteY1" fmla="*/ 366924 h 2607638"/>
              <a:gd name="connsiteX2" fmla="*/ 1057662 w 2424243"/>
              <a:gd name="connsiteY2" fmla="*/ 586 h 2607638"/>
              <a:gd name="connsiteX3" fmla="*/ 1792648 w 2424243"/>
              <a:gd name="connsiteY3" fmla="*/ 222022 h 2607638"/>
              <a:gd name="connsiteX4" fmla="*/ 2424224 w 2424243"/>
              <a:gd name="connsiteY4" fmla="*/ 1266323 h 2607638"/>
              <a:gd name="connsiteX5" fmla="*/ 2163454 w 2424243"/>
              <a:gd name="connsiteY5" fmla="*/ 2130173 h 2607638"/>
              <a:gd name="connsiteX6" fmla="*/ 1396202 w 2424243"/>
              <a:gd name="connsiteY6" fmla="*/ 2606487 h 2607638"/>
              <a:gd name="connsiteX7" fmla="*/ 351276 w 2424243"/>
              <a:gd name="connsiteY7" fmla="*/ 2250473 h 2607638"/>
              <a:gd name="connsiteX8" fmla="*/ 0 w 2424243"/>
              <a:gd name="connsiteY8" fmla="*/ 1362403 h 2607638"/>
              <a:gd name="connsiteX0" fmla="*/ 0 w 2424243"/>
              <a:gd name="connsiteY0" fmla="*/ 1362403 h 2607638"/>
              <a:gd name="connsiteX1" fmla="*/ 330901 w 2424243"/>
              <a:gd name="connsiteY1" fmla="*/ 366924 h 2607638"/>
              <a:gd name="connsiteX2" fmla="*/ 1057662 w 2424243"/>
              <a:gd name="connsiteY2" fmla="*/ 586 h 2607638"/>
              <a:gd name="connsiteX3" fmla="*/ 1792648 w 2424243"/>
              <a:gd name="connsiteY3" fmla="*/ 222022 h 2607638"/>
              <a:gd name="connsiteX4" fmla="*/ 2424224 w 2424243"/>
              <a:gd name="connsiteY4" fmla="*/ 1266323 h 2607638"/>
              <a:gd name="connsiteX5" fmla="*/ 2163454 w 2424243"/>
              <a:gd name="connsiteY5" fmla="*/ 2130173 h 2607638"/>
              <a:gd name="connsiteX6" fmla="*/ 1396202 w 2424243"/>
              <a:gd name="connsiteY6" fmla="*/ 2606487 h 2607638"/>
              <a:gd name="connsiteX7" fmla="*/ 351276 w 2424243"/>
              <a:gd name="connsiteY7" fmla="*/ 2250473 h 2607638"/>
              <a:gd name="connsiteX8" fmla="*/ 0 w 2424243"/>
              <a:gd name="connsiteY8" fmla="*/ 1362403 h 2607638"/>
              <a:gd name="connsiteX0" fmla="*/ 0 w 2424243"/>
              <a:gd name="connsiteY0" fmla="*/ 1362403 h 2607638"/>
              <a:gd name="connsiteX1" fmla="*/ 330901 w 2424243"/>
              <a:gd name="connsiteY1" fmla="*/ 366924 h 2607638"/>
              <a:gd name="connsiteX2" fmla="*/ 1057662 w 2424243"/>
              <a:gd name="connsiteY2" fmla="*/ 586 h 2607638"/>
              <a:gd name="connsiteX3" fmla="*/ 1792648 w 2424243"/>
              <a:gd name="connsiteY3" fmla="*/ 222022 h 2607638"/>
              <a:gd name="connsiteX4" fmla="*/ 2424224 w 2424243"/>
              <a:gd name="connsiteY4" fmla="*/ 1266323 h 2607638"/>
              <a:gd name="connsiteX5" fmla="*/ 2163454 w 2424243"/>
              <a:gd name="connsiteY5" fmla="*/ 2130173 h 2607638"/>
              <a:gd name="connsiteX6" fmla="*/ 1396202 w 2424243"/>
              <a:gd name="connsiteY6" fmla="*/ 2606487 h 2607638"/>
              <a:gd name="connsiteX7" fmla="*/ 351276 w 2424243"/>
              <a:gd name="connsiteY7" fmla="*/ 2250473 h 2607638"/>
              <a:gd name="connsiteX8" fmla="*/ 0 w 2424243"/>
              <a:gd name="connsiteY8" fmla="*/ 1362403 h 2607638"/>
              <a:gd name="connsiteX0" fmla="*/ 0 w 2424243"/>
              <a:gd name="connsiteY0" fmla="*/ 1362403 h 2608082"/>
              <a:gd name="connsiteX1" fmla="*/ 330901 w 2424243"/>
              <a:gd name="connsiteY1" fmla="*/ 366924 h 2608082"/>
              <a:gd name="connsiteX2" fmla="*/ 1057662 w 2424243"/>
              <a:gd name="connsiteY2" fmla="*/ 586 h 2608082"/>
              <a:gd name="connsiteX3" fmla="*/ 1792648 w 2424243"/>
              <a:gd name="connsiteY3" fmla="*/ 222022 h 2608082"/>
              <a:gd name="connsiteX4" fmla="*/ 2424224 w 2424243"/>
              <a:gd name="connsiteY4" fmla="*/ 1266323 h 2608082"/>
              <a:gd name="connsiteX5" fmla="*/ 2163454 w 2424243"/>
              <a:gd name="connsiteY5" fmla="*/ 2130173 h 2608082"/>
              <a:gd name="connsiteX6" fmla="*/ 1396202 w 2424243"/>
              <a:gd name="connsiteY6" fmla="*/ 2606487 h 2608082"/>
              <a:gd name="connsiteX7" fmla="*/ 354332 w 2424243"/>
              <a:gd name="connsiteY7" fmla="*/ 2301680 h 2608082"/>
              <a:gd name="connsiteX8" fmla="*/ 0 w 2424243"/>
              <a:gd name="connsiteY8" fmla="*/ 1362403 h 2608082"/>
              <a:gd name="connsiteX0" fmla="*/ 0 w 2424243"/>
              <a:gd name="connsiteY0" fmla="*/ 1362403 h 2608082"/>
              <a:gd name="connsiteX1" fmla="*/ 330901 w 2424243"/>
              <a:gd name="connsiteY1" fmla="*/ 366924 h 2608082"/>
              <a:gd name="connsiteX2" fmla="*/ 1057662 w 2424243"/>
              <a:gd name="connsiteY2" fmla="*/ 586 h 2608082"/>
              <a:gd name="connsiteX3" fmla="*/ 1792648 w 2424243"/>
              <a:gd name="connsiteY3" fmla="*/ 222022 h 2608082"/>
              <a:gd name="connsiteX4" fmla="*/ 2424224 w 2424243"/>
              <a:gd name="connsiteY4" fmla="*/ 1266323 h 2608082"/>
              <a:gd name="connsiteX5" fmla="*/ 2163454 w 2424243"/>
              <a:gd name="connsiteY5" fmla="*/ 2130173 h 2608082"/>
              <a:gd name="connsiteX6" fmla="*/ 1396202 w 2424243"/>
              <a:gd name="connsiteY6" fmla="*/ 2606487 h 2608082"/>
              <a:gd name="connsiteX7" fmla="*/ 354332 w 2424243"/>
              <a:gd name="connsiteY7" fmla="*/ 2301680 h 2608082"/>
              <a:gd name="connsiteX8" fmla="*/ 0 w 2424243"/>
              <a:gd name="connsiteY8" fmla="*/ 1362403 h 2608082"/>
              <a:gd name="connsiteX0" fmla="*/ 0 w 2424243"/>
              <a:gd name="connsiteY0" fmla="*/ 1362403 h 2608259"/>
              <a:gd name="connsiteX1" fmla="*/ 330901 w 2424243"/>
              <a:gd name="connsiteY1" fmla="*/ 366924 h 2608259"/>
              <a:gd name="connsiteX2" fmla="*/ 1057662 w 2424243"/>
              <a:gd name="connsiteY2" fmla="*/ 586 h 2608259"/>
              <a:gd name="connsiteX3" fmla="*/ 1792648 w 2424243"/>
              <a:gd name="connsiteY3" fmla="*/ 222022 h 2608259"/>
              <a:gd name="connsiteX4" fmla="*/ 2424224 w 2424243"/>
              <a:gd name="connsiteY4" fmla="*/ 1266323 h 2608259"/>
              <a:gd name="connsiteX5" fmla="*/ 2163454 w 2424243"/>
              <a:gd name="connsiteY5" fmla="*/ 2130173 h 2608259"/>
              <a:gd name="connsiteX6" fmla="*/ 1396202 w 2424243"/>
              <a:gd name="connsiteY6" fmla="*/ 2606487 h 2608259"/>
              <a:gd name="connsiteX7" fmla="*/ 354332 w 2424243"/>
              <a:gd name="connsiteY7" fmla="*/ 2301680 h 2608259"/>
              <a:gd name="connsiteX8" fmla="*/ 0 w 2424243"/>
              <a:gd name="connsiteY8" fmla="*/ 1362403 h 2608259"/>
              <a:gd name="connsiteX0" fmla="*/ 0 w 2424243"/>
              <a:gd name="connsiteY0" fmla="*/ 1362403 h 2610201"/>
              <a:gd name="connsiteX1" fmla="*/ 330901 w 2424243"/>
              <a:gd name="connsiteY1" fmla="*/ 366924 h 2610201"/>
              <a:gd name="connsiteX2" fmla="*/ 1057662 w 2424243"/>
              <a:gd name="connsiteY2" fmla="*/ 586 h 2610201"/>
              <a:gd name="connsiteX3" fmla="*/ 1792648 w 2424243"/>
              <a:gd name="connsiteY3" fmla="*/ 222022 h 2610201"/>
              <a:gd name="connsiteX4" fmla="*/ 2424224 w 2424243"/>
              <a:gd name="connsiteY4" fmla="*/ 1266323 h 2610201"/>
              <a:gd name="connsiteX5" fmla="*/ 2163454 w 2424243"/>
              <a:gd name="connsiteY5" fmla="*/ 2130173 h 2610201"/>
              <a:gd name="connsiteX6" fmla="*/ 1283150 w 2424243"/>
              <a:gd name="connsiteY6" fmla="*/ 2608456 h 2610201"/>
              <a:gd name="connsiteX7" fmla="*/ 354332 w 2424243"/>
              <a:gd name="connsiteY7" fmla="*/ 2301680 h 2610201"/>
              <a:gd name="connsiteX8" fmla="*/ 0 w 2424243"/>
              <a:gd name="connsiteY8" fmla="*/ 1362403 h 2610201"/>
              <a:gd name="connsiteX0" fmla="*/ 0 w 2424243"/>
              <a:gd name="connsiteY0" fmla="*/ 1362403 h 2608455"/>
              <a:gd name="connsiteX1" fmla="*/ 330901 w 2424243"/>
              <a:gd name="connsiteY1" fmla="*/ 366924 h 2608455"/>
              <a:gd name="connsiteX2" fmla="*/ 1057662 w 2424243"/>
              <a:gd name="connsiteY2" fmla="*/ 586 h 2608455"/>
              <a:gd name="connsiteX3" fmla="*/ 1792648 w 2424243"/>
              <a:gd name="connsiteY3" fmla="*/ 222022 h 2608455"/>
              <a:gd name="connsiteX4" fmla="*/ 2424224 w 2424243"/>
              <a:gd name="connsiteY4" fmla="*/ 1266323 h 2608455"/>
              <a:gd name="connsiteX5" fmla="*/ 2163454 w 2424243"/>
              <a:gd name="connsiteY5" fmla="*/ 2130173 h 2608455"/>
              <a:gd name="connsiteX6" fmla="*/ 1283150 w 2424243"/>
              <a:gd name="connsiteY6" fmla="*/ 2608456 h 2608455"/>
              <a:gd name="connsiteX7" fmla="*/ 354332 w 2424243"/>
              <a:gd name="connsiteY7" fmla="*/ 2301680 h 2608455"/>
              <a:gd name="connsiteX8" fmla="*/ 0 w 2424243"/>
              <a:gd name="connsiteY8" fmla="*/ 1362403 h 2608455"/>
              <a:gd name="connsiteX0" fmla="*/ 0 w 2422716"/>
              <a:gd name="connsiteY0" fmla="*/ 1362403 h 2608456"/>
              <a:gd name="connsiteX1" fmla="*/ 330901 w 2422716"/>
              <a:gd name="connsiteY1" fmla="*/ 366924 h 2608456"/>
              <a:gd name="connsiteX2" fmla="*/ 1057662 w 2422716"/>
              <a:gd name="connsiteY2" fmla="*/ 586 h 2608456"/>
              <a:gd name="connsiteX3" fmla="*/ 1792648 w 2422716"/>
              <a:gd name="connsiteY3" fmla="*/ 222022 h 2608456"/>
              <a:gd name="connsiteX4" fmla="*/ 2422697 w 2422716"/>
              <a:gd name="connsiteY4" fmla="*/ 1175726 h 2608456"/>
              <a:gd name="connsiteX5" fmla="*/ 2163454 w 2422716"/>
              <a:gd name="connsiteY5" fmla="*/ 2130173 h 2608456"/>
              <a:gd name="connsiteX6" fmla="*/ 1283150 w 2422716"/>
              <a:gd name="connsiteY6" fmla="*/ 2608456 h 2608456"/>
              <a:gd name="connsiteX7" fmla="*/ 354332 w 2422716"/>
              <a:gd name="connsiteY7" fmla="*/ 2301680 h 2608456"/>
              <a:gd name="connsiteX8" fmla="*/ 0 w 2422716"/>
              <a:gd name="connsiteY8" fmla="*/ 1362403 h 2608456"/>
              <a:gd name="connsiteX0" fmla="*/ 0 w 2422714"/>
              <a:gd name="connsiteY0" fmla="*/ 1362403 h 2608456"/>
              <a:gd name="connsiteX1" fmla="*/ 330901 w 2422714"/>
              <a:gd name="connsiteY1" fmla="*/ 366924 h 2608456"/>
              <a:gd name="connsiteX2" fmla="*/ 1057662 w 2422714"/>
              <a:gd name="connsiteY2" fmla="*/ 586 h 2608456"/>
              <a:gd name="connsiteX3" fmla="*/ 1792648 w 2422714"/>
              <a:gd name="connsiteY3" fmla="*/ 222022 h 2608456"/>
              <a:gd name="connsiteX4" fmla="*/ 2422697 w 2422714"/>
              <a:gd name="connsiteY4" fmla="*/ 1175726 h 2608456"/>
              <a:gd name="connsiteX5" fmla="*/ 2146649 w 2422714"/>
              <a:gd name="connsiteY5" fmla="*/ 2088812 h 2608456"/>
              <a:gd name="connsiteX6" fmla="*/ 1283150 w 2422714"/>
              <a:gd name="connsiteY6" fmla="*/ 2608456 h 2608456"/>
              <a:gd name="connsiteX7" fmla="*/ 354332 w 2422714"/>
              <a:gd name="connsiteY7" fmla="*/ 2301680 h 2608456"/>
              <a:gd name="connsiteX8" fmla="*/ 0 w 2422714"/>
              <a:gd name="connsiteY8" fmla="*/ 1362403 h 2608456"/>
              <a:gd name="connsiteX0" fmla="*/ 0 w 2422714"/>
              <a:gd name="connsiteY0" fmla="*/ 1362403 h 2608456"/>
              <a:gd name="connsiteX1" fmla="*/ 330901 w 2422714"/>
              <a:gd name="connsiteY1" fmla="*/ 366924 h 2608456"/>
              <a:gd name="connsiteX2" fmla="*/ 1057662 w 2422714"/>
              <a:gd name="connsiteY2" fmla="*/ 586 h 2608456"/>
              <a:gd name="connsiteX3" fmla="*/ 1835425 w 2422714"/>
              <a:gd name="connsiteY3" fmla="*/ 222022 h 2608456"/>
              <a:gd name="connsiteX4" fmla="*/ 2422697 w 2422714"/>
              <a:gd name="connsiteY4" fmla="*/ 1175726 h 2608456"/>
              <a:gd name="connsiteX5" fmla="*/ 2146649 w 2422714"/>
              <a:gd name="connsiteY5" fmla="*/ 2088812 h 2608456"/>
              <a:gd name="connsiteX6" fmla="*/ 1283150 w 2422714"/>
              <a:gd name="connsiteY6" fmla="*/ 2608456 h 2608456"/>
              <a:gd name="connsiteX7" fmla="*/ 354332 w 2422714"/>
              <a:gd name="connsiteY7" fmla="*/ 2301680 h 2608456"/>
              <a:gd name="connsiteX8" fmla="*/ 0 w 2422714"/>
              <a:gd name="connsiteY8" fmla="*/ 1362403 h 2608456"/>
              <a:gd name="connsiteX0" fmla="*/ 0 w 2422714"/>
              <a:gd name="connsiteY0" fmla="*/ 1362403 h 2608456"/>
              <a:gd name="connsiteX1" fmla="*/ 330901 w 2422714"/>
              <a:gd name="connsiteY1" fmla="*/ 366924 h 2608456"/>
              <a:gd name="connsiteX2" fmla="*/ 1057662 w 2422714"/>
              <a:gd name="connsiteY2" fmla="*/ 586 h 2608456"/>
              <a:gd name="connsiteX3" fmla="*/ 1835425 w 2422714"/>
              <a:gd name="connsiteY3" fmla="*/ 222022 h 2608456"/>
              <a:gd name="connsiteX4" fmla="*/ 2422697 w 2422714"/>
              <a:gd name="connsiteY4" fmla="*/ 1175726 h 2608456"/>
              <a:gd name="connsiteX5" fmla="*/ 2146649 w 2422714"/>
              <a:gd name="connsiteY5" fmla="*/ 2088812 h 2608456"/>
              <a:gd name="connsiteX6" fmla="*/ 1283150 w 2422714"/>
              <a:gd name="connsiteY6" fmla="*/ 2608456 h 2608456"/>
              <a:gd name="connsiteX7" fmla="*/ 354332 w 2422714"/>
              <a:gd name="connsiteY7" fmla="*/ 2301680 h 2608456"/>
              <a:gd name="connsiteX8" fmla="*/ 0 w 2422714"/>
              <a:gd name="connsiteY8" fmla="*/ 1362403 h 2608456"/>
              <a:gd name="connsiteX0" fmla="*/ 0 w 2422714"/>
              <a:gd name="connsiteY0" fmla="*/ 1362647 h 2608700"/>
              <a:gd name="connsiteX1" fmla="*/ 330901 w 2422714"/>
              <a:gd name="connsiteY1" fmla="*/ 367168 h 2608700"/>
              <a:gd name="connsiteX2" fmla="*/ 1057662 w 2422714"/>
              <a:gd name="connsiteY2" fmla="*/ 830 h 2608700"/>
              <a:gd name="connsiteX3" fmla="*/ 1835425 w 2422714"/>
              <a:gd name="connsiteY3" fmla="*/ 222266 h 2608700"/>
              <a:gd name="connsiteX4" fmla="*/ 2422697 w 2422714"/>
              <a:gd name="connsiteY4" fmla="*/ 1175970 h 2608700"/>
              <a:gd name="connsiteX5" fmla="*/ 2146649 w 2422714"/>
              <a:gd name="connsiteY5" fmla="*/ 2089056 h 2608700"/>
              <a:gd name="connsiteX6" fmla="*/ 1283150 w 2422714"/>
              <a:gd name="connsiteY6" fmla="*/ 2608700 h 2608700"/>
              <a:gd name="connsiteX7" fmla="*/ 354332 w 2422714"/>
              <a:gd name="connsiteY7" fmla="*/ 2301924 h 2608700"/>
              <a:gd name="connsiteX8" fmla="*/ 0 w 2422714"/>
              <a:gd name="connsiteY8" fmla="*/ 1362647 h 2608700"/>
              <a:gd name="connsiteX0" fmla="*/ 0 w 2412019"/>
              <a:gd name="connsiteY0" fmla="*/ 1358709 h 2608700"/>
              <a:gd name="connsiteX1" fmla="*/ 320206 w 2412019"/>
              <a:gd name="connsiteY1" fmla="*/ 367168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1040 w 2412019"/>
              <a:gd name="connsiteY1" fmla="*/ 312022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7151 w 2412019"/>
              <a:gd name="connsiteY1" fmla="*/ 361259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7151 w 2412019"/>
              <a:gd name="connsiteY1" fmla="*/ 361259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7151 w 2412019"/>
              <a:gd name="connsiteY1" fmla="*/ 361259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7151 w 2412019"/>
              <a:gd name="connsiteY1" fmla="*/ 361259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573 h 2608564"/>
              <a:gd name="connsiteX1" fmla="*/ 317151 w 2412019"/>
              <a:gd name="connsiteY1" fmla="*/ 361123 h 2608564"/>
              <a:gd name="connsiteX2" fmla="*/ 1046967 w 2412019"/>
              <a:gd name="connsiteY2" fmla="*/ 694 h 2608564"/>
              <a:gd name="connsiteX3" fmla="*/ 1824730 w 2412019"/>
              <a:gd name="connsiteY3" fmla="*/ 222130 h 2608564"/>
              <a:gd name="connsiteX4" fmla="*/ 2412002 w 2412019"/>
              <a:gd name="connsiteY4" fmla="*/ 1175834 h 2608564"/>
              <a:gd name="connsiteX5" fmla="*/ 2135954 w 2412019"/>
              <a:gd name="connsiteY5" fmla="*/ 2088920 h 2608564"/>
              <a:gd name="connsiteX6" fmla="*/ 1272455 w 2412019"/>
              <a:gd name="connsiteY6" fmla="*/ 2608564 h 2608564"/>
              <a:gd name="connsiteX7" fmla="*/ 343637 w 2412019"/>
              <a:gd name="connsiteY7" fmla="*/ 2301788 h 2608564"/>
              <a:gd name="connsiteX8" fmla="*/ 0 w 2412019"/>
              <a:gd name="connsiteY8" fmla="*/ 1358573 h 2608564"/>
              <a:gd name="connsiteX0" fmla="*/ 0 w 2412019"/>
              <a:gd name="connsiteY0" fmla="*/ 1358573 h 2608564"/>
              <a:gd name="connsiteX1" fmla="*/ 317151 w 2412019"/>
              <a:gd name="connsiteY1" fmla="*/ 361123 h 2608564"/>
              <a:gd name="connsiteX2" fmla="*/ 1046967 w 2412019"/>
              <a:gd name="connsiteY2" fmla="*/ 694 h 2608564"/>
              <a:gd name="connsiteX3" fmla="*/ 1824730 w 2412019"/>
              <a:gd name="connsiteY3" fmla="*/ 222130 h 2608564"/>
              <a:gd name="connsiteX4" fmla="*/ 2412002 w 2412019"/>
              <a:gd name="connsiteY4" fmla="*/ 1175834 h 2608564"/>
              <a:gd name="connsiteX5" fmla="*/ 2135954 w 2412019"/>
              <a:gd name="connsiteY5" fmla="*/ 2088920 h 2608564"/>
              <a:gd name="connsiteX6" fmla="*/ 1272455 w 2412019"/>
              <a:gd name="connsiteY6" fmla="*/ 2608564 h 2608564"/>
              <a:gd name="connsiteX7" fmla="*/ 343637 w 2412019"/>
              <a:gd name="connsiteY7" fmla="*/ 2301788 h 2608564"/>
              <a:gd name="connsiteX8" fmla="*/ 0 w 2412019"/>
              <a:gd name="connsiteY8" fmla="*/ 1358573 h 2608564"/>
              <a:gd name="connsiteX0" fmla="*/ 0 w 2412019"/>
              <a:gd name="connsiteY0" fmla="*/ 1358810 h 2608801"/>
              <a:gd name="connsiteX1" fmla="*/ 317151 w 2412019"/>
              <a:gd name="connsiteY1" fmla="*/ 361360 h 2608801"/>
              <a:gd name="connsiteX2" fmla="*/ 1046967 w 2412019"/>
              <a:gd name="connsiteY2" fmla="*/ 931 h 2608801"/>
              <a:gd name="connsiteX3" fmla="*/ 1824730 w 2412019"/>
              <a:gd name="connsiteY3" fmla="*/ 222367 h 2608801"/>
              <a:gd name="connsiteX4" fmla="*/ 2412002 w 2412019"/>
              <a:gd name="connsiteY4" fmla="*/ 1176071 h 2608801"/>
              <a:gd name="connsiteX5" fmla="*/ 2135954 w 2412019"/>
              <a:gd name="connsiteY5" fmla="*/ 2089157 h 2608801"/>
              <a:gd name="connsiteX6" fmla="*/ 1272455 w 2412019"/>
              <a:gd name="connsiteY6" fmla="*/ 2608801 h 2608801"/>
              <a:gd name="connsiteX7" fmla="*/ 343637 w 2412019"/>
              <a:gd name="connsiteY7" fmla="*/ 2302025 h 2608801"/>
              <a:gd name="connsiteX8" fmla="*/ 0 w 2412019"/>
              <a:gd name="connsiteY8" fmla="*/ 1358810 h 260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019" h="2608801">
                <a:moveTo>
                  <a:pt x="0" y="1358810"/>
                </a:moveTo>
                <a:cubicBezTo>
                  <a:pt x="3009" y="1037627"/>
                  <a:pt x="62883" y="617987"/>
                  <a:pt x="317151" y="361360"/>
                </a:cubicBezTo>
                <a:cubicBezTo>
                  <a:pt x="483113" y="174712"/>
                  <a:pt x="726472" y="14306"/>
                  <a:pt x="1046967" y="931"/>
                </a:cubicBezTo>
                <a:cubicBezTo>
                  <a:pt x="1327810" y="-12394"/>
                  <a:pt x="1671476" y="119942"/>
                  <a:pt x="1824730" y="222367"/>
                </a:cubicBezTo>
                <a:cubicBezTo>
                  <a:pt x="2106977" y="400598"/>
                  <a:pt x="2399222" y="690871"/>
                  <a:pt x="2412002" y="1176071"/>
                </a:cubicBezTo>
                <a:cubicBezTo>
                  <a:pt x="2414102" y="1651491"/>
                  <a:pt x="2227599" y="1951522"/>
                  <a:pt x="2135954" y="2089157"/>
                </a:cubicBezTo>
                <a:cubicBezTo>
                  <a:pt x="2060547" y="2201869"/>
                  <a:pt x="1704463" y="2592453"/>
                  <a:pt x="1272455" y="2608801"/>
                </a:cubicBezTo>
                <a:cubicBezTo>
                  <a:pt x="917909" y="2607658"/>
                  <a:pt x="575633" y="2523773"/>
                  <a:pt x="343637" y="2302025"/>
                </a:cubicBezTo>
                <a:cubicBezTo>
                  <a:pt x="176610" y="2156681"/>
                  <a:pt x="2096" y="1788811"/>
                  <a:pt x="0" y="1358810"/>
                </a:cubicBezTo>
                <a:close/>
              </a:path>
            </a:pathLst>
          </a:custGeom>
          <a:solidFill>
            <a:schemeClr val="accent2"/>
          </a:solidFill>
          <a:ln w="1270">
            <a:noFill/>
          </a:ln>
        </p:spPr>
        <p:txBody>
          <a:bodyPr lIns="0" tIns="0" rIns="0" bIns="0" anchor="ctr" anchorCtr="0"/>
          <a:lstStyle>
            <a:lvl1pPr marL="0" indent="0" algn="ctr">
              <a:buNone/>
              <a:defRPr sz="1100" b="0">
                <a:solidFill>
                  <a:schemeClr val="bg1"/>
                </a:solidFill>
                <a:latin typeface="+mj-lt"/>
              </a:defRPr>
            </a:lvl1pPr>
            <a:lvl2pPr marL="268287" indent="0">
              <a:buNone/>
              <a:defRPr/>
            </a:lvl2pPr>
          </a:lstStyle>
          <a:p>
            <a:pPr lvl="0"/>
            <a:r>
              <a:rPr lang="en-GB"/>
              <a:t>Number or text</a:t>
            </a:r>
          </a:p>
        </p:txBody>
      </p:sp>
      <p:sp>
        <p:nvSpPr>
          <p:cNvPr id="2" name="Text Placeholder 26">
            <a:extLst>
              <a:ext uri="{FF2B5EF4-FFF2-40B4-BE49-F238E27FC236}">
                <a16:creationId xmlns:a16="http://schemas.microsoft.com/office/drawing/2014/main" id="{09E1B77B-570E-6B4E-6F50-A0BA6ED04A8E}"/>
              </a:ext>
            </a:extLst>
          </p:cNvPr>
          <p:cNvSpPr>
            <a:spLocks noGrp="1"/>
          </p:cNvSpPr>
          <p:nvPr>
            <p:ph type="body" sz="quarter" idx="31"/>
          </p:nvPr>
        </p:nvSpPr>
        <p:spPr>
          <a:xfrm>
            <a:off x="2310027" y="2289523"/>
            <a:ext cx="2248796" cy="1160718"/>
          </a:xfrm>
          <a:prstGeom prst="rect">
            <a:avLst/>
          </a:prstGeom>
        </p:spPr>
        <p:txBody>
          <a:bodyPr lIns="0" tIns="0" rIns="0" bIns="0" anchor="b"/>
          <a:lstStyle>
            <a:lvl1pPr marL="88900" indent="-88900" rtl="0">
              <a:lnSpc>
                <a:spcPct val="110000"/>
              </a:lnSpc>
              <a:tabLst/>
              <a:defRPr sz="1100"/>
            </a:lvl1pPr>
            <a:lvl2pPr marL="268287" indent="0">
              <a:buNone/>
              <a:defRPr/>
            </a:lvl2pPr>
          </a:lstStyle>
          <a:p>
            <a:pPr lvl="0"/>
            <a:r>
              <a:rPr lang="en-GB"/>
              <a:t>Click to edit Master text styles</a:t>
            </a:r>
          </a:p>
        </p:txBody>
      </p:sp>
      <p:sp>
        <p:nvSpPr>
          <p:cNvPr id="15" name="Content Placeholder 17">
            <a:extLst>
              <a:ext uri="{FF2B5EF4-FFF2-40B4-BE49-F238E27FC236}">
                <a16:creationId xmlns:a16="http://schemas.microsoft.com/office/drawing/2014/main" id="{DD17B576-9D06-2740-FEB0-B406BED62722}"/>
              </a:ext>
            </a:extLst>
          </p:cNvPr>
          <p:cNvSpPr>
            <a:spLocks noGrp="1"/>
          </p:cNvSpPr>
          <p:nvPr>
            <p:ph sz="quarter" idx="32" hasCustomPrompt="1"/>
          </p:nvPr>
        </p:nvSpPr>
        <p:spPr>
          <a:xfrm>
            <a:off x="3952467" y="3673418"/>
            <a:ext cx="826109" cy="844196"/>
          </a:xfrm>
          <a:custGeom>
            <a:avLst/>
            <a:gdLst>
              <a:gd name="connsiteX0" fmla="*/ 0 w 2435133"/>
              <a:gd name="connsiteY0" fmla="*/ 0 h 2623853"/>
              <a:gd name="connsiteX1" fmla="*/ 2435133 w 2435133"/>
              <a:gd name="connsiteY1" fmla="*/ 0 h 2623853"/>
              <a:gd name="connsiteX2" fmla="*/ 2435133 w 2435133"/>
              <a:gd name="connsiteY2" fmla="*/ 2623853 h 2623853"/>
              <a:gd name="connsiteX3" fmla="*/ 0 w 2435133"/>
              <a:gd name="connsiteY3" fmla="*/ 2623853 h 2623853"/>
              <a:gd name="connsiteX4" fmla="*/ 0 w 2435133"/>
              <a:gd name="connsiteY4" fmla="*/ 0 h 2623853"/>
              <a:gd name="connsiteX0" fmla="*/ 0 w 2435133"/>
              <a:gd name="connsiteY0" fmla="*/ 284 h 2624137"/>
              <a:gd name="connsiteX1" fmla="*/ 1254033 w 2435133"/>
              <a:gd name="connsiteY1" fmla="*/ 0 h 2624137"/>
              <a:gd name="connsiteX2" fmla="*/ 2435133 w 2435133"/>
              <a:gd name="connsiteY2" fmla="*/ 284 h 2624137"/>
              <a:gd name="connsiteX3" fmla="*/ 2435133 w 2435133"/>
              <a:gd name="connsiteY3" fmla="*/ 2624137 h 2624137"/>
              <a:gd name="connsiteX4" fmla="*/ 0 w 2435133"/>
              <a:gd name="connsiteY4" fmla="*/ 2624137 h 2624137"/>
              <a:gd name="connsiteX5" fmla="*/ 0 w 2435133"/>
              <a:gd name="connsiteY5"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2624137 h 2624137"/>
              <a:gd name="connsiteX4" fmla="*/ 1679 w 2436812"/>
              <a:gd name="connsiteY4" fmla="*/ 2624137 h 2624137"/>
              <a:gd name="connsiteX5" fmla="*/ 0 w 2436812"/>
              <a:gd name="connsiteY5" fmla="*/ 1363663 h 2624137"/>
              <a:gd name="connsiteX6" fmla="*/ 1679 w 2436812"/>
              <a:gd name="connsiteY6"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1181100 h 2624137"/>
              <a:gd name="connsiteX4" fmla="*/ 2436812 w 2436812"/>
              <a:gd name="connsiteY4" fmla="*/ 2624137 h 2624137"/>
              <a:gd name="connsiteX5" fmla="*/ 1679 w 2436812"/>
              <a:gd name="connsiteY5" fmla="*/ 2624137 h 2624137"/>
              <a:gd name="connsiteX6" fmla="*/ 0 w 2436812"/>
              <a:gd name="connsiteY6" fmla="*/ 1363663 h 2624137"/>
              <a:gd name="connsiteX7" fmla="*/ 1679 w 2436812"/>
              <a:gd name="connsiteY7" fmla="*/ 284 h 2624137"/>
              <a:gd name="connsiteX0" fmla="*/ 1679 w 2436812"/>
              <a:gd name="connsiteY0" fmla="*/ 284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8" fmla="*/ 1679 w 2436812"/>
              <a:gd name="connsiteY8" fmla="*/ 284 h 2624138"/>
              <a:gd name="connsiteX0" fmla="*/ 0 w 2436812"/>
              <a:gd name="connsiteY0" fmla="*/ 1363663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1679 w 2436812"/>
              <a:gd name="connsiteY5" fmla="*/ 2624137 h 2624138"/>
              <a:gd name="connsiteX6" fmla="*/ 0 w 2436812"/>
              <a:gd name="connsiteY6"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0 w 2436812"/>
              <a:gd name="connsiteY5"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29"/>
              <a:gd name="connsiteY0" fmla="*/ 1363663 h 2624138"/>
              <a:gd name="connsiteX1" fmla="*/ 1255712 w 2436829"/>
              <a:gd name="connsiteY1" fmla="*/ 0 h 2624138"/>
              <a:gd name="connsiteX2" fmla="*/ 2436812 w 2436829"/>
              <a:gd name="connsiteY2" fmla="*/ 1181100 h 2624138"/>
              <a:gd name="connsiteX3" fmla="*/ 1263650 w 2436829"/>
              <a:gd name="connsiteY3" fmla="*/ 2624138 h 2624138"/>
              <a:gd name="connsiteX4" fmla="*/ 0 w 2436829"/>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0484"/>
              <a:gd name="connsiteY0" fmla="*/ 1363663 h 2611438"/>
              <a:gd name="connsiteX1" fmla="*/ 1255713 w 2430484"/>
              <a:gd name="connsiteY1" fmla="*/ 0 h 2611438"/>
              <a:gd name="connsiteX2" fmla="*/ 2430463 w 2430484"/>
              <a:gd name="connsiteY2" fmla="*/ 1182687 h 2611438"/>
              <a:gd name="connsiteX3" fmla="*/ 1263651 w 2430484"/>
              <a:gd name="connsiteY3" fmla="*/ 2611438 h 2611438"/>
              <a:gd name="connsiteX4" fmla="*/ 1 w 2430484"/>
              <a:gd name="connsiteY4" fmla="*/ 1363663 h 2611438"/>
              <a:gd name="connsiteX0" fmla="*/ 1 w 2430504"/>
              <a:gd name="connsiteY0" fmla="*/ 1363663 h 2611438"/>
              <a:gd name="connsiteX1" fmla="*/ 1255713 w 2430504"/>
              <a:gd name="connsiteY1" fmla="*/ 0 h 2611438"/>
              <a:gd name="connsiteX2" fmla="*/ 2430463 w 2430504"/>
              <a:gd name="connsiteY2" fmla="*/ 1182687 h 2611438"/>
              <a:gd name="connsiteX3" fmla="*/ 1263651 w 2430504"/>
              <a:gd name="connsiteY3" fmla="*/ 2611438 h 2611438"/>
              <a:gd name="connsiteX4" fmla="*/ 1 w 2430504"/>
              <a:gd name="connsiteY4" fmla="*/ 1363663 h 2611438"/>
              <a:gd name="connsiteX0" fmla="*/ 1 w 2430505"/>
              <a:gd name="connsiteY0" fmla="*/ 1363663 h 2611438"/>
              <a:gd name="connsiteX1" fmla="*/ 1255713 w 2430505"/>
              <a:gd name="connsiteY1" fmla="*/ 0 h 2611438"/>
              <a:gd name="connsiteX2" fmla="*/ 2430463 w 2430505"/>
              <a:gd name="connsiteY2" fmla="*/ 1182687 h 2611438"/>
              <a:gd name="connsiteX3" fmla="*/ 1263651 w 2430505"/>
              <a:gd name="connsiteY3" fmla="*/ 2611438 h 2611438"/>
              <a:gd name="connsiteX4" fmla="*/ 1 w 2430505"/>
              <a:gd name="connsiteY4" fmla="*/ 1363663 h 2611438"/>
              <a:gd name="connsiteX0" fmla="*/ 1 w 2430485"/>
              <a:gd name="connsiteY0" fmla="*/ 1363663 h 2611438"/>
              <a:gd name="connsiteX1" fmla="*/ 1255713 w 2430485"/>
              <a:gd name="connsiteY1" fmla="*/ 0 h 2611438"/>
              <a:gd name="connsiteX2" fmla="*/ 2430463 w 2430485"/>
              <a:gd name="connsiteY2" fmla="*/ 1182687 h 2611438"/>
              <a:gd name="connsiteX3" fmla="*/ 1263651 w 2430485"/>
              <a:gd name="connsiteY3" fmla="*/ 2611438 h 2611438"/>
              <a:gd name="connsiteX4" fmla="*/ 1 w 2430485"/>
              <a:gd name="connsiteY4" fmla="*/ 1363663 h 2611438"/>
              <a:gd name="connsiteX0" fmla="*/ 1 w 2476882"/>
              <a:gd name="connsiteY0" fmla="*/ 1363663 h 2644886"/>
              <a:gd name="connsiteX1" fmla="*/ 1255713 w 2476882"/>
              <a:gd name="connsiteY1" fmla="*/ 0 h 2644886"/>
              <a:gd name="connsiteX2" fmla="*/ 2430463 w 2476882"/>
              <a:gd name="connsiteY2" fmla="*/ 1182687 h 2644886"/>
              <a:gd name="connsiteX3" fmla="*/ 2146301 w 2476882"/>
              <a:gd name="connsiteY3" fmla="*/ 2192337 h 2644886"/>
              <a:gd name="connsiteX4" fmla="*/ 1263651 w 2476882"/>
              <a:gd name="connsiteY4" fmla="*/ 2611438 h 2644886"/>
              <a:gd name="connsiteX5" fmla="*/ 1 w 2476882"/>
              <a:gd name="connsiteY5" fmla="*/ 1363663 h 2644886"/>
              <a:gd name="connsiteX0" fmla="*/ 1 w 2471005"/>
              <a:gd name="connsiteY0" fmla="*/ 1363663 h 2644886"/>
              <a:gd name="connsiteX1" fmla="*/ 1255713 w 2471005"/>
              <a:gd name="connsiteY1" fmla="*/ 0 h 2644886"/>
              <a:gd name="connsiteX2" fmla="*/ 2430463 w 2471005"/>
              <a:gd name="connsiteY2" fmla="*/ 1182687 h 2644886"/>
              <a:gd name="connsiteX3" fmla="*/ 2146301 w 2471005"/>
              <a:gd name="connsiteY3" fmla="*/ 2192337 h 2644886"/>
              <a:gd name="connsiteX4" fmla="*/ 1263651 w 2471005"/>
              <a:gd name="connsiteY4" fmla="*/ 2611438 h 2644886"/>
              <a:gd name="connsiteX5" fmla="*/ 1 w 2471005"/>
              <a:gd name="connsiteY5" fmla="*/ 1363663 h 2644886"/>
              <a:gd name="connsiteX0" fmla="*/ 1 w 2471005"/>
              <a:gd name="connsiteY0" fmla="*/ 1363663 h 2637779"/>
              <a:gd name="connsiteX1" fmla="*/ 1255713 w 2471005"/>
              <a:gd name="connsiteY1" fmla="*/ 0 h 2637779"/>
              <a:gd name="connsiteX2" fmla="*/ 2430463 w 2471005"/>
              <a:gd name="connsiteY2" fmla="*/ 1182687 h 2637779"/>
              <a:gd name="connsiteX3" fmla="*/ 2146301 w 2471005"/>
              <a:gd name="connsiteY3" fmla="*/ 2192337 h 2637779"/>
              <a:gd name="connsiteX4" fmla="*/ 1263651 w 2471005"/>
              <a:gd name="connsiteY4" fmla="*/ 2611438 h 2637779"/>
              <a:gd name="connsiteX5" fmla="*/ 1 w 2471005"/>
              <a:gd name="connsiteY5" fmla="*/ 1363663 h 2637779"/>
              <a:gd name="connsiteX0" fmla="*/ 1 w 2468976"/>
              <a:gd name="connsiteY0" fmla="*/ 1363663 h 2637779"/>
              <a:gd name="connsiteX1" fmla="*/ 1255713 w 2468976"/>
              <a:gd name="connsiteY1" fmla="*/ 0 h 2637779"/>
              <a:gd name="connsiteX2" fmla="*/ 2430463 w 2468976"/>
              <a:gd name="connsiteY2" fmla="*/ 1182687 h 2637779"/>
              <a:gd name="connsiteX3" fmla="*/ 2146301 w 2468976"/>
              <a:gd name="connsiteY3" fmla="*/ 2192337 h 2637779"/>
              <a:gd name="connsiteX4" fmla="*/ 1263651 w 2468976"/>
              <a:gd name="connsiteY4" fmla="*/ 2611438 h 2637779"/>
              <a:gd name="connsiteX5" fmla="*/ 1 w 2468976"/>
              <a:gd name="connsiteY5" fmla="*/ 1363663 h 2637779"/>
              <a:gd name="connsiteX0" fmla="*/ 1 w 2430463"/>
              <a:gd name="connsiteY0" fmla="*/ 1363663 h 2637779"/>
              <a:gd name="connsiteX1" fmla="*/ 1255713 w 2430463"/>
              <a:gd name="connsiteY1" fmla="*/ 0 h 2637779"/>
              <a:gd name="connsiteX2" fmla="*/ 2430463 w 2430463"/>
              <a:gd name="connsiteY2" fmla="*/ 1182687 h 2637779"/>
              <a:gd name="connsiteX3" fmla="*/ 2146301 w 2430463"/>
              <a:gd name="connsiteY3" fmla="*/ 2192337 h 2637779"/>
              <a:gd name="connsiteX4" fmla="*/ 1263651 w 2430463"/>
              <a:gd name="connsiteY4" fmla="*/ 2611438 h 2637779"/>
              <a:gd name="connsiteX5" fmla="*/ 1 w 2430463"/>
              <a:gd name="connsiteY5" fmla="*/ 1363663 h 2637779"/>
              <a:gd name="connsiteX0" fmla="*/ 1 w 2430463"/>
              <a:gd name="connsiteY0" fmla="*/ 1363663 h 2611438"/>
              <a:gd name="connsiteX1" fmla="*/ 1255713 w 2430463"/>
              <a:gd name="connsiteY1" fmla="*/ 0 h 2611438"/>
              <a:gd name="connsiteX2" fmla="*/ 2430463 w 2430463"/>
              <a:gd name="connsiteY2" fmla="*/ 1182687 h 2611438"/>
              <a:gd name="connsiteX3" fmla="*/ 2146301 w 2430463"/>
              <a:gd name="connsiteY3" fmla="*/ 2192337 h 2611438"/>
              <a:gd name="connsiteX4" fmla="*/ 1263651 w 2430463"/>
              <a:gd name="connsiteY4" fmla="*/ 2611438 h 2611438"/>
              <a:gd name="connsiteX5" fmla="*/ 1 w 2430463"/>
              <a:gd name="connsiteY5" fmla="*/ 1363663 h 2611438"/>
              <a:gd name="connsiteX0" fmla="*/ 51568 w 2482030"/>
              <a:gd name="connsiteY0" fmla="*/ 1363663 h 2611438"/>
              <a:gd name="connsiteX1" fmla="*/ 1307280 w 2482030"/>
              <a:gd name="connsiteY1" fmla="*/ 0 h 2611438"/>
              <a:gd name="connsiteX2" fmla="*/ 2482030 w 2482030"/>
              <a:gd name="connsiteY2" fmla="*/ 1182687 h 2611438"/>
              <a:gd name="connsiteX3" fmla="*/ 2197868 w 2482030"/>
              <a:gd name="connsiteY3" fmla="*/ 2192337 h 2611438"/>
              <a:gd name="connsiteX4" fmla="*/ 1315218 w 2482030"/>
              <a:gd name="connsiteY4" fmla="*/ 2611438 h 2611438"/>
              <a:gd name="connsiteX5" fmla="*/ 346844 w 2482030"/>
              <a:gd name="connsiteY5" fmla="*/ 2081213 h 2611438"/>
              <a:gd name="connsiteX6" fmla="*/ 51568 w 2482030"/>
              <a:gd name="connsiteY6" fmla="*/ 1363663 h 2611438"/>
              <a:gd name="connsiteX0" fmla="*/ 52613 w 2483075"/>
              <a:gd name="connsiteY0" fmla="*/ 1363663 h 2611438"/>
              <a:gd name="connsiteX1" fmla="*/ 1308325 w 2483075"/>
              <a:gd name="connsiteY1" fmla="*/ 0 h 2611438"/>
              <a:gd name="connsiteX2" fmla="*/ 2483075 w 2483075"/>
              <a:gd name="connsiteY2" fmla="*/ 1182687 h 2611438"/>
              <a:gd name="connsiteX3" fmla="*/ 2198913 w 2483075"/>
              <a:gd name="connsiteY3" fmla="*/ 2192337 h 2611438"/>
              <a:gd name="connsiteX4" fmla="*/ 1316263 w 2483075"/>
              <a:gd name="connsiteY4" fmla="*/ 2611438 h 2611438"/>
              <a:gd name="connsiteX5" fmla="*/ 339951 w 2483075"/>
              <a:gd name="connsiteY5" fmla="*/ 2212976 h 2611438"/>
              <a:gd name="connsiteX6" fmla="*/ 52613 w 2483075"/>
              <a:gd name="connsiteY6" fmla="*/ 1363663 h 2611438"/>
              <a:gd name="connsiteX0" fmla="*/ 45862 w 2476324"/>
              <a:gd name="connsiteY0" fmla="*/ 1363663 h 2611438"/>
              <a:gd name="connsiteX1" fmla="*/ 1301574 w 2476324"/>
              <a:gd name="connsiteY1" fmla="*/ 0 h 2611438"/>
              <a:gd name="connsiteX2" fmla="*/ 2476324 w 2476324"/>
              <a:gd name="connsiteY2" fmla="*/ 1182687 h 2611438"/>
              <a:gd name="connsiteX3" fmla="*/ 2192162 w 2476324"/>
              <a:gd name="connsiteY3" fmla="*/ 2192337 h 2611438"/>
              <a:gd name="connsiteX4" fmla="*/ 1309512 w 2476324"/>
              <a:gd name="connsiteY4" fmla="*/ 2611438 h 2611438"/>
              <a:gd name="connsiteX5" fmla="*/ 333200 w 2476324"/>
              <a:gd name="connsiteY5" fmla="*/ 2212976 h 2611438"/>
              <a:gd name="connsiteX6" fmla="*/ 45862 w 2476324"/>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402157 h 2649932"/>
              <a:gd name="connsiteX1" fmla="*/ 370178 w 2430752"/>
              <a:gd name="connsiteY1" fmla="*/ 373457 h 2649932"/>
              <a:gd name="connsiteX2" fmla="*/ 1256002 w 2430752"/>
              <a:gd name="connsiteY2" fmla="*/ 38494 h 2649932"/>
              <a:gd name="connsiteX3" fmla="*/ 2430752 w 2430752"/>
              <a:gd name="connsiteY3" fmla="*/ 1221181 h 2649932"/>
              <a:gd name="connsiteX4" fmla="*/ 2146590 w 2430752"/>
              <a:gd name="connsiteY4" fmla="*/ 2230831 h 2649932"/>
              <a:gd name="connsiteX5" fmla="*/ 1263940 w 2430752"/>
              <a:gd name="connsiteY5" fmla="*/ 2649932 h 2649932"/>
              <a:gd name="connsiteX6" fmla="*/ 287628 w 2430752"/>
              <a:gd name="connsiteY6" fmla="*/ 2251470 h 2649932"/>
              <a:gd name="connsiteX7" fmla="*/ 290 w 2430752"/>
              <a:gd name="connsiteY7" fmla="*/ 1402157 h 2649932"/>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693 h 2611468"/>
              <a:gd name="connsiteX1" fmla="*/ 370178 w 2430752"/>
              <a:gd name="connsiteY1" fmla="*/ 334993 h 2611468"/>
              <a:gd name="connsiteX2" fmla="*/ 1256002 w 2430752"/>
              <a:gd name="connsiteY2" fmla="*/ 30 h 2611468"/>
              <a:gd name="connsiteX3" fmla="*/ 2430752 w 2430752"/>
              <a:gd name="connsiteY3" fmla="*/ 1182717 h 2611468"/>
              <a:gd name="connsiteX4" fmla="*/ 2146590 w 2430752"/>
              <a:gd name="connsiteY4" fmla="*/ 2192367 h 2611468"/>
              <a:gd name="connsiteX5" fmla="*/ 1263940 w 2430752"/>
              <a:gd name="connsiteY5" fmla="*/ 2611468 h 2611468"/>
              <a:gd name="connsiteX6" fmla="*/ 287628 w 2430752"/>
              <a:gd name="connsiteY6" fmla="*/ 2213006 h 2611468"/>
              <a:gd name="connsiteX7" fmla="*/ 290 w 2430752"/>
              <a:gd name="connsiteY7" fmla="*/ 1363693 h 261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752" h="2611468">
                <a:moveTo>
                  <a:pt x="290" y="1363693"/>
                </a:moveTo>
                <a:cubicBezTo>
                  <a:pt x="6640" y="1035610"/>
                  <a:pt x="86280" y="586083"/>
                  <a:pt x="370178" y="334993"/>
                </a:cubicBezTo>
                <a:cubicBezTo>
                  <a:pt x="582638" y="137879"/>
                  <a:pt x="940090" y="-2351"/>
                  <a:pt x="1256002" y="30"/>
                </a:cubicBezTo>
                <a:cubicBezTo>
                  <a:pt x="2100552" y="9555"/>
                  <a:pt x="2429164" y="541367"/>
                  <a:pt x="2430752" y="1182717"/>
                </a:cubicBezTo>
                <a:cubicBezTo>
                  <a:pt x="2417258" y="1722731"/>
                  <a:pt x="2258508" y="2039967"/>
                  <a:pt x="2146590" y="2192367"/>
                </a:cubicBezTo>
                <a:cubicBezTo>
                  <a:pt x="2071183" y="2305079"/>
                  <a:pt x="1843906" y="2594005"/>
                  <a:pt x="1263940" y="2611468"/>
                </a:cubicBezTo>
                <a:cubicBezTo>
                  <a:pt x="899873" y="2604059"/>
                  <a:pt x="498236" y="2420968"/>
                  <a:pt x="287628" y="2213006"/>
                </a:cubicBezTo>
                <a:cubicBezTo>
                  <a:pt x="138933" y="2055844"/>
                  <a:pt x="-7383" y="1782000"/>
                  <a:pt x="290" y="1363693"/>
                </a:cubicBezTo>
                <a:close/>
              </a:path>
            </a:pathLst>
          </a:custGeom>
          <a:solidFill>
            <a:schemeClr val="accent2"/>
          </a:solidFill>
          <a:ln w="1270">
            <a:noFill/>
          </a:ln>
        </p:spPr>
        <p:txBody>
          <a:bodyPr lIns="0" tIns="0" rIns="0" bIns="0" anchor="ctr" anchorCtr="0"/>
          <a:lstStyle>
            <a:lvl1pPr marL="0" indent="0" algn="ctr">
              <a:buNone/>
              <a:defRPr sz="1100" b="0">
                <a:solidFill>
                  <a:schemeClr val="bg1"/>
                </a:solidFill>
                <a:latin typeface="+mj-lt"/>
              </a:defRPr>
            </a:lvl1pPr>
            <a:lvl2pPr marL="268287" indent="0">
              <a:buNone/>
              <a:defRPr/>
            </a:lvl2pPr>
          </a:lstStyle>
          <a:p>
            <a:pPr lvl="0"/>
            <a:r>
              <a:rPr lang="en-GB"/>
              <a:t>Number or text</a:t>
            </a:r>
          </a:p>
        </p:txBody>
      </p:sp>
      <p:sp>
        <p:nvSpPr>
          <p:cNvPr id="17" name="Text Placeholder 26">
            <a:extLst>
              <a:ext uri="{FF2B5EF4-FFF2-40B4-BE49-F238E27FC236}">
                <a16:creationId xmlns:a16="http://schemas.microsoft.com/office/drawing/2014/main" id="{C7169E13-6705-1419-071F-81E958D79263}"/>
              </a:ext>
            </a:extLst>
          </p:cNvPr>
          <p:cNvSpPr>
            <a:spLocks noGrp="1"/>
          </p:cNvSpPr>
          <p:nvPr>
            <p:ph type="body" sz="quarter" idx="34"/>
          </p:nvPr>
        </p:nvSpPr>
        <p:spPr>
          <a:xfrm>
            <a:off x="3971326" y="4727434"/>
            <a:ext cx="2248796" cy="1160718"/>
          </a:xfrm>
          <a:prstGeom prst="rect">
            <a:avLst/>
          </a:prstGeom>
        </p:spPr>
        <p:txBody>
          <a:bodyPr lIns="0" tIns="0" rIns="0" bIns="0"/>
          <a:lstStyle>
            <a:lvl1pPr marL="88900" indent="-88900" rtl="0">
              <a:lnSpc>
                <a:spcPct val="110000"/>
              </a:lnSpc>
              <a:tabLst/>
              <a:defRPr sz="1100"/>
            </a:lvl1pPr>
            <a:lvl2pPr marL="268287" indent="0">
              <a:buNone/>
              <a:defRPr/>
            </a:lvl2pPr>
          </a:lstStyle>
          <a:p>
            <a:pPr lvl="0"/>
            <a:r>
              <a:rPr lang="en-GB"/>
              <a:t>Click to edit Master text styles</a:t>
            </a:r>
          </a:p>
        </p:txBody>
      </p:sp>
      <p:sp>
        <p:nvSpPr>
          <p:cNvPr id="16" name="Content Placeholder 17">
            <a:extLst>
              <a:ext uri="{FF2B5EF4-FFF2-40B4-BE49-F238E27FC236}">
                <a16:creationId xmlns:a16="http://schemas.microsoft.com/office/drawing/2014/main" id="{3A392666-912A-3DB0-C782-C8F9E9146228}"/>
              </a:ext>
            </a:extLst>
          </p:cNvPr>
          <p:cNvSpPr>
            <a:spLocks noGrp="1"/>
          </p:cNvSpPr>
          <p:nvPr>
            <p:ph sz="quarter" idx="33" hasCustomPrompt="1"/>
          </p:nvPr>
        </p:nvSpPr>
        <p:spPr>
          <a:xfrm>
            <a:off x="5586027" y="3683171"/>
            <a:ext cx="840285" cy="824690"/>
          </a:xfrm>
          <a:custGeom>
            <a:avLst/>
            <a:gdLst>
              <a:gd name="connsiteX0" fmla="*/ 0 w 2435133"/>
              <a:gd name="connsiteY0" fmla="*/ 0 h 2623853"/>
              <a:gd name="connsiteX1" fmla="*/ 2435133 w 2435133"/>
              <a:gd name="connsiteY1" fmla="*/ 0 h 2623853"/>
              <a:gd name="connsiteX2" fmla="*/ 2435133 w 2435133"/>
              <a:gd name="connsiteY2" fmla="*/ 2623853 h 2623853"/>
              <a:gd name="connsiteX3" fmla="*/ 0 w 2435133"/>
              <a:gd name="connsiteY3" fmla="*/ 2623853 h 2623853"/>
              <a:gd name="connsiteX4" fmla="*/ 0 w 2435133"/>
              <a:gd name="connsiteY4" fmla="*/ 0 h 2623853"/>
              <a:gd name="connsiteX0" fmla="*/ 0 w 2435133"/>
              <a:gd name="connsiteY0" fmla="*/ 284 h 2624137"/>
              <a:gd name="connsiteX1" fmla="*/ 1254033 w 2435133"/>
              <a:gd name="connsiteY1" fmla="*/ 0 h 2624137"/>
              <a:gd name="connsiteX2" fmla="*/ 2435133 w 2435133"/>
              <a:gd name="connsiteY2" fmla="*/ 284 h 2624137"/>
              <a:gd name="connsiteX3" fmla="*/ 2435133 w 2435133"/>
              <a:gd name="connsiteY3" fmla="*/ 2624137 h 2624137"/>
              <a:gd name="connsiteX4" fmla="*/ 0 w 2435133"/>
              <a:gd name="connsiteY4" fmla="*/ 2624137 h 2624137"/>
              <a:gd name="connsiteX5" fmla="*/ 0 w 2435133"/>
              <a:gd name="connsiteY5"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2624137 h 2624137"/>
              <a:gd name="connsiteX4" fmla="*/ 1679 w 2436812"/>
              <a:gd name="connsiteY4" fmla="*/ 2624137 h 2624137"/>
              <a:gd name="connsiteX5" fmla="*/ 0 w 2436812"/>
              <a:gd name="connsiteY5" fmla="*/ 1363663 h 2624137"/>
              <a:gd name="connsiteX6" fmla="*/ 1679 w 2436812"/>
              <a:gd name="connsiteY6"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1181100 h 2624137"/>
              <a:gd name="connsiteX4" fmla="*/ 2436812 w 2436812"/>
              <a:gd name="connsiteY4" fmla="*/ 2624137 h 2624137"/>
              <a:gd name="connsiteX5" fmla="*/ 1679 w 2436812"/>
              <a:gd name="connsiteY5" fmla="*/ 2624137 h 2624137"/>
              <a:gd name="connsiteX6" fmla="*/ 0 w 2436812"/>
              <a:gd name="connsiteY6" fmla="*/ 1363663 h 2624137"/>
              <a:gd name="connsiteX7" fmla="*/ 1679 w 2436812"/>
              <a:gd name="connsiteY7" fmla="*/ 284 h 2624137"/>
              <a:gd name="connsiteX0" fmla="*/ 1679 w 2436812"/>
              <a:gd name="connsiteY0" fmla="*/ 284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8" fmla="*/ 1679 w 2436812"/>
              <a:gd name="connsiteY8" fmla="*/ 284 h 2624138"/>
              <a:gd name="connsiteX0" fmla="*/ 0 w 2436812"/>
              <a:gd name="connsiteY0" fmla="*/ 1363663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1679 w 2436812"/>
              <a:gd name="connsiteY5" fmla="*/ 2624137 h 2624138"/>
              <a:gd name="connsiteX6" fmla="*/ 0 w 2436812"/>
              <a:gd name="connsiteY6"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0 w 2436812"/>
              <a:gd name="connsiteY5"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29"/>
              <a:gd name="connsiteY0" fmla="*/ 1363663 h 2624138"/>
              <a:gd name="connsiteX1" fmla="*/ 1255712 w 2436829"/>
              <a:gd name="connsiteY1" fmla="*/ 0 h 2624138"/>
              <a:gd name="connsiteX2" fmla="*/ 2436812 w 2436829"/>
              <a:gd name="connsiteY2" fmla="*/ 1181100 h 2624138"/>
              <a:gd name="connsiteX3" fmla="*/ 1263650 w 2436829"/>
              <a:gd name="connsiteY3" fmla="*/ 2624138 h 2624138"/>
              <a:gd name="connsiteX4" fmla="*/ 0 w 2436829"/>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0484"/>
              <a:gd name="connsiteY0" fmla="*/ 1363663 h 2611438"/>
              <a:gd name="connsiteX1" fmla="*/ 1255713 w 2430484"/>
              <a:gd name="connsiteY1" fmla="*/ 0 h 2611438"/>
              <a:gd name="connsiteX2" fmla="*/ 2430463 w 2430484"/>
              <a:gd name="connsiteY2" fmla="*/ 1182687 h 2611438"/>
              <a:gd name="connsiteX3" fmla="*/ 1263651 w 2430484"/>
              <a:gd name="connsiteY3" fmla="*/ 2611438 h 2611438"/>
              <a:gd name="connsiteX4" fmla="*/ 1 w 2430484"/>
              <a:gd name="connsiteY4" fmla="*/ 1363663 h 2611438"/>
              <a:gd name="connsiteX0" fmla="*/ 1 w 2430504"/>
              <a:gd name="connsiteY0" fmla="*/ 1363663 h 2611438"/>
              <a:gd name="connsiteX1" fmla="*/ 1255713 w 2430504"/>
              <a:gd name="connsiteY1" fmla="*/ 0 h 2611438"/>
              <a:gd name="connsiteX2" fmla="*/ 2430463 w 2430504"/>
              <a:gd name="connsiteY2" fmla="*/ 1182687 h 2611438"/>
              <a:gd name="connsiteX3" fmla="*/ 1263651 w 2430504"/>
              <a:gd name="connsiteY3" fmla="*/ 2611438 h 2611438"/>
              <a:gd name="connsiteX4" fmla="*/ 1 w 2430504"/>
              <a:gd name="connsiteY4" fmla="*/ 1363663 h 2611438"/>
              <a:gd name="connsiteX0" fmla="*/ 1 w 2430505"/>
              <a:gd name="connsiteY0" fmla="*/ 1363663 h 2611438"/>
              <a:gd name="connsiteX1" fmla="*/ 1255713 w 2430505"/>
              <a:gd name="connsiteY1" fmla="*/ 0 h 2611438"/>
              <a:gd name="connsiteX2" fmla="*/ 2430463 w 2430505"/>
              <a:gd name="connsiteY2" fmla="*/ 1182687 h 2611438"/>
              <a:gd name="connsiteX3" fmla="*/ 1263651 w 2430505"/>
              <a:gd name="connsiteY3" fmla="*/ 2611438 h 2611438"/>
              <a:gd name="connsiteX4" fmla="*/ 1 w 2430505"/>
              <a:gd name="connsiteY4" fmla="*/ 1363663 h 2611438"/>
              <a:gd name="connsiteX0" fmla="*/ 1 w 2430485"/>
              <a:gd name="connsiteY0" fmla="*/ 1363663 h 2611438"/>
              <a:gd name="connsiteX1" fmla="*/ 1255713 w 2430485"/>
              <a:gd name="connsiteY1" fmla="*/ 0 h 2611438"/>
              <a:gd name="connsiteX2" fmla="*/ 2430463 w 2430485"/>
              <a:gd name="connsiteY2" fmla="*/ 1182687 h 2611438"/>
              <a:gd name="connsiteX3" fmla="*/ 1263651 w 2430485"/>
              <a:gd name="connsiteY3" fmla="*/ 2611438 h 2611438"/>
              <a:gd name="connsiteX4" fmla="*/ 1 w 2430485"/>
              <a:gd name="connsiteY4" fmla="*/ 1363663 h 2611438"/>
              <a:gd name="connsiteX0" fmla="*/ 1 w 2476882"/>
              <a:gd name="connsiteY0" fmla="*/ 1363663 h 2644886"/>
              <a:gd name="connsiteX1" fmla="*/ 1255713 w 2476882"/>
              <a:gd name="connsiteY1" fmla="*/ 0 h 2644886"/>
              <a:gd name="connsiteX2" fmla="*/ 2430463 w 2476882"/>
              <a:gd name="connsiteY2" fmla="*/ 1182687 h 2644886"/>
              <a:gd name="connsiteX3" fmla="*/ 2146301 w 2476882"/>
              <a:gd name="connsiteY3" fmla="*/ 2192337 h 2644886"/>
              <a:gd name="connsiteX4" fmla="*/ 1263651 w 2476882"/>
              <a:gd name="connsiteY4" fmla="*/ 2611438 h 2644886"/>
              <a:gd name="connsiteX5" fmla="*/ 1 w 2476882"/>
              <a:gd name="connsiteY5" fmla="*/ 1363663 h 2644886"/>
              <a:gd name="connsiteX0" fmla="*/ 1 w 2471005"/>
              <a:gd name="connsiteY0" fmla="*/ 1363663 h 2644886"/>
              <a:gd name="connsiteX1" fmla="*/ 1255713 w 2471005"/>
              <a:gd name="connsiteY1" fmla="*/ 0 h 2644886"/>
              <a:gd name="connsiteX2" fmla="*/ 2430463 w 2471005"/>
              <a:gd name="connsiteY2" fmla="*/ 1182687 h 2644886"/>
              <a:gd name="connsiteX3" fmla="*/ 2146301 w 2471005"/>
              <a:gd name="connsiteY3" fmla="*/ 2192337 h 2644886"/>
              <a:gd name="connsiteX4" fmla="*/ 1263651 w 2471005"/>
              <a:gd name="connsiteY4" fmla="*/ 2611438 h 2644886"/>
              <a:gd name="connsiteX5" fmla="*/ 1 w 2471005"/>
              <a:gd name="connsiteY5" fmla="*/ 1363663 h 2644886"/>
              <a:gd name="connsiteX0" fmla="*/ 1 w 2471005"/>
              <a:gd name="connsiteY0" fmla="*/ 1363663 h 2637779"/>
              <a:gd name="connsiteX1" fmla="*/ 1255713 w 2471005"/>
              <a:gd name="connsiteY1" fmla="*/ 0 h 2637779"/>
              <a:gd name="connsiteX2" fmla="*/ 2430463 w 2471005"/>
              <a:gd name="connsiteY2" fmla="*/ 1182687 h 2637779"/>
              <a:gd name="connsiteX3" fmla="*/ 2146301 w 2471005"/>
              <a:gd name="connsiteY3" fmla="*/ 2192337 h 2637779"/>
              <a:gd name="connsiteX4" fmla="*/ 1263651 w 2471005"/>
              <a:gd name="connsiteY4" fmla="*/ 2611438 h 2637779"/>
              <a:gd name="connsiteX5" fmla="*/ 1 w 2471005"/>
              <a:gd name="connsiteY5" fmla="*/ 1363663 h 2637779"/>
              <a:gd name="connsiteX0" fmla="*/ 1 w 2468976"/>
              <a:gd name="connsiteY0" fmla="*/ 1363663 h 2637779"/>
              <a:gd name="connsiteX1" fmla="*/ 1255713 w 2468976"/>
              <a:gd name="connsiteY1" fmla="*/ 0 h 2637779"/>
              <a:gd name="connsiteX2" fmla="*/ 2430463 w 2468976"/>
              <a:gd name="connsiteY2" fmla="*/ 1182687 h 2637779"/>
              <a:gd name="connsiteX3" fmla="*/ 2146301 w 2468976"/>
              <a:gd name="connsiteY3" fmla="*/ 2192337 h 2637779"/>
              <a:gd name="connsiteX4" fmla="*/ 1263651 w 2468976"/>
              <a:gd name="connsiteY4" fmla="*/ 2611438 h 2637779"/>
              <a:gd name="connsiteX5" fmla="*/ 1 w 2468976"/>
              <a:gd name="connsiteY5" fmla="*/ 1363663 h 2637779"/>
              <a:gd name="connsiteX0" fmla="*/ 1 w 2430463"/>
              <a:gd name="connsiteY0" fmla="*/ 1363663 h 2637779"/>
              <a:gd name="connsiteX1" fmla="*/ 1255713 w 2430463"/>
              <a:gd name="connsiteY1" fmla="*/ 0 h 2637779"/>
              <a:gd name="connsiteX2" fmla="*/ 2430463 w 2430463"/>
              <a:gd name="connsiteY2" fmla="*/ 1182687 h 2637779"/>
              <a:gd name="connsiteX3" fmla="*/ 2146301 w 2430463"/>
              <a:gd name="connsiteY3" fmla="*/ 2192337 h 2637779"/>
              <a:gd name="connsiteX4" fmla="*/ 1263651 w 2430463"/>
              <a:gd name="connsiteY4" fmla="*/ 2611438 h 2637779"/>
              <a:gd name="connsiteX5" fmla="*/ 1 w 2430463"/>
              <a:gd name="connsiteY5" fmla="*/ 1363663 h 2637779"/>
              <a:gd name="connsiteX0" fmla="*/ 1 w 2430463"/>
              <a:gd name="connsiteY0" fmla="*/ 1363663 h 2611438"/>
              <a:gd name="connsiteX1" fmla="*/ 1255713 w 2430463"/>
              <a:gd name="connsiteY1" fmla="*/ 0 h 2611438"/>
              <a:gd name="connsiteX2" fmla="*/ 2430463 w 2430463"/>
              <a:gd name="connsiteY2" fmla="*/ 1182687 h 2611438"/>
              <a:gd name="connsiteX3" fmla="*/ 2146301 w 2430463"/>
              <a:gd name="connsiteY3" fmla="*/ 2192337 h 2611438"/>
              <a:gd name="connsiteX4" fmla="*/ 1263651 w 2430463"/>
              <a:gd name="connsiteY4" fmla="*/ 2611438 h 2611438"/>
              <a:gd name="connsiteX5" fmla="*/ 1 w 2430463"/>
              <a:gd name="connsiteY5" fmla="*/ 1363663 h 2611438"/>
              <a:gd name="connsiteX0" fmla="*/ 51568 w 2482030"/>
              <a:gd name="connsiteY0" fmla="*/ 1363663 h 2611438"/>
              <a:gd name="connsiteX1" fmla="*/ 1307280 w 2482030"/>
              <a:gd name="connsiteY1" fmla="*/ 0 h 2611438"/>
              <a:gd name="connsiteX2" fmla="*/ 2482030 w 2482030"/>
              <a:gd name="connsiteY2" fmla="*/ 1182687 h 2611438"/>
              <a:gd name="connsiteX3" fmla="*/ 2197868 w 2482030"/>
              <a:gd name="connsiteY3" fmla="*/ 2192337 h 2611438"/>
              <a:gd name="connsiteX4" fmla="*/ 1315218 w 2482030"/>
              <a:gd name="connsiteY4" fmla="*/ 2611438 h 2611438"/>
              <a:gd name="connsiteX5" fmla="*/ 346844 w 2482030"/>
              <a:gd name="connsiteY5" fmla="*/ 2081213 h 2611438"/>
              <a:gd name="connsiteX6" fmla="*/ 51568 w 2482030"/>
              <a:gd name="connsiteY6" fmla="*/ 1363663 h 2611438"/>
              <a:gd name="connsiteX0" fmla="*/ 52613 w 2483075"/>
              <a:gd name="connsiteY0" fmla="*/ 1363663 h 2611438"/>
              <a:gd name="connsiteX1" fmla="*/ 1308325 w 2483075"/>
              <a:gd name="connsiteY1" fmla="*/ 0 h 2611438"/>
              <a:gd name="connsiteX2" fmla="*/ 2483075 w 2483075"/>
              <a:gd name="connsiteY2" fmla="*/ 1182687 h 2611438"/>
              <a:gd name="connsiteX3" fmla="*/ 2198913 w 2483075"/>
              <a:gd name="connsiteY3" fmla="*/ 2192337 h 2611438"/>
              <a:gd name="connsiteX4" fmla="*/ 1316263 w 2483075"/>
              <a:gd name="connsiteY4" fmla="*/ 2611438 h 2611438"/>
              <a:gd name="connsiteX5" fmla="*/ 339951 w 2483075"/>
              <a:gd name="connsiteY5" fmla="*/ 2212976 h 2611438"/>
              <a:gd name="connsiteX6" fmla="*/ 52613 w 2483075"/>
              <a:gd name="connsiteY6" fmla="*/ 1363663 h 2611438"/>
              <a:gd name="connsiteX0" fmla="*/ 45862 w 2476324"/>
              <a:gd name="connsiteY0" fmla="*/ 1363663 h 2611438"/>
              <a:gd name="connsiteX1" fmla="*/ 1301574 w 2476324"/>
              <a:gd name="connsiteY1" fmla="*/ 0 h 2611438"/>
              <a:gd name="connsiteX2" fmla="*/ 2476324 w 2476324"/>
              <a:gd name="connsiteY2" fmla="*/ 1182687 h 2611438"/>
              <a:gd name="connsiteX3" fmla="*/ 2192162 w 2476324"/>
              <a:gd name="connsiteY3" fmla="*/ 2192337 h 2611438"/>
              <a:gd name="connsiteX4" fmla="*/ 1309512 w 2476324"/>
              <a:gd name="connsiteY4" fmla="*/ 2611438 h 2611438"/>
              <a:gd name="connsiteX5" fmla="*/ 333200 w 2476324"/>
              <a:gd name="connsiteY5" fmla="*/ 2212976 h 2611438"/>
              <a:gd name="connsiteX6" fmla="*/ 45862 w 2476324"/>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402157 h 2649932"/>
              <a:gd name="connsiteX1" fmla="*/ 370178 w 2430752"/>
              <a:gd name="connsiteY1" fmla="*/ 373457 h 2649932"/>
              <a:gd name="connsiteX2" fmla="*/ 1256002 w 2430752"/>
              <a:gd name="connsiteY2" fmla="*/ 38494 h 2649932"/>
              <a:gd name="connsiteX3" fmla="*/ 2430752 w 2430752"/>
              <a:gd name="connsiteY3" fmla="*/ 1221181 h 2649932"/>
              <a:gd name="connsiteX4" fmla="*/ 2146590 w 2430752"/>
              <a:gd name="connsiteY4" fmla="*/ 2230831 h 2649932"/>
              <a:gd name="connsiteX5" fmla="*/ 1263940 w 2430752"/>
              <a:gd name="connsiteY5" fmla="*/ 2649932 h 2649932"/>
              <a:gd name="connsiteX6" fmla="*/ 287628 w 2430752"/>
              <a:gd name="connsiteY6" fmla="*/ 2251470 h 2649932"/>
              <a:gd name="connsiteX7" fmla="*/ 290 w 2430752"/>
              <a:gd name="connsiteY7" fmla="*/ 1402157 h 2649932"/>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693 h 2611468"/>
              <a:gd name="connsiteX1" fmla="*/ 370178 w 2430752"/>
              <a:gd name="connsiteY1" fmla="*/ 334993 h 2611468"/>
              <a:gd name="connsiteX2" fmla="*/ 1256002 w 2430752"/>
              <a:gd name="connsiteY2" fmla="*/ 30 h 2611468"/>
              <a:gd name="connsiteX3" fmla="*/ 2430752 w 2430752"/>
              <a:gd name="connsiteY3" fmla="*/ 1182717 h 2611468"/>
              <a:gd name="connsiteX4" fmla="*/ 2146590 w 2430752"/>
              <a:gd name="connsiteY4" fmla="*/ 2192367 h 2611468"/>
              <a:gd name="connsiteX5" fmla="*/ 1263940 w 2430752"/>
              <a:gd name="connsiteY5" fmla="*/ 2611468 h 2611468"/>
              <a:gd name="connsiteX6" fmla="*/ 287628 w 2430752"/>
              <a:gd name="connsiteY6" fmla="*/ 2213006 h 2611468"/>
              <a:gd name="connsiteX7" fmla="*/ 290 w 2430752"/>
              <a:gd name="connsiteY7" fmla="*/ 1363693 h 2611468"/>
              <a:gd name="connsiteX0" fmla="*/ 290 w 2430752"/>
              <a:gd name="connsiteY0" fmla="*/ 1361848 h 2609623"/>
              <a:gd name="connsiteX1" fmla="*/ 370178 w 2430752"/>
              <a:gd name="connsiteY1" fmla="*/ 333148 h 2609623"/>
              <a:gd name="connsiteX2" fmla="*/ 1057952 w 2430752"/>
              <a:gd name="connsiteY2" fmla="*/ 31 h 2609623"/>
              <a:gd name="connsiteX3" fmla="*/ 2430752 w 2430752"/>
              <a:gd name="connsiteY3" fmla="*/ 1180872 h 2609623"/>
              <a:gd name="connsiteX4" fmla="*/ 2146590 w 2430752"/>
              <a:gd name="connsiteY4" fmla="*/ 2190522 h 2609623"/>
              <a:gd name="connsiteX5" fmla="*/ 1263940 w 2430752"/>
              <a:gd name="connsiteY5" fmla="*/ 2609623 h 2609623"/>
              <a:gd name="connsiteX6" fmla="*/ 287628 w 2430752"/>
              <a:gd name="connsiteY6" fmla="*/ 2211161 h 2609623"/>
              <a:gd name="connsiteX7" fmla="*/ 290 w 2430752"/>
              <a:gd name="connsiteY7" fmla="*/ 1361848 h 2609623"/>
              <a:gd name="connsiteX0" fmla="*/ 290 w 2430752"/>
              <a:gd name="connsiteY0" fmla="*/ 1361842 h 2609617"/>
              <a:gd name="connsiteX1" fmla="*/ 331191 w 2430752"/>
              <a:gd name="connsiteY1" fmla="*/ 366363 h 2609617"/>
              <a:gd name="connsiteX2" fmla="*/ 1057952 w 2430752"/>
              <a:gd name="connsiteY2" fmla="*/ 25 h 2609617"/>
              <a:gd name="connsiteX3" fmla="*/ 2430752 w 2430752"/>
              <a:gd name="connsiteY3" fmla="*/ 1180866 h 2609617"/>
              <a:gd name="connsiteX4" fmla="*/ 2146590 w 2430752"/>
              <a:gd name="connsiteY4" fmla="*/ 2190516 h 2609617"/>
              <a:gd name="connsiteX5" fmla="*/ 1263940 w 2430752"/>
              <a:gd name="connsiteY5" fmla="*/ 2609617 h 2609617"/>
              <a:gd name="connsiteX6" fmla="*/ 287628 w 2430752"/>
              <a:gd name="connsiteY6" fmla="*/ 2211155 h 2609617"/>
              <a:gd name="connsiteX7" fmla="*/ 290 w 2430752"/>
              <a:gd name="connsiteY7" fmla="*/ 1361842 h 2609617"/>
              <a:gd name="connsiteX0" fmla="*/ 290 w 2430752"/>
              <a:gd name="connsiteY0" fmla="*/ 1361842 h 2609617"/>
              <a:gd name="connsiteX1" fmla="*/ 331191 w 2430752"/>
              <a:gd name="connsiteY1" fmla="*/ 366363 h 2609617"/>
              <a:gd name="connsiteX2" fmla="*/ 1057952 w 2430752"/>
              <a:gd name="connsiteY2" fmla="*/ 25 h 2609617"/>
              <a:gd name="connsiteX3" fmla="*/ 2430752 w 2430752"/>
              <a:gd name="connsiteY3" fmla="*/ 1180866 h 2609617"/>
              <a:gd name="connsiteX4" fmla="*/ 2146590 w 2430752"/>
              <a:gd name="connsiteY4" fmla="*/ 2190516 h 2609617"/>
              <a:gd name="connsiteX5" fmla="*/ 1263940 w 2430752"/>
              <a:gd name="connsiteY5" fmla="*/ 2609617 h 2609617"/>
              <a:gd name="connsiteX6" fmla="*/ 287628 w 2430752"/>
              <a:gd name="connsiteY6" fmla="*/ 2211155 h 2609617"/>
              <a:gd name="connsiteX7" fmla="*/ 290 w 2430752"/>
              <a:gd name="connsiteY7" fmla="*/ 1361842 h 2609617"/>
              <a:gd name="connsiteX0" fmla="*/ 290 w 2430752"/>
              <a:gd name="connsiteY0" fmla="*/ 1361842 h 2609617"/>
              <a:gd name="connsiteX1" fmla="*/ 331191 w 2430752"/>
              <a:gd name="connsiteY1" fmla="*/ 366363 h 2609617"/>
              <a:gd name="connsiteX2" fmla="*/ 1057952 w 2430752"/>
              <a:gd name="connsiteY2" fmla="*/ 25 h 2609617"/>
              <a:gd name="connsiteX3" fmla="*/ 2430752 w 2430752"/>
              <a:gd name="connsiteY3" fmla="*/ 1180866 h 2609617"/>
              <a:gd name="connsiteX4" fmla="*/ 2146590 w 2430752"/>
              <a:gd name="connsiteY4" fmla="*/ 2190516 h 2609617"/>
              <a:gd name="connsiteX5" fmla="*/ 1263940 w 2430752"/>
              <a:gd name="connsiteY5" fmla="*/ 2609617 h 2609617"/>
              <a:gd name="connsiteX6" fmla="*/ 287628 w 2430752"/>
              <a:gd name="connsiteY6" fmla="*/ 2211155 h 2609617"/>
              <a:gd name="connsiteX7" fmla="*/ 290 w 2430752"/>
              <a:gd name="connsiteY7" fmla="*/ 1361842 h 2609617"/>
              <a:gd name="connsiteX0" fmla="*/ 205 w 2430667"/>
              <a:gd name="connsiteY0" fmla="*/ 1361842 h 2609617"/>
              <a:gd name="connsiteX1" fmla="*/ 331106 w 2430667"/>
              <a:gd name="connsiteY1" fmla="*/ 366363 h 2609617"/>
              <a:gd name="connsiteX2" fmla="*/ 1057867 w 2430667"/>
              <a:gd name="connsiteY2" fmla="*/ 25 h 2609617"/>
              <a:gd name="connsiteX3" fmla="*/ 2430667 w 2430667"/>
              <a:gd name="connsiteY3" fmla="*/ 1180866 h 2609617"/>
              <a:gd name="connsiteX4" fmla="*/ 2146505 w 2430667"/>
              <a:gd name="connsiteY4" fmla="*/ 2190516 h 2609617"/>
              <a:gd name="connsiteX5" fmla="*/ 1263855 w 2430667"/>
              <a:gd name="connsiteY5" fmla="*/ 2609617 h 2609617"/>
              <a:gd name="connsiteX6" fmla="*/ 351481 w 2430667"/>
              <a:gd name="connsiteY6" fmla="*/ 2249912 h 2609617"/>
              <a:gd name="connsiteX7" fmla="*/ 205 w 2430667"/>
              <a:gd name="connsiteY7" fmla="*/ 1361842 h 2609617"/>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46505 w 2430667"/>
              <a:gd name="connsiteY4" fmla="*/ 2190516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46505 w 2430667"/>
              <a:gd name="connsiteY4" fmla="*/ 2190516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46505 w 2430667"/>
              <a:gd name="connsiteY4" fmla="*/ 2190516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63659 w 2430667"/>
              <a:gd name="connsiteY4" fmla="*/ 2129612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24429"/>
              <a:gd name="connsiteY0" fmla="*/ 1361842 h 2605926"/>
              <a:gd name="connsiteX1" fmla="*/ 331106 w 2424429"/>
              <a:gd name="connsiteY1" fmla="*/ 366363 h 2605926"/>
              <a:gd name="connsiteX2" fmla="*/ 1057867 w 2424429"/>
              <a:gd name="connsiteY2" fmla="*/ 25 h 2605926"/>
              <a:gd name="connsiteX3" fmla="*/ 2424429 w 2424429"/>
              <a:gd name="connsiteY3" fmla="*/ 1265762 h 2605926"/>
              <a:gd name="connsiteX4" fmla="*/ 2163659 w 2424429"/>
              <a:gd name="connsiteY4" fmla="*/ 2129612 h 2605926"/>
              <a:gd name="connsiteX5" fmla="*/ 1396407 w 2424429"/>
              <a:gd name="connsiteY5" fmla="*/ 2605926 h 2605926"/>
              <a:gd name="connsiteX6" fmla="*/ 351481 w 2424429"/>
              <a:gd name="connsiteY6" fmla="*/ 2249912 h 2605926"/>
              <a:gd name="connsiteX7" fmla="*/ 205 w 2424429"/>
              <a:gd name="connsiteY7" fmla="*/ 1361842 h 2605926"/>
              <a:gd name="connsiteX0" fmla="*/ 205 w 2424429"/>
              <a:gd name="connsiteY0" fmla="*/ 1369802 h 2613886"/>
              <a:gd name="connsiteX1" fmla="*/ 331106 w 2424429"/>
              <a:gd name="connsiteY1" fmla="*/ 374323 h 2613886"/>
              <a:gd name="connsiteX2" fmla="*/ 1057867 w 2424429"/>
              <a:gd name="connsiteY2" fmla="*/ 7985 h 2613886"/>
              <a:gd name="connsiteX3" fmla="*/ 1792853 w 2424429"/>
              <a:gd name="connsiteY3" fmla="*/ 229421 h 2613886"/>
              <a:gd name="connsiteX4" fmla="*/ 2424429 w 2424429"/>
              <a:gd name="connsiteY4" fmla="*/ 1273722 h 2613886"/>
              <a:gd name="connsiteX5" fmla="*/ 2163659 w 2424429"/>
              <a:gd name="connsiteY5" fmla="*/ 2137572 h 2613886"/>
              <a:gd name="connsiteX6" fmla="*/ 1396407 w 2424429"/>
              <a:gd name="connsiteY6" fmla="*/ 2613886 h 2613886"/>
              <a:gd name="connsiteX7" fmla="*/ 351481 w 2424429"/>
              <a:gd name="connsiteY7" fmla="*/ 2257872 h 2613886"/>
              <a:gd name="connsiteX8" fmla="*/ 205 w 2424429"/>
              <a:gd name="connsiteY8" fmla="*/ 1369802 h 2613886"/>
              <a:gd name="connsiteX0" fmla="*/ 205 w 2424429"/>
              <a:gd name="connsiteY0" fmla="*/ 1369802 h 2613886"/>
              <a:gd name="connsiteX1" fmla="*/ 331106 w 2424429"/>
              <a:gd name="connsiteY1" fmla="*/ 374323 h 2613886"/>
              <a:gd name="connsiteX2" fmla="*/ 1057867 w 2424429"/>
              <a:gd name="connsiteY2" fmla="*/ 7985 h 2613886"/>
              <a:gd name="connsiteX3" fmla="*/ 1792853 w 2424429"/>
              <a:gd name="connsiteY3" fmla="*/ 229421 h 2613886"/>
              <a:gd name="connsiteX4" fmla="*/ 2424429 w 2424429"/>
              <a:gd name="connsiteY4" fmla="*/ 1273722 h 2613886"/>
              <a:gd name="connsiteX5" fmla="*/ 2163659 w 2424429"/>
              <a:gd name="connsiteY5" fmla="*/ 2137572 h 2613886"/>
              <a:gd name="connsiteX6" fmla="*/ 1396407 w 2424429"/>
              <a:gd name="connsiteY6" fmla="*/ 2613886 h 2613886"/>
              <a:gd name="connsiteX7" fmla="*/ 351481 w 2424429"/>
              <a:gd name="connsiteY7" fmla="*/ 2257872 h 2613886"/>
              <a:gd name="connsiteX8" fmla="*/ 205 w 2424429"/>
              <a:gd name="connsiteY8" fmla="*/ 1369802 h 2613886"/>
              <a:gd name="connsiteX0" fmla="*/ 205 w 2424429"/>
              <a:gd name="connsiteY0" fmla="*/ 1365791 h 2609875"/>
              <a:gd name="connsiteX1" fmla="*/ 331106 w 2424429"/>
              <a:gd name="connsiteY1" fmla="*/ 370312 h 2609875"/>
              <a:gd name="connsiteX2" fmla="*/ 1057867 w 2424429"/>
              <a:gd name="connsiteY2" fmla="*/ 3974 h 2609875"/>
              <a:gd name="connsiteX3" fmla="*/ 1792853 w 2424429"/>
              <a:gd name="connsiteY3" fmla="*/ 225410 h 2609875"/>
              <a:gd name="connsiteX4" fmla="*/ 2424429 w 2424429"/>
              <a:gd name="connsiteY4" fmla="*/ 1269711 h 2609875"/>
              <a:gd name="connsiteX5" fmla="*/ 2163659 w 2424429"/>
              <a:gd name="connsiteY5" fmla="*/ 2133561 h 2609875"/>
              <a:gd name="connsiteX6" fmla="*/ 1396407 w 2424429"/>
              <a:gd name="connsiteY6" fmla="*/ 2609875 h 2609875"/>
              <a:gd name="connsiteX7" fmla="*/ 351481 w 2424429"/>
              <a:gd name="connsiteY7" fmla="*/ 2253861 h 2609875"/>
              <a:gd name="connsiteX8" fmla="*/ 205 w 2424429"/>
              <a:gd name="connsiteY8" fmla="*/ 1365791 h 2609875"/>
              <a:gd name="connsiteX0" fmla="*/ 205 w 2424429"/>
              <a:gd name="connsiteY0" fmla="*/ 1365791 h 2609875"/>
              <a:gd name="connsiteX1" fmla="*/ 331106 w 2424429"/>
              <a:gd name="connsiteY1" fmla="*/ 370312 h 2609875"/>
              <a:gd name="connsiteX2" fmla="*/ 1057867 w 2424429"/>
              <a:gd name="connsiteY2" fmla="*/ 3974 h 2609875"/>
              <a:gd name="connsiteX3" fmla="*/ 1792853 w 2424429"/>
              <a:gd name="connsiteY3" fmla="*/ 225410 h 2609875"/>
              <a:gd name="connsiteX4" fmla="*/ 2424429 w 2424429"/>
              <a:gd name="connsiteY4" fmla="*/ 1269711 h 2609875"/>
              <a:gd name="connsiteX5" fmla="*/ 2163659 w 2424429"/>
              <a:gd name="connsiteY5" fmla="*/ 2133561 h 2609875"/>
              <a:gd name="connsiteX6" fmla="*/ 1396407 w 2424429"/>
              <a:gd name="connsiteY6" fmla="*/ 2609875 h 2609875"/>
              <a:gd name="connsiteX7" fmla="*/ 351481 w 2424429"/>
              <a:gd name="connsiteY7" fmla="*/ 2253861 h 2609875"/>
              <a:gd name="connsiteX8" fmla="*/ 205 w 2424429"/>
              <a:gd name="connsiteY8" fmla="*/ 1365791 h 2609875"/>
              <a:gd name="connsiteX0" fmla="*/ 205 w 2424429"/>
              <a:gd name="connsiteY0" fmla="*/ 1365791 h 2609875"/>
              <a:gd name="connsiteX1" fmla="*/ 331106 w 2424429"/>
              <a:gd name="connsiteY1" fmla="*/ 370312 h 2609875"/>
              <a:gd name="connsiteX2" fmla="*/ 1057867 w 2424429"/>
              <a:gd name="connsiteY2" fmla="*/ 3974 h 2609875"/>
              <a:gd name="connsiteX3" fmla="*/ 1792853 w 2424429"/>
              <a:gd name="connsiteY3" fmla="*/ 225410 h 2609875"/>
              <a:gd name="connsiteX4" fmla="*/ 2424429 w 2424429"/>
              <a:gd name="connsiteY4" fmla="*/ 1269711 h 2609875"/>
              <a:gd name="connsiteX5" fmla="*/ 2163659 w 2424429"/>
              <a:gd name="connsiteY5" fmla="*/ 2133561 h 2609875"/>
              <a:gd name="connsiteX6" fmla="*/ 1396407 w 2424429"/>
              <a:gd name="connsiteY6" fmla="*/ 2609875 h 2609875"/>
              <a:gd name="connsiteX7" fmla="*/ 351481 w 2424429"/>
              <a:gd name="connsiteY7" fmla="*/ 2253861 h 2609875"/>
              <a:gd name="connsiteX8" fmla="*/ 205 w 2424429"/>
              <a:gd name="connsiteY8" fmla="*/ 1365791 h 2609875"/>
              <a:gd name="connsiteX0" fmla="*/ 205 w 2424429"/>
              <a:gd name="connsiteY0" fmla="*/ 1362403 h 2606487"/>
              <a:gd name="connsiteX1" fmla="*/ 331106 w 2424429"/>
              <a:gd name="connsiteY1" fmla="*/ 366924 h 2606487"/>
              <a:gd name="connsiteX2" fmla="*/ 1057867 w 2424429"/>
              <a:gd name="connsiteY2" fmla="*/ 586 h 2606487"/>
              <a:gd name="connsiteX3" fmla="*/ 1792853 w 2424429"/>
              <a:gd name="connsiteY3" fmla="*/ 222022 h 2606487"/>
              <a:gd name="connsiteX4" fmla="*/ 2424429 w 2424429"/>
              <a:gd name="connsiteY4" fmla="*/ 1266323 h 2606487"/>
              <a:gd name="connsiteX5" fmla="*/ 2163659 w 2424429"/>
              <a:gd name="connsiteY5" fmla="*/ 2130173 h 2606487"/>
              <a:gd name="connsiteX6" fmla="*/ 1396407 w 2424429"/>
              <a:gd name="connsiteY6" fmla="*/ 2606487 h 2606487"/>
              <a:gd name="connsiteX7" fmla="*/ 351481 w 2424429"/>
              <a:gd name="connsiteY7" fmla="*/ 2250473 h 2606487"/>
              <a:gd name="connsiteX8" fmla="*/ 205 w 2424429"/>
              <a:gd name="connsiteY8" fmla="*/ 1362403 h 2606487"/>
              <a:gd name="connsiteX0" fmla="*/ 475 w 2424699"/>
              <a:gd name="connsiteY0" fmla="*/ 1362403 h 2606487"/>
              <a:gd name="connsiteX1" fmla="*/ 331376 w 2424699"/>
              <a:gd name="connsiteY1" fmla="*/ 366924 h 2606487"/>
              <a:gd name="connsiteX2" fmla="*/ 1058137 w 2424699"/>
              <a:gd name="connsiteY2" fmla="*/ 586 h 2606487"/>
              <a:gd name="connsiteX3" fmla="*/ 1793123 w 2424699"/>
              <a:gd name="connsiteY3" fmla="*/ 222022 h 2606487"/>
              <a:gd name="connsiteX4" fmla="*/ 2424699 w 2424699"/>
              <a:gd name="connsiteY4" fmla="*/ 1266323 h 2606487"/>
              <a:gd name="connsiteX5" fmla="*/ 2163929 w 2424699"/>
              <a:gd name="connsiteY5" fmla="*/ 2130173 h 2606487"/>
              <a:gd name="connsiteX6" fmla="*/ 1396677 w 2424699"/>
              <a:gd name="connsiteY6" fmla="*/ 2606487 h 2606487"/>
              <a:gd name="connsiteX7" fmla="*/ 351751 w 2424699"/>
              <a:gd name="connsiteY7" fmla="*/ 2250473 h 2606487"/>
              <a:gd name="connsiteX8" fmla="*/ 475 w 2424699"/>
              <a:gd name="connsiteY8" fmla="*/ 1362403 h 2606487"/>
              <a:gd name="connsiteX0" fmla="*/ 475 w 2424699"/>
              <a:gd name="connsiteY0" fmla="*/ 1362403 h 2606487"/>
              <a:gd name="connsiteX1" fmla="*/ 331376 w 2424699"/>
              <a:gd name="connsiteY1" fmla="*/ 366924 h 2606487"/>
              <a:gd name="connsiteX2" fmla="*/ 1058137 w 2424699"/>
              <a:gd name="connsiteY2" fmla="*/ 586 h 2606487"/>
              <a:gd name="connsiteX3" fmla="*/ 1793123 w 2424699"/>
              <a:gd name="connsiteY3" fmla="*/ 222022 h 2606487"/>
              <a:gd name="connsiteX4" fmla="*/ 2424699 w 2424699"/>
              <a:gd name="connsiteY4" fmla="*/ 1266323 h 2606487"/>
              <a:gd name="connsiteX5" fmla="*/ 2163929 w 2424699"/>
              <a:gd name="connsiteY5" fmla="*/ 2130173 h 2606487"/>
              <a:gd name="connsiteX6" fmla="*/ 1396677 w 2424699"/>
              <a:gd name="connsiteY6" fmla="*/ 2606487 h 2606487"/>
              <a:gd name="connsiteX7" fmla="*/ 351751 w 2424699"/>
              <a:gd name="connsiteY7" fmla="*/ 2250473 h 2606487"/>
              <a:gd name="connsiteX8" fmla="*/ 475 w 2424699"/>
              <a:gd name="connsiteY8" fmla="*/ 1362403 h 2606487"/>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718"/>
              <a:gd name="connsiteY0" fmla="*/ 1362403 h 2607638"/>
              <a:gd name="connsiteX1" fmla="*/ 331376 w 2424718"/>
              <a:gd name="connsiteY1" fmla="*/ 366924 h 2607638"/>
              <a:gd name="connsiteX2" fmla="*/ 1058137 w 2424718"/>
              <a:gd name="connsiteY2" fmla="*/ 586 h 2607638"/>
              <a:gd name="connsiteX3" fmla="*/ 1793123 w 2424718"/>
              <a:gd name="connsiteY3" fmla="*/ 222022 h 2607638"/>
              <a:gd name="connsiteX4" fmla="*/ 2424699 w 2424718"/>
              <a:gd name="connsiteY4" fmla="*/ 1266323 h 2607638"/>
              <a:gd name="connsiteX5" fmla="*/ 2163929 w 2424718"/>
              <a:gd name="connsiteY5" fmla="*/ 2130173 h 2607638"/>
              <a:gd name="connsiteX6" fmla="*/ 1396677 w 2424718"/>
              <a:gd name="connsiteY6" fmla="*/ 2606487 h 2607638"/>
              <a:gd name="connsiteX7" fmla="*/ 351751 w 2424718"/>
              <a:gd name="connsiteY7" fmla="*/ 2250473 h 2607638"/>
              <a:gd name="connsiteX8" fmla="*/ 475 w 2424718"/>
              <a:gd name="connsiteY8" fmla="*/ 1362403 h 2607638"/>
              <a:gd name="connsiteX0" fmla="*/ 0 w 2424243"/>
              <a:gd name="connsiteY0" fmla="*/ 1362403 h 2607638"/>
              <a:gd name="connsiteX1" fmla="*/ 330901 w 2424243"/>
              <a:gd name="connsiteY1" fmla="*/ 366924 h 2607638"/>
              <a:gd name="connsiteX2" fmla="*/ 1057662 w 2424243"/>
              <a:gd name="connsiteY2" fmla="*/ 586 h 2607638"/>
              <a:gd name="connsiteX3" fmla="*/ 1792648 w 2424243"/>
              <a:gd name="connsiteY3" fmla="*/ 222022 h 2607638"/>
              <a:gd name="connsiteX4" fmla="*/ 2424224 w 2424243"/>
              <a:gd name="connsiteY4" fmla="*/ 1266323 h 2607638"/>
              <a:gd name="connsiteX5" fmla="*/ 2163454 w 2424243"/>
              <a:gd name="connsiteY5" fmla="*/ 2130173 h 2607638"/>
              <a:gd name="connsiteX6" fmla="*/ 1396202 w 2424243"/>
              <a:gd name="connsiteY6" fmla="*/ 2606487 h 2607638"/>
              <a:gd name="connsiteX7" fmla="*/ 351276 w 2424243"/>
              <a:gd name="connsiteY7" fmla="*/ 2250473 h 2607638"/>
              <a:gd name="connsiteX8" fmla="*/ 0 w 2424243"/>
              <a:gd name="connsiteY8" fmla="*/ 1362403 h 2607638"/>
              <a:gd name="connsiteX0" fmla="*/ 0 w 2424243"/>
              <a:gd name="connsiteY0" fmla="*/ 1362403 h 2607638"/>
              <a:gd name="connsiteX1" fmla="*/ 330901 w 2424243"/>
              <a:gd name="connsiteY1" fmla="*/ 366924 h 2607638"/>
              <a:gd name="connsiteX2" fmla="*/ 1057662 w 2424243"/>
              <a:gd name="connsiteY2" fmla="*/ 586 h 2607638"/>
              <a:gd name="connsiteX3" fmla="*/ 1792648 w 2424243"/>
              <a:gd name="connsiteY3" fmla="*/ 222022 h 2607638"/>
              <a:gd name="connsiteX4" fmla="*/ 2424224 w 2424243"/>
              <a:gd name="connsiteY4" fmla="*/ 1266323 h 2607638"/>
              <a:gd name="connsiteX5" fmla="*/ 2163454 w 2424243"/>
              <a:gd name="connsiteY5" fmla="*/ 2130173 h 2607638"/>
              <a:gd name="connsiteX6" fmla="*/ 1396202 w 2424243"/>
              <a:gd name="connsiteY6" fmla="*/ 2606487 h 2607638"/>
              <a:gd name="connsiteX7" fmla="*/ 351276 w 2424243"/>
              <a:gd name="connsiteY7" fmla="*/ 2250473 h 2607638"/>
              <a:gd name="connsiteX8" fmla="*/ 0 w 2424243"/>
              <a:gd name="connsiteY8" fmla="*/ 1362403 h 2607638"/>
              <a:gd name="connsiteX0" fmla="*/ 0 w 2424243"/>
              <a:gd name="connsiteY0" fmla="*/ 1362403 h 2607638"/>
              <a:gd name="connsiteX1" fmla="*/ 330901 w 2424243"/>
              <a:gd name="connsiteY1" fmla="*/ 366924 h 2607638"/>
              <a:gd name="connsiteX2" fmla="*/ 1057662 w 2424243"/>
              <a:gd name="connsiteY2" fmla="*/ 586 h 2607638"/>
              <a:gd name="connsiteX3" fmla="*/ 1792648 w 2424243"/>
              <a:gd name="connsiteY3" fmla="*/ 222022 h 2607638"/>
              <a:gd name="connsiteX4" fmla="*/ 2424224 w 2424243"/>
              <a:gd name="connsiteY4" fmla="*/ 1266323 h 2607638"/>
              <a:gd name="connsiteX5" fmla="*/ 2163454 w 2424243"/>
              <a:gd name="connsiteY5" fmla="*/ 2130173 h 2607638"/>
              <a:gd name="connsiteX6" fmla="*/ 1396202 w 2424243"/>
              <a:gd name="connsiteY6" fmla="*/ 2606487 h 2607638"/>
              <a:gd name="connsiteX7" fmla="*/ 351276 w 2424243"/>
              <a:gd name="connsiteY7" fmla="*/ 2250473 h 2607638"/>
              <a:gd name="connsiteX8" fmla="*/ 0 w 2424243"/>
              <a:gd name="connsiteY8" fmla="*/ 1362403 h 2607638"/>
              <a:gd name="connsiteX0" fmla="*/ 0 w 2424243"/>
              <a:gd name="connsiteY0" fmla="*/ 1362403 h 2608082"/>
              <a:gd name="connsiteX1" fmla="*/ 330901 w 2424243"/>
              <a:gd name="connsiteY1" fmla="*/ 366924 h 2608082"/>
              <a:gd name="connsiteX2" fmla="*/ 1057662 w 2424243"/>
              <a:gd name="connsiteY2" fmla="*/ 586 h 2608082"/>
              <a:gd name="connsiteX3" fmla="*/ 1792648 w 2424243"/>
              <a:gd name="connsiteY3" fmla="*/ 222022 h 2608082"/>
              <a:gd name="connsiteX4" fmla="*/ 2424224 w 2424243"/>
              <a:gd name="connsiteY4" fmla="*/ 1266323 h 2608082"/>
              <a:gd name="connsiteX5" fmla="*/ 2163454 w 2424243"/>
              <a:gd name="connsiteY5" fmla="*/ 2130173 h 2608082"/>
              <a:gd name="connsiteX6" fmla="*/ 1396202 w 2424243"/>
              <a:gd name="connsiteY6" fmla="*/ 2606487 h 2608082"/>
              <a:gd name="connsiteX7" fmla="*/ 354332 w 2424243"/>
              <a:gd name="connsiteY7" fmla="*/ 2301680 h 2608082"/>
              <a:gd name="connsiteX8" fmla="*/ 0 w 2424243"/>
              <a:gd name="connsiteY8" fmla="*/ 1362403 h 2608082"/>
              <a:gd name="connsiteX0" fmla="*/ 0 w 2424243"/>
              <a:gd name="connsiteY0" fmla="*/ 1362403 h 2608082"/>
              <a:gd name="connsiteX1" fmla="*/ 330901 w 2424243"/>
              <a:gd name="connsiteY1" fmla="*/ 366924 h 2608082"/>
              <a:gd name="connsiteX2" fmla="*/ 1057662 w 2424243"/>
              <a:gd name="connsiteY2" fmla="*/ 586 h 2608082"/>
              <a:gd name="connsiteX3" fmla="*/ 1792648 w 2424243"/>
              <a:gd name="connsiteY3" fmla="*/ 222022 h 2608082"/>
              <a:gd name="connsiteX4" fmla="*/ 2424224 w 2424243"/>
              <a:gd name="connsiteY4" fmla="*/ 1266323 h 2608082"/>
              <a:gd name="connsiteX5" fmla="*/ 2163454 w 2424243"/>
              <a:gd name="connsiteY5" fmla="*/ 2130173 h 2608082"/>
              <a:gd name="connsiteX6" fmla="*/ 1396202 w 2424243"/>
              <a:gd name="connsiteY6" fmla="*/ 2606487 h 2608082"/>
              <a:gd name="connsiteX7" fmla="*/ 354332 w 2424243"/>
              <a:gd name="connsiteY7" fmla="*/ 2301680 h 2608082"/>
              <a:gd name="connsiteX8" fmla="*/ 0 w 2424243"/>
              <a:gd name="connsiteY8" fmla="*/ 1362403 h 2608082"/>
              <a:gd name="connsiteX0" fmla="*/ 0 w 2424243"/>
              <a:gd name="connsiteY0" fmla="*/ 1362403 h 2608259"/>
              <a:gd name="connsiteX1" fmla="*/ 330901 w 2424243"/>
              <a:gd name="connsiteY1" fmla="*/ 366924 h 2608259"/>
              <a:gd name="connsiteX2" fmla="*/ 1057662 w 2424243"/>
              <a:gd name="connsiteY2" fmla="*/ 586 h 2608259"/>
              <a:gd name="connsiteX3" fmla="*/ 1792648 w 2424243"/>
              <a:gd name="connsiteY3" fmla="*/ 222022 h 2608259"/>
              <a:gd name="connsiteX4" fmla="*/ 2424224 w 2424243"/>
              <a:gd name="connsiteY4" fmla="*/ 1266323 h 2608259"/>
              <a:gd name="connsiteX5" fmla="*/ 2163454 w 2424243"/>
              <a:gd name="connsiteY5" fmla="*/ 2130173 h 2608259"/>
              <a:gd name="connsiteX6" fmla="*/ 1396202 w 2424243"/>
              <a:gd name="connsiteY6" fmla="*/ 2606487 h 2608259"/>
              <a:gd name="connsiteX7" fmla="*/ 354332 w 2424243"/>
              <a:gd name="connsiteY7" fmla="*/ 2301680 h 2608259"/>
              <a:gd name="connsiteX8" fmla="*/ 0 w 2424243"/>
              <a:gd name="connsiteY8" fmla="*/ 1362403 h 2608259"/>
              <a:gd name="connsiteX0" fmla="*/ 0 w 2424243"/>
              <a:gd name="connsiteY0" fmla="*/ 1362403 h 2610201"/>
              <a:gd name="connsiteX1" fmla="*/ 330901 w 2424243"/>
              <a:gd name="connsiteY1" fmla="*/ 366924 h 2610201"/>
              <a:gd name="connsiteX2" fmla="*/ 1057662 w 2424243"/>
              <a:gd name="connsiteY2" fmla="*/ 586 h 2610201"/>
              <a:gd name="connsiteX3" fmla="*/ 1792648 w 2424243"/>
              <a:gd name="connsiteY3" fmla="*/ 222022 h 2610201"/>
              <a:gd name="connsiteX4" fmla="*/ 2424224 w 2424243"/>
              <a:gd name="connsiteY4" fmla="*/ 1266323 h 2610201"/>
              <a:gd name="connsiteX5" fmla="*/ 2163454 w 2424243"/>
              <a:gd name="connsiteY5" fmla="*/ 2130173 h 2610201"/>
              <a:gd name="connsiteX6" fmla="*/ 1283150 w 2424243"/>
              <a:gd name="connsiteY6" fmla="*/ 2608456 h 2610201"/>
              <a:gd name="connsiteX7" fmla="*/ 354332 w 2424243"/>
              <a:gd name="connsiteY7" fmla="*/ 2301680 h 2610201"/>
              <a:gd name="connsiteX8" fmla="*/ 0 w 2424243"/>
              <a:gd name="connsiteY8" fmla="*/ 1362403 h 2610201"/>
              <a:gd name="connsiteX0" fmla="*/ 0 w 2424243"/>
              <a:gd name="connsiteY0" fmla="*/ 1362403 h 2608455"/>
              <a:gd name="connsiteX1" fmla="*/ 330901 w 2424243"/>
              <a:gd name="connsiteY1" fmla="*/ 366924 h 2608455"/>
              <a:gd name="connsiteX2" fmla="*/ 1057662 w 2424243"/>
              <a:gd name="connsiteY2" fmla="*/ 586 h 2608455"/>
              <a:gd name="connsiteX3" fmla="*/ 1792648 w 2424243"/>
              <a:gd name="connsiteY3" fmla="*/ 222022 h 2608455"/>
              <a:gd name="connsiteX4" fmla="*/ 2424224 w 2424243"/>
              <a:gd name="connsiteY4" fmla="*/ 1266323 h 2608455"/>
              <a:gd name="connsiteX5" fmla="*/ 2163454 w 2424243"/>
              <a:gd name="connsiteY5" fmla="*/ 2130173 h 2608455"/>
              <a:gd name="connsiteX6" fmla="*/ 1283150 w 2424243"/>
              <a:gd name="connsiteY6" fmla="*/ 2608456 h 2608455"/>
              <a:gd name="connsiteX7" fmla="*/ 354332 w 2424243"/>
              <a:gd name="connsiteY7" fmla="*/ 2301680 h 2608455"/>
              <a:gd name="connsiteX8" fmla="*/ 0 w 2424243"/>
              <a:gd name="connsiteY8" fmla="*/ 1362403 h 2608455"/>
              <a:gd name="connsiteX0" fmla="*/ 0 w 2422716"/>
              <a:gd name="connsiteY0" fmla="*/ 1362403 h 2608456"/>
              <a:gd name="connsiteX1" fmla="*/ 330901 w 2422716"/>
              <a:gd name="connsiteY1" fmla="*/ 366924 h 2608456"/>
              <a:gd name="connsiteX2" fmla="*/ 1057662 w 2422716"/>
              <a:gd name="connsiteY2" fmla="*/ 586 h 2608456"/>
              <a:gd name="connsiteX3" fmla="*/ 1792648 w 2422716"/>
              <a:gd name="connsiteY3" fmla="*/ 222022 h 2608456"/>
              <a:gd name="connsiteX4" fmla="*/ 2422697 w 2422716"/>
              <a:gd name="connsiteY4" fmla="*/ 1175726 h 2608456"/>
              <a:gd name="connsiteX5" fmla="*/ 2163454 w 2422716"/>
              <a:gd name="connsiteY5" fmla="*/ 2130173 h 2608456"/>
              <a:gd name="connsiteX6" fmla="*/ 1283150 w 2422716"/>
              <a:gd name="connsiteY6" fmla="*/ 2608456 h 2608456"/>
              <a:gd name="connsiteX7" fmla="*/ 354332 w 2422716"/>
              <a:gd name="connsiteY7" fmla="*/ 2301680 h 2608456"/>
              <a:gd name="connsiteX8" fmla="*/ 0 w 2422716"/>
              <a:gd name="connsiteY8" fmla="*/ 1362403 h 2608456"/>
              <a:gd name="connsiteX0" fmla="*/ 0 w 2422714"/>
              <a:gd name="connsiteY0" fmla="*/ 1362403 h 2608456"/>
              <a:gd name="connsiteX1" fmla="*/ 330901 w 2422714"/>
              <a:gd name="connsiteY1" fmla="*/ 366924 h 2608456"/>
              <a:gd name="connsiteX2" fmla="*/ 1057662 w 2422714"/>
              <a:gd name="connsiteY2" fmla="*/ 586 h 2608456"/>
              <a:gd name="connsiteX3" fmla="*/ 1792648 w 2422714"/>
              <a:gd name="connsiteY3" fmla="*/ 222022 h 2608456"/>
              <a:gd name="connsiteX4" fmla="*/ 2422697 w 2422714"/>
              <a:gd name="connsiteY4" fmla="*/ 1175726 h 2608456"/>
              <a:gd name="connsiteX5" fmla="*/ 2146649 w 2422714"/>
              <a:gd name="connsiteY5" fmla="*/ 2088812 h 2608456"/>
              <a:gd name="connsiteX6" fmla="*/ 1283150 w 2422714"/>
              <a:gd name="connsiteY6" fmla="*/ 2608456 h 2608456"/>
              <a:gd name="connsiteX7" fmla="*/ 354332 w 2422714"/>
              <a:gd name="connsiteY7" fmla="*/ 2301680 h 2608456"/>
              <a:gd name="connsiteX8" fmla="*/ 0 w 2422714"/>
              <a:gd name="connsiteY8" fmla="*/ 1362403 h 2608456"/>
              <a:gd name="connsiteX0" fmla="*/ 0 w 2422714"/>
              <a:gd name="connsiteY0" fmla="*/ 1362403 h 2608456"/>
              <a:gd name="connsiteX1" fmla="*/ 330901 w 2422714"/>
              <a:gd name="connsiteY1" fmla="*/ 366924 h 2608456"/>
              <a:gd name="connsiteX2" fmla="*/ 1057662 w 2422714"/>
              <a:gd name="connsiteY2" fmla="*/ 586 h 2608456"/>
              <a:gd name="connsiteX3" fmla="*/ 1835425 w 2422714"/>
              <a:gd name="connsiteY3" fmla="*/ 222022 h 2608456"/>
              <a:gd name="connsiteX4" fmla="*/ 2422697 w 2422714"/>
              <a:gd name="connsiteY4" fmla="*/ 1175726 h 2608456"/>
              <a:gd name="connsiteX5" fmla="*/ 2146649 w 2422714"/>
              <a:gd name="connsiteY5" fmla="*/ 2088812 h 2608456"/>
              <a:gd name="connsiteX6" fmla="*/ 1283150 w 2422714"/>
              <a:gd name="connsiteY6" fmla="*/ 2608456 h 2608456"/>
              <a:gd name="connsiteX7" fmla="*/ 354332 w 2422714"/>
              <a:gd name="connsiteY7" fmla="*/ 2301680 h 2608456"/>
              <a:gd name="connsiteX8" fmla="*/ 0 w 2422714"/>
              <a:gd name="connsiteY8" fmla="*/ 1362403 h 2608456"/>
              <a:gd name="connsiteX0" fmla="*/ 0 w 2422714"/>
              <a:gd name="connsiteY0" fmla="*/ 1362403 h 2608456"/>
              <a:gd name="connsiteX1" fmla="*/ 330901 w 2422714"/>
              <a:gd name="connsiteY1" fmla="*/ 366924 h 2608456"/>
              <a:gd name="connsiteX2" fmla="*/ 1057662 w 2422714"/>
              <a:gd name="connsiteY2" fmla="*/ 586 h 2608456"/>
              <a:gd name="connsiteX3" fmla="*/ 1835425 w 2422714"/>
              <a:gd name="connsiteY3" fmla="*/ 222022 h 2608456"/>
              <a:gd name="connsiteX4" fmla="*/ 2422697 w 2422714"/>
              <a:gd name="connsiteY4" fmla="*/ 1175726 h 2608456"/>
              <a:gd name="connsiteX5" fmla="*/ 2146649 w 2422714"/>
              <a:gd name="connsiteY5" fmla="*/ 2088812 h 2608456"/>
              <a:gd name="connsiteX6" fmla="*/ 1283150 w 2422714"/>
              <a:gd name="connsiteY6" fmla="*/ 2608456 h 2608456"/>
              <a:gd name="connsiteX7" fmla="*/ 354332 w 2422714"/>
              <a:gd name="connsiteY7" fmla="*/ 2301680 h 2608456"/>
              <a:gd name="connsiteX8" fmla="*/ 0 w 2422714"/>
              <a:gd name="connsiteY8" fmla="*/ 1362403 h 2608456"/>
              <a:gd name="connsiteX0" fmla="*/ 0 w 2422714"/>
              <a:gd name="connsiteY0" fmla="*/ 1362647 h 2608700"/>
              <a:gd name="connsiteX1" fmla="*/ 330901 w 2422714"/>
              <a:gd name="connsiteY1" fmla="*/ 367168 h 2608700"/>
              <a:gd name="connsiteX2" fmla="*/ 1057662 w 2422714"/>
              <a:gd name="connsiteY2" fmla="*/ 830 h 2608700"/>
              <a:gd name="connsiteX3" fmla="*/ 1835425 w 2422714"/>
              <a:gd name="connsiteY3" fmla="*/ 222266 h 2608700"/>
              <a:gd name="connsiteX4" fmla="*/ 2422697 w 2422714"/>
              <a:gd name="connsiteY4" fmla="*/ 1175970 h 2608700"/>
              <a:gd name="connsiteX5" fmla="*/ 2146649 w 2422714"/>
              <a:gd name="connsiteY5" fmla="*/ 2089056 h 2608700"/>
              <a:gd name="connsiteX6" fmla="*/ 1283150 w 2422714"/>
              <a:gd name="connsiteY6" fmla="*/ 2608700 h 2608700"/>
              <a:gd name="connsiteX7" fmla="*/ 354332 w 2422714"/>
              <a:gd name="connsiteY7" fmla="*/ 2301924 h 2608700"/>
              <a:gd name="connsiteX8" fmla="*/ 0 w 2422714"/>
              <a:gd name="connsiteY8" fmla="*/ 1362647 h 2608700"/>
              <a:gd name="connsiteX0" fmla="*/ 0 w 2412019"/>
              <a:gd name="connsiteY0" fmla="*/ 1358709 h 2608700"/>
              <a:gd name="connsiteX1" fmla="*/ 320206 w 2412019"/>
              <a:gd name="connsiteY1" fmla="*/ 367168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1040 w 2412019"/>
              <a:gd name="connsiteY1" fmla="*/ 312022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7151 w 2412019"/>
              <a:gd name="connsiteY1" fmla="*/ 361259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7151 w 2412019"/>
              <a:gd name="connsiteY1" fmla="*/ 361259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7151 w 2412019"/>
              <a:gd name="connsiteY1" fmla="*/ 361259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7151 w 2412019"/>
              <a:gd name="connsiteY1" fmla="*/ 361259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573 h 2608564"/>
              <a:gd name="connsiteX1" fmla="*/ 317151 w 2412019"/>
              <a:gd name="connsiteY1" fmla="*/ 361123 h 2608564"/>
              <a:gd name="connsiteX2" fmla="*/ 1046967 w 2412019"/>
              <a:gd name="connsiteY2" fmla="*/ 694 h 2608564"/>
              <a:gd name="connsiteX3" fmla="*/ 1824730 w 2412019"/>
              <a:gd name="connsiteY3" fmla="*/ 222130 h 2608564"/>
              <a:gd name="connsiteX4" fmla="*/ 2412002 w 2412019"/>
              <a:gd name="connsiteY4" fmla="*/ 1175834 h 2608564"/>
              <a:gd name="connsiteX5" fmla="*/ 2135954 w 2412019"/>
              <a:gd name="connsiteY5" fmla="*/ 2088920 h 2608564"/>
              <a:gd name="connsiteX6" fmla="*/ 1272455 w 2412019"/>
              <a:gd name="connsiteY6" fmla="*/ 2608564 h 2608564"/>
              <a:gd name="connsiteX7" fmla="*/ 343637 w 2412019"/>
              <a:gd name="connsiteY7" fmla="*/ 2301788 h 2608564"/>
              <a:gd name="connsiteX8" fmla="*/ 0 w 2412019"/>
              <a:gd name="connsiteY8" fmla="*/ 1358573 h 2608564"/>
              <a:gd name="connsiteX0" fmla="*/ 0 w 2412019"/>
              <a:gd name="connsiteY0" fmla="*/ 1358573 h 2608564"/>
              <a:gd name="connsiteX1" fmla="*/ 317151 w 2412019"/>
              <a:gd name="connsiteY1" fmla="*/ 361123 h 2608564"/>
              <a:gd name="connsiteX2" fmla="*/ 1046967 w 2412019"/>
              <a:gd name="connsiteY2" fmla="*/ 694 h 2608564"/>
              <a:gd name="connsiteX3" fmla="*/ 1824730 w 2412019"/>
              <a:gd name="connsiteY3" fmla="*/ 222130 h 2608564"/>
              <a:gd name="connsiteX4" fmla="*/ 2412002 w 2412019"/>
              <a:gd name="connsiteY4" fmla="*/ 1175834 h 2608564"/>
              <a:gd name="connsiteX5" fmla="*/ 2135954 w 2412019"/>
              <a:gd name="connsiteY5" fmla="*/ 2088920 h 2608564"/>
              <a:gd name="connsiteX6" fmla="*/ 1272455 w 2412019"/>
              <a:gd name="connsiteY6" fmla="*/ 2608564 h 2608564"/>
              <a:gd name="connsiteX7" fmla="*/ 343637 w 2412019"/>
              <a:gd name="connsiteY7" fmla="*/ 2301788 h 2608564"/>
              <a:gd name="connsiteX8" fmla="*/ 0 w 2412019"/>
              <a:gd name="connsiteY8" fmla="*/ 1358573 h 2608564"/>
              <a:gd name="connsiteX0" fmla="*/ 0 w 2412019"/>
              <a:gd name="connsiteY0" fmla="*/ 1358810 h 2608801"/>
              <a:gd name="connsiteX1" fmla="*/ 317151 w 2412019"/>
              <a:gd name="connsiteY1" fmla="*/ 361360 h 2608801"/>
              <a:gd name="connsiteX2" fmla="*/ 1046967 w 2412019"/>
              <a:gd name="connsiteY2" fmla="*/ 931 h 2608801"/>
              <a:gd name="connsiteX3" fmla="*/ 1824730 w 2412019"/>
              <a:gd name="connsiteY3" fmla="*/ 222367 h 2608801"/>
              <a:gd name="connsiteX4" fmla="*/ 2412002 w 2412019"/>
              <a:gd name="connsiteY4" fmla="*/ 1176071 h 2608801"/>
              <a:gd name="connsiteX5" fmla="*/ 2135954 w 2412019"/>
              <a:gd name="connsiteY5" fmla="*/ 2089157 h 2608801"/>
              <a:gd name="connsiteX6" fmla="*/ 1272455 w 2412019"/>
              <a:gd name="connsiteY6" fmla="*/ 2608801 h 2608801"/>
              <a:gd name="connsiteX7" fmla="*/ 343637 w 2412019"/>
              <a:gd name="connsiteY7" fmla="*/ 2302025 h 2608801"/>
              <a:gd name="connsiteX8" fmla="*/ 0 w 2412019"/>
              <a:gd name="connsiteY8" fmla="*/ 1358810 h 260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019" h="2608801">
                <a:moveTo>
                  <a:pt x="0" y="1358810"/>
                </a:moveTo>
                <a:cubicBezTo>
                  <a:pt x="3009" y="1037627"/>
                  <a:pt x="62883" y="617987"/>
                  <a:pt x="317151" y="361360"/>
                </a:cubicBezTo>
                <a:cubicBezTo>
                  <a:pt x="483113" y="174712"/>
                  <a:pt x="726472" y="14306"/>
                  <a:pt x="1046967" y="931"/>
                </a:cubicBezTo>
                <a:cubicBezTo>
                  <a:pt x="1327810" y="-12394"/>
                  <a:pt x="1671476" y="119942"/>
                  <a:pt x="1824730" y="222367"/>
                </a:cubicBezTo>
                <a:cubicBezTo>
                  <a:pt x="2106977" y="400598"/>
                  <a:pt x="2399222" y="690871"/>
                  <a:pt x="2412002" y="1176071"/>
                </a:cubicBezTo>
                <a:cubicBezTo>
                  <a:pt x="2414102" y="1651491"/>
                  <a:pt x="2227599" y="1951522"/>
                  <a:pt x="2135954" y="2089157"/>
                </a:cubicBezTo>
                <a:cubicBezTo>
                  <a:pt x="2060547" y="2201869"/>
                  <a:pt x="1704463" y="2592453"/>
                  <a:pt x="1272455" y="2608801"/>
                </a:cubicBezTo>
                <a:cubicBezTo>
                  <a:pt x="917909" y="2607658"/>
                  <a:pt x="575633" y="2523773"/>
                  <a:pt x="343637" y="2302025"/>
                </a:cubicBezTo>
                <a:cubicBezTo>
                  <a:pt x="176610" y="2156681"/>
                  <a:pt x="2096" y="1788811"/>
                  <a:pt x="0" y="1358810"/>
                </a:cubicBezTo>
                <a:close/>
              </a:path>
            </a:pathLst>
          </a:custGeom>
          <a:solidFill>
            <a:schemeClr val="accent2"/>
          </a:solidFill>
          <a:ln w="1270">
            <a:noFill/>
          </a:ln>
        </p:spPr>
        <p:txBody>
          <a:bodyPr lIns="0" tIns="0" rIns="0" bIns="0" anchor="ctr" anchorCtr="0"/>
          <a:lstStyle>
            <a:lvl1pPr marL="0" indent="0" algn="ctr">
              <a:buNone/>
              <a:defRPr sz="1100" b="0">
                <a:solidFill>
                  <a:schemeClr val="bg1"/>
                </a:solidFill>
                <a:latin typeface="+mj-lt"/>
              </a:defRPr>
            </a:lvl1pPr>
            <a:lvl2pPr marL="268287" indent="0">
              <a:buNone/>
              <a:defRPr/>
            </a:lvl2pPr>
          </a:lstStyle>
          <a:p>
            <a:pPr lvl="0"/>
            <a:r>
              <a:rPr lang="en-GB"/>
              <a:t>Number or text</a:t>
            </a:r>
          </a:p>
        </p:txBody>
      </p:sp>
      <p:sp>
        <p:nvSpPr>
          <p:cNvPr id="19" name="Text Placeholder 26">
            <a:extLst>
              <a:ext uri="{FF2B5EF4-FFF2-40B4-BE49-F238E27FC236}">
                <a16:creationId xmlns:a16="http://schemas.microsoft.com/office/drawing/2014/main" id="{3C61597D-E425-55C6-303D-7FF648527DD4}"/>
              </a:ext>
            </a:extLst>
          </p:cNvPr>
          <p:cNvSpPr>
            <a:spLocks noGrp="1"/>
          </p:cNvSpPr>
          <p:nvPr>
            <p:ph type="body" sz="quarter" idx="35"/>
          </p:nvPr>
        </p:nvSpPr>
        <p:spPr>
          <a:xfrm>
            <a:off x="5586027" y="2289523"/>
            <a:ext cx="2248796" cy="1160718"/>
          </a:xfrm>
          <a:prstGeom prst="rect">
            <a:avLst/>
          </a:prstGeom>
        </p:spPr>
        <p:txBody>
          <a:bodyPr lIns="0" tIns="0" rIns="0" bIns="0" anchor="b"/>
          <a:lstStyle>
            <a:lvl1pPr marL="88900" indent="-88900" rtl="0">
              <a:lnSpc>
                <a:spcPct val="110000"/>
              </a:lnSpc>
              <a:tabLst/>
              <a:defRPr sz="1100"/>
            </a:lvl1pPr>
            <a:lvl2pPr marL="268287" indent="0">
              <a:buNone/>
              <a:defRPr/>
            </a:lvl2pPr>
          </a:lstStyle>
          <a:p>
            <a:pPr lvl="0"/>
            <a:r>
              <a:rPr lang="en-GB"/>
              <a:t>Click to edit Master text styles</a:t>
            </a:r>
          </a:p>
        </p:txBody>
      </p:sp>
      <p:sp>
        <p:nvSpPr>
          <p:cNvPr id="33" name="Content Placeholder 17">
            <a:extLst>
              <a:ext uri="{FF2B5EF4-FFF2-40B4-BE49-F238E27FC236}">
                <a16:creationId xmlns:a16="http://schemas.microsoft.com/office/drawing/2014/main" id="{39AAFB06-E8F5-1450-D9EC-121CCD9666DF}"/>
              </a:ext>
            </a:extLst>
          </p:cNvPr>
          <p:cNvSpPr>
            <a:spLocks noGrp="1"/>
          </p:cNvSpPr>
          <p:nvPr>
            <p:ph sz="quarter" idx="36" hasCustomPrompt="1"/>
          </p:nvPr>
        </p:nvSpPr>
        <p:spPr>
          <a:xfrm>
            <a:off x="7271667" y="3673418"/>
            <a:ext cx="826109" cy="844196"/>
          </a:xfrm>
          <a:custGeom>
            <a:avLst/>
            <a:gdLst>
              <a:gd name="connsiteX0" fmla="*/ 0 w 2435133"/>
              <a:gd name="connsiteY0" fmla="*/ 0 h 2623853"/>
              <a:gd name="connsiteX1" fmla="*/ 2435133 w 2435133"/>
              <a:gd name="connsiteY1" fmla="*/ 0 h 2623853"/>
              <a:gd name="connsiteX2" fmla="*/ 2435133 w 2435133"/>
              <a:gd name="connsiteY2" fmla="*/ 2623853 h 2623853"/>
              <a:gd name="connsiteX3" fmla="*/ 0 w 2435133"/>
              <a:gd name="connsiteY3" fmla="*/ 2623853 h 2623853"/>
              <a:gd name="connsiteX4" fmla="*/ 0 w 2435133"/>
              <a:gd name="connsiteY4" fmla="*/ 0 h 2623853"/>
              <a:gd name="connsiteX0" fmla="*/ 0 w 2435133"/>
              <a:gd name="connsiteY0" fmla="*/ 284 h 2624137"/>
              <a:gd name="connsiteX1" fmla="*/ 1254033 w 2435133"/>
              <a:gd name="connsiteY1" fmla="*/ 0 h 2624137"/>
              <a:gd name="connsiteX2" fmla="*/ 2435133 w 2435133"/>
              <a:gd name="connsiteY2" fmla="*/ 284 h 2624137"/>
              <a:gd name="connsiteX3" fmla="*/ 2435133 w 2435133"/>
              <a:gd name="connsiteY3" fmla="*/ 2624137 h 2624137"/>
              <a:gd name="connsiteX4" fmla="*/ 0 w 2435133"/>
              <a:gd name="connsiteY4" fmla="*/ 2624137 h 2624137"/>
              <a:gd name="connsiteX5" fmla="*/ 0 w 2435133"/>
              <a:gd name="connsiteY5"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2624137 h 2624137"/>
              <a:gd name="connsiteX4" fmla="*/ 1679 w 2436812"/>
              <a:gd name="connsiteY4" fmla="*/ 2624137 h 2624137"/>
              <a:gd name="connsiteX5" fmla="*/ 0 w 2436812"/>
              <a:gd name="connsiteY5" fmla="*/ 1363663 h 2624137"/>
              <a:gd name="connsiteX6" fmla="*/ 1679 w 2436812"/>
              <a:gd name="connsiteY6"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1181100 h 2624137"/>
              <a:gd name="connsiteX4" fmla="*/ 2436812 w 2436812"/>
              <a:gd name="connsiteY4" fmla="*/ 2624137 h 2624137"/>
              <a:gd name="connsiteX5" fmla="*/ 1679 w 2436812"/>
              <a:gd name="connsiteY5" fmla="*/ 2624137 h 2624137"/>
              <a:gd name="connsiteX6" fmla="*/ 0 w 2436812"/>
              <a:gd name="connsiteY6" fmla="*/ 1363663 h 2624137"/>
              <a:gd name="connsiteX7" fmla="*/ 1679 w 2436812"/>
              <a:gd name="connsiteY7" fmla="*/ 284 h 2624137"/>
              <a:gd name="connsiteX0" fmla="*/ 1679 w 2436812"/>
              <a:gd name="connsiteY0" fmla="*/ 284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8" fmla="*/ 1679 w 2436812"/>
              <a:gd name="connsiteY8" fmla="*/ 284 h 2624138"/>
              <a:gd name="connsiteX0" fmla="*/ 0 w 2436812"/>
              <a:gd name="connsiteY0" fmla="*/ 1363663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1679 w 2436812"/>
              <a:gd name="connsiteY5" fmla="*/ 2624137 h 2624138"/>
              <a:gd name="connsiteX6" fmla="*/ 0 w 2436812"/>
              <a:gd name="connsiteY6"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0 w 2436812"/>
              <a:gd name="connsiteY5"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29"/>
              <a:gd name="connsiteY0" fmla="*/ 1363663 h 2624138"/>
              <a:gd name="connsiteX1" fmla="*/ 1255712 w 2436829"/>
              <a:gd name="connsiteY1" fmla="*/ 0 h 2624138"/>
              <a:gd name="connsiteX2" fmla="*/ 2436812 w 2436829"/>
              <a:gd name="connsiteY2" fmla="*/ 1181100 h 2624138"/>
              <a:gd name="connsiteX3" fmla="*/ 1263650 w 2436829"/>
              <a:gd name="connsiteY3" fmla="*/ 2624138 h 2624138"/>
              <a:gd name="connsiteX4" fmla="*/ 0 w 2436829"/>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0484"/>
              <a:gd name="connsiteY0" fmla="*/ 1363663 h 2611438"/>
              <a:gd name="connsiteX1" fmla="*/ 1255713 w 2430484"/>
              <a:gd name="connsiteY1" fmla="*/ 0 h 2611438"/>
              <a:gd name="connsiteX2" fmla="*/ 2430463 w 2430484"/>
              <a:gd name="connsiteY2" fmla="*/ 1182687 h 2611438"/>
              <a:gd name="connsiteX3" fmla="*/ 1263651 w 2430484"/>
              <a:gd name="connsiteY3" fmla="*/ 2611438 h 2611438"/>
              <a:gd name="connsiteX4" fmla="*/ 1 w 2430484"/>
              <a:gd name="connsiteY4" fmla="*/ 1363663 h 2611438"/>
              <a:gd name="connsiteX0" fmla="*/ 1 w 2430504"/>
              <a:gd name="connsiteY0" fmla="*/ 1363663 h 2611438"/>
              <a:gd name="connsiteX1" fmla="*/ 1255713 w 2430504"/>
              <a:gd name="connsiteY1" fmla="*/ 0 h 2611438"/>
              <a:gd name="connsiteX2" fmla="*/ 2430463 w 2430504"/>
              <a:gd name="connsiteY2" fmla="*/ 1182687 h 2611438"/>
              <a:gd name="connsiteX3" fmla="*/ 1263651 w 2430504"/>
              <a:gd name="connsiteY3" fmla="*/ 2611438 h 2611438"/>
              <a:gd name="connsiteX4" fmla="*/ 1 w 2430504"/>
              <a:gd name="connsiteY4" fmla="*/ 1363663 h 2611438"/>
              <a:gd name="connsiteX0" fmla="*/ 1 w 2430505"/>
              <a:gd name="connsiteY0" fmla="*/ 1363663 h 2611438"/>
              <a:gd name="connsiteX1" fmla="*/ 1255713 w 2430505"/>
              <a:gd name="connsiteY1" fmla="*/ 0 h 2611438"/>
              <a:gd name="connsiteX2" fmla="*/ 2430463 w 2430505"/>
              <a:gd name="connsiteY2" fmla="*/ 1182687 h 2611438"/>
              <a:gd name="connsiteX3" fmla="*/ 1263651 w 2430505"/>
              <a:gd name="connsiteY3" fmla="*/ 2611438 h 2611438"/>
              <a:gd name="connsiteX4" fmla="*/ 1 w 2430505"/>
              <a:gd name="connsiteY4" fmla="*/ 1363663 h 2611438"/>
              <a:gd name="connsiteX0" fmla="*/ 1 w 2430485"/>
              <a:gd name="connsiteY0" fmla="*/ 1363663 h 2611438"/>
              <a:gd name="connsiteX1" fmla="*/ 1255713 w 2430485"/>
              <a:gd name="connsiteY1" fmla="*/ 0 h 2611438"/>
              <a:gd name="connsiteX2" fmla="*/ 2430463 w 2430485"/>
              <a:gd name="connsiteY2" fmla="*/ 1182687 h 2611438"/>
              <a:gd name="connsiteX3" fmla="*/ 1263651 w 2430485"/>
              <a:gd name="connsiteY3" fmla="*/ 2611438 h 2611438"/>
              <a:gd name="connsiteX4" fmla="*/ 1 w 2430485"/>
              <a:gd name="connsiteY4" fmla="*/ 1363663 h 2611438"/>
              <a:gd name="connsiteX0" fmla="*/ 1 w 2476882"/>
              <a:gd name="connsiteY0" fmla="*/ 1363663 h 2644886"/>
              <a:gd name="connsiteX1" fmla="*/ 1255713 w 2476882"/>
              <a:gd name="connsiteY1" fmla="*/ 0 h 2644886"/>
              <a:gd name="connsiteX2" fmla="*/ 2430463 w 2476882"/>
              <a:gd name="connsiteY2" fmla="*/ 1182687 h 2644886"/>
              <a:gd name="connsiteX3" fmla="*/ 2146301 w 2476882"/>
              <a:gd name="connsiteY3" fmla="*/ 2192337 h 2644886"/>
              <a:gd name="connsiteX4" fmla="*/ 1263651 w 2476882"/>
              <a:gd name="connsiteY4" fmla="*/ 2611438 h 2644886"/>
              <a:gd name="connsiteX5" fmla="*/ 1 w 2476882"/>
              <a:gd name="connsiteY5" fmla="*/ 1363663 h 2644886"/>
              <a:gd name="connsiteX0" fmla="*/ 1 w 2471005"/>
              <a:gd name="connsiteY0" fmla="*/ 1363663 h 2644886"/>
              <a:gd name="connsiteX1" fmla="*/ 1255713 w 2471005"/>
              <a:gd name="connsiteY1" fmla="*/ 0 h 2644886"/>
              <a:gd name="connsiteX2" fmla="*/ 2430463 w 2471005"/>
              <a:gd name="connsiteY2" fmla="*/ 1182687 h 2644886"/>
              <a:gd name="connsiteX3" fmla="*/ 2146301 w 2471005"/>
              <a:gd name="connsiteY3" fmla="*/ 2192337 h 2644886"/>
              <a:gd name="connsiteX4" fmla="*/ 1263651 w 2471005"/>
              <a:gd name="connsiteY4" fmla="*/ 2611438 h 2644886"/>
              <a:gd name="connsiteX5" fmla="*/ 1 w 2471005"/>
              <a:gd name="connsiteY5" fmla="*/ 1363663 h 2644886"/>
              <a:gd name="connsiteX0" fmla="*/ 1 w 2471005"/>
              <a:gd name="connsiteY0" fmla="*/ 1363663 h 2637779"/>
              <a:gd name="connsiteX1" fmla="*/ 1255713 w 2471005"/>
              <a:gd name="connsiteY1" fmla="*/ 0 h 2637779"/>
              <a:gd name="connsiteX2" fmla="*/ 2430463 w 2471005"/>
              <a:gd name="connsiteY2" fmla="*/ 1182687 h 2637779"/>
              <a:gd name="connsiteX3" fmla="*/ 2146301 w 2471005"/>
              <a:gd name="connsiteY3" fmla="*/ 2192337 h 2637779"/>
              <a:gd name="connsiteX4" fmla="*/ 1263651 w 2471005"/>
              <a:gd name="connsiteY4" fmla="*/ 2611438 h 2637779"/>
              <a:gd name="connsiteX5" fmla="*/ 1 w 2471005"/>
              <a:gd name="connsiteY5" fmla="*/ 1363663 h 2637779"/>
              <a:gd name="connsiteX0" fmla="*/ 1 w 2468976"/>
              <a:gd name="connsiteY0" fmla="*/ 1363663 h 2637779"/>
              <a:gd name="connsiteX1" fmla="*/ 1255713 w 2468976"/>
              <a:gd name="connsiteY1" fmla="*/ 0 h 2637779"/>
              <a:gd name="connsiteX2" fmla="*/ 2430463 w 2468976"/>
              <a:gd name="connsiteY2" fmla="*/ 1182687 h 2637779"/>
              <a:gd name="connsiteX3" fmla="*/ 2146301 w 2468976"/>
              <a:gd name="connsiteY3" fmla="*/ 2192337 h 2637779"/>
              <a:gd name="connsiteX4" fmla="*/ 1263651 w 2468976"/>
              <a:gd name="connsiteY4" fmla="*/ 2611438 h 2637779"/>
              <a:gd name="connsiteX5" fmla="*/ 1 w 2468976"/>
              <a:gd name="connsiteY5" fmla="*/ 1363663 h 2637779"/>
              <a:gd name="connsiteX0" fmla="*/ 1 w 2430463"/>
              <a:gd name="connsiteY0" fmla="*/ 1363663 h 2637779"/>
              <a:gd name="connsiteX1" fmla="*/ 1255713 w 2430463"/>
              <a:gd name="connsiteY1" fmla="*/ 0 h 2637779"/>
              <a:gd name="connsiteX2" fmla="*/ 2430463 w 2430463"/>
              <a:gd name="connsiteY2" fmla="*/ 1182687 h 2637779"/>
              <a:gd name="connsiteX3" fmla="*/ 2146301 w 2430463"/>
              <a:gd name="connsiteY3" fmla="*/ 2192337 h 2637779"/>
              <a:gd name="connsiteX4" fmla="*/ 1263651 w 2430463"/>
              <a:gd name="connsiteY4" fmla="*/ 2611438 h 2637779"/>
              <a:gd name="connsiteX5" fmla="*/ 1 w 2430463"/>
              <a:gd name="connsiteY5" fmla="*/ 1363663 h 2637779"/>
              <a:gd name="connsiteX0" fmla="*/ 1 w 2430463"/>
              <a:gd name="connsiteY0" fmla="*/ 1363663 h 2611438"/>
              <a:gd name="connsiteX1" fmla="*/ 1255713 w 2430463"/>
              <a:gd name="connsiteY1" fmla="*/ 0 h 2611438"/>
              <a:gd name="connsiteX2" fmla="*/ 2430463 w 2430463"/>
              <a:gd name="connsiteY2" fmla="*/ 1182687 h 2611438"/>
              <a:gd name="connsiteX3" fmla="*/ 2146301 w 2430463"/>
              <a:gd name="connsiteY3" fmla="*/ 2192337 h 2611438"/>
              <a:gd name="connsiteX4" fmla="*/ 1263651 w 2430463"/>
              <a:gd name="connsiteY4" fmla="*/ 2611438 h 2611438"/>
              <a:gd name="connsiteX5" fmla="*/ 1 w 2430463"/>
              <a:gd name="connsiteY5" fmla="*/ 1363663 h 2611438"/>
              <a:gd name="connsiteX0" fmla="*/ 51568 w 2482030"/>
              <a:gd name="connsiteY0" fmla="*/ 1363663 h 2611438"/>
              <a:gd name="connsiteX1" fmla="*/ 1307280 w 2482030"/>
              <a:gd name="connsiteY1" fmla="*/ 0 h 2611438"/>
              <a:gd name="connsiteX2" fmla="*/ 2482030 w 2482030"/>
              <a:gd name="connsiteY2" fmla="*/ 1182687 h 2611438"/>
              <a:gd name="connsiteX3" fmla="*/ 2197868 w 2482030"/>
              <a:gd name="connsiteY3" fmla="*/ 2192337 h 2611438"/>
              <a:gd name="connsiteX4" fmla="*/ 1315218 w 2482030"/>
              <a:gd name="connsiteY4" fmla="*/ 2611438 h 2611438"/>
              <a:gd name="connsiteX5" fmla="*/ 346844 w 2482030"/>
              <a:gd name="connsiteY5" fmla="*/ 2081213 h 2611438"/>
              <a:gd name="connsiteX6" fmla="*/ 51568 w 2482030"/>
              <a:gd name="connsiteY6" fmla="*/ 1363663 h 2611438"/>
              <a:gd name="connsiteX0" fmla="*/ 52613 w 2483075"/>
              <a:gd name="connsiteY0" fmla="*/ 1363663 h 2611438"/>
              <a:gd name="connsiteX1" fmla="*/ 1308325 w 2483075"/>
              <a:gd name="connsiteY1" fmla="*/ 0 h 2611438"/>
              <a:gd name="connsiteX2" fmla="*/ 2483075 w 2483075"/>
              <a:gd name="connsiteY2" fmla="*/ 1182687 h 2611438"/>
              <a:gd name="connsiteX3" fmla="*/ 2198913 w 2483075"/>
              <a:gd name="connsiteY3" fmla="*/ 2192337 h 2611438"/>
              <a:gd name="connsiteX4" fmla="*/ 1316263 w 2483075"/>
              <a:gd name="connsiteY4" fmla="*/ 2611438 h 2611438"/>
              <a:gd name="connsiteX5" fmla="*/ 339951 w 2483075"/>
              <a:gd name="connsiteY5" fmla="*/ 2212976 h 2611438"/>
              <a:gd name="connsiteX6" fmla="*/ 52613 w 2483075"/>
              <a:gd name="connsiteY6" fmla="*/ 1363663 h 2611438"/>
              <a:gd name="connsiteX0" fmla="*/ 45862 w 2476324"/>
              <a:gd name="connsiteY0" fmla="*/ 1363663 h 2611438"/>
              <a:gd name="connsiteX1" fmla="*/ 1301574 w 2476324"/>
              <a:gd name="connsiteY1" fmla="*/ 0 h 2611438"/>
              <a:gd name="connsiteX2" fmla="*/ 2476324 w 2476324"/>
              <a:gd name="connsiteY2" fmla="*/ 1182687 h 2611438"/>
              <a:gd name="connsiteX3" fmla="*/ 2192162 w 2476324"/>
              <a:gd name="connsiteY3" fmla="*/ 2192337 h 2611438"/>
              <a:gd name="connsiteX4" fmla="*/ 1309512 w 2476324"/>
              <a:gd name="connsiteY4" fmla="*/ 2611438 h 2611438"/>
              <a:gd name="connsiteX5" fmla="*/ 333200 w 2476324"/>
              <a:gd name="connsiteY5" fmla="*/ 2212976 h 2611438"/>
              <a:gd name="connsiteX6" fmla="*/ 45862 w 2476324"/>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402157 h 2649932"/>
              <a:gd name="connsiteX1" fmla="*/ 370178 w 2430752"/>
              <a:gd name="connsiteY1" fmla="*/ 373457 h 2649932"/>
              <a:gd name="connsiteX2" fmla="*/ 1256002 w 2430752"/>
              <a:gd name="connsiteY2" fmla="*/ 38494 h 2649932"/>
              <a:gd name="connsiteX3" fmla="*/ 2430752 w 2430752"/>
              <a:gd name="connsiteY3" fmla="*/ 1221181 h 2649932"/>
              <a:gd name="connsiteX4" fmla="*/ 2146590 w 2430752"/>
              <a:gd name="connsiteY4" fmla="*/ 2230831 h 2649932"/>
              <a:gd name="connsiteX5" fmla="*/ 1263940 w 2430752"/>
              <a:gd name="connsiteY5" fmla="*/ 2649932 h 2649932"/>
              <a:gd name="connsiteX6" fmla="*/ 287628 w 2430752"/>
              <a:gd name="connsiteY6" fmla="*/ 2251470 h 2649932"/>
              <a:gd name="connsiteX7" fmla="*/ 290 w 2430752"/>
              <a:gd name="connsiteY7" fmla="*/ 1402157 h 2649932"/>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693 h 2611468"/>
              <a:gd name="connsiteX1" fmla="*/ 370178 w 2430752"/>
              <a:gd name="connsiteY1" fmla="*/ 334993 h 2611468"/>
              <a:gd name="connsiteX2" fmla="*/ 1256002 w 2430752"/>
              <a:gd name="connsiteY2" fmla="*/ 30 h 2611468"/>
              <a:gd name="connsiteX3" fmla="*/ 2430752 w 2430752"/>
              <a:gd name="connsiteY3" fmla="*/ 1182717 h 2611468"/>
              <a:gd name="connsiteX4" fmla="*/ 2146590 w 2430752"/>
              <a:gd name="connsiteY4" fmla="*/ 2192367 h 2611468"/>
              <a:gd name="connsiteX5" fmla="*/ 1263940 w 2430752"/>
              <a:gd name="connsiteY5" fmla="*/ 2611468 h 2611468"/>
              <a:gd name="connsiteX6" fmla="*/ 287628 w 2430752"/>
              <a:gd name="connsiteY6" fmla="*/ 2213006 h 2611468"/>
              <a:gd name="connsiteX7" fmla="*/ 290 w 2430752"/>
              <a:gd name="connsiteY7" fmla="*/ 1363693 h 261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752" h="2611468">
                <a:moveTo>
                  <a:pt x="290" y="1363693"/>
                </a:moveTo>
                <a:cubicBezTo>
                  <a:pt x="6640" y="1035610"/>
                  <a:pt x="86280" y="586083"/>
                  <a:pt x="370178" y="334993"/>
                </a:cubicBezTo>
                <a:cubicBezTo>
                  <a:pt x="582638" y="137879"/>
                  <a:pt x="940090" y="-2351"/>
                  <a:pt x="1256002" y="30"/>
                </a:cubicBezTo>
                <a:cubicBezTo>
                  <a:pt x="2100552" y="9555"/>
                  <a:pt x="2429164" y="541367"/>
                  <a:pt x="2430752" y="1182717"/>
                </a:cubicBezTo>
                <a:cubicBezTo>
                  <a:pt x="2417258" y="1722731"/>
                  <a:pt x="2258508" y="2039967"/>
                  <a:pt x="2146590" y="2192367"/>
                </a:cubicBezTo>
                <a:cubicBezTo>
                  <a:pt x="2071183" y="2305079"/>
                  <a:pt x="1843906" y="2594005"/>
                  <a:pt x="1263940" y="2611468"/>
                </a:cubicBezTo>
                <a:cubicBezTo>
                  <a:pt x="899873" y="2604059"/>
                  <a:pt x="498236" y="2420968"/>
                  <a:pt x="287628" y="2213006"/>
                </a:cubicBezTo>
                <a:cubicBezTo>
                  <a:pt x="138933" y="2055844"/>
                  <a:pt x="-7383" y="1782000"/>
                  <a:pt x="290" y="1363693"/>
                </a:cubicBezTo>
                <a:close/>
              </a:path>
            </a:pathLst>
          </a:custGeom>
          <a:solidFill>
            <a:schemeClr val="accent2"/>
          </a:solidFill>
          <a:ln w="1270">
            <a:noFill/>
          </a:ln>
        </p:spPr>
        <p:txBody>
          <a:bodyPr lIns="0" tIns="0" rIns="0" bIns="0" anchor="ctr" anchorCtr="0"/>
          <a:lstStyle>
            <a:lvl1pPr marL="0" indent="0" algn="ctr">
              <a:buNone/>
              <a:defRPr sz="1100" b="0">
                <a:solidFill>
                  <a:schemeClr val="bg1"/>
                </a:solidFill>
                <a:latin typeface="+mj-lt"/>
              </a:defRPr>
            </a:lvl1pPr>
            <a:lvl2pPr marL="268287" indent="0">
              <a:buNone/>
              <a:defRPr/>
            </a:lvl2pPr>
          </a:lstStyle>
          <a:p>
            <a:pPr lvl="0"/>
            <a:r>
              <a:rPr lang="en-GB"/>
              <a:t>Number or text</a:t>
            </a:r>
          </a:p>
        </p:txBody>
      </p:sp>
      <p:sp>
        <p:nvSpPr>
          <p:cNvPr id="36" name="Text Placeholder 26">
            <a:extLst>
              <a:ext uri="{FF2B5EF4-FFF2-40B4-BE49-F238E27FC236}">
                <a16:creationId xmlns:a16="http://schemas.microsoft.com/office/drawing/2014/main" id="{E5D413BA-8BAC-F718-F3D3-8980AAFE6C07}"/>
              </a:ext>
            </a:extLst>
          </p:cNvPr>
          <p:cNvSpPr>
            <a:spLocks noGrp="1"/>
          </p:cNvSpPr>
          <p:nvPr>
            <p:ph type="body" sz="quarter" idx="38"/>
          </p:nvPr>
        </p:nvSpPr>
        <p:spPr>
          <a:xfrm>
            <a:off x="7290526" y="4727434"/>
            <a:ext cx="2248796" cy="1160718"/>
          </a:xfrm>
          <a:prstGeom prst="rect">
            <a:avLst/>
          </a:prstGeom>
        </p:spPr>
        <p:txBody>
          <a:bodyPr lIns="0" tIns="0" rIns="0" bIns="0"/>
          <a:lstStyle>
            <a:lvl1pPr marL="88900" indent="-88900" rtl="0">
              <a:lnSpc>
                <a:spcPct val="110000"/>
              </a:lnSpc>
              <a:tabLst/>
              <a:defRPr sz="1100"/>
            </a:lvl1pPr>
            <a:lvl2pPr marL="268287" indent="0">
              <a:buNone/>
              <a:defRPr/>
            </a:lvl2pPr>
          </a:lstStyle>
          <a:p>
            <a:pPr lvl="0"/>
            <a:r>
              <a:rPr lang="en-GB"/>
              <a:t>Click to edit Master text styles</a:t>
            </a:r>
          </a:p>
        </p:txBody>
      </p:sp>
      <p:sp>
        <p:nvSpPr>
          <p:cNvPr id="35" name="Content Placeholder 17">
            <a:extLst>
              <a:ext uri="{FF2B5EF4-FFF2-40B4-BE49-F238E27FC236}">
                <a16:creationId xmlns:a16="http://schemas.microsoft.com/office/drawing/2014/main" id="{54C1FDA2-B6DE-1AD4-A37F-8484B5A61C8C}"/>
              </a:ext>
            </a:extLst>
          </p:cNvPr>
          <p:cNvSpPr>
            <a:spLocks noGrp="1"/>
          </p:cNvSpPr>
          <p:nvPr>
            <p:ph sz="quarter" idx="37" hasCustomPrompt="1"/>
          </p:nvPr>
        </p:nvSpPr>
        <p:spPr>
          <a:xfrm>
            <a:off x="8905227" y="3683171"/>
            <a:ext cx="840285" cy="824690"/>
          </a:xfrm>
          <a:custGeom>
            <a:avLst/>
            <a:gdLst>
              <a:gd name="connsiteX0" fmla="*/ 0 w 2435133"/>
              <a:gd name="connsiteY0" fmla="*/ 0 h 2623853"/>
              <a:gd name="connsiteX1" fmla="*/ 2435133 w 2435133"/>
              <a:gd name="connsiteY1" fmla="*/ 0 h 2623853"/>
              <a:gd name="connsiteX2" fmla="*/ 2435133 w 2435133"/>
              <a:gd name="connsiteY2" fmla="*/ 2623853 h 2623853"/>
              <a:gd name="connsiteX3" fmla="*/ 0 w 2435133"/>
              <a:gd name="connsiteY3" fmla="*/ 2623853 h 2623853"/>
              <a:gd name="connsiteX4" fmla="*/ 0 w 2435133"/>
              <a:gd name="connsiteY4" fmla="*/ 0 h 2623853"/>
              <a:gd name="connsiteX0" fmla="*/ 0 w 2435133"/>
              <a:gd name="connsiteY0" fmla="*/ 284 h 2624137"/>
              <a:gd name="connsiteX1" fmla="*/ 1254033 w 2435133"/>
              <a:gd name="connsiteY1" fmla="*/ 0 h 2624137"/>
              <a:gd name="connsiteX2" fmla="*/ 2435133 w 2435133"/>
              <a:gd name="connsiteY2" fmla="*/ 284 h 2624137"/>
              <a:gd name="connsiteX3" fmla="*/ 2435133 w 2435133"/>
              <a:gd name="connsiteY3" fmla="*/ 2624137 h 2624137"/>
              <a:gd name="connsiteX4" fmla="*/ 0 w 2435133"/>
              <a:gd name="connsiteY4" fmla="*/ 2624137 h 2624137"/>
              <a:gd name="connsiteX5" fmla="*/ 0 w 2435133"/>
              <a:gd name="connsiteY5"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2624137 h 2624137"/>
              <a:gd name="connsiteX4" fmla="*/ 1679 w 2436812"/>
              <a:gd name="connsiteY4" fmla="*/ 2624137 h 2624137"/>
              <a:gd name="connsiteX5" fmla="*/ 0 w 2436812"/>
              <a:gd name="connsiteY5" fmla="*/ 1363663 h 2624137"/>
              <a:gd name="connsiteX6" fmla="*/ 1679 w 2436812"/>
              <a:gd name="connsiteY6" fmla="*/ 284 h 2624137"/>
              <a:gd name="connsiteX0" fmla="*/ 1679 w 2436812"/>
              <a:gd name="connsiteY0" fmla="*/ 284 h 2624137"/>
              <a:gd name="connsiteX1" fmla="*/ 1255712 w 2436812"/>
              <a:gd name="connsiteY1" fmla="*/ 0 h 2624137"/>
              <a:gd name="connsiteX2" fmla="*/ 2436812 w 2436812"/>
              <a:gd name="connsiteY2" fmla="*/ 284 h 2624137"/>
              <a:gd name="connsiteX3" fmla="*/ 2436812 w 2436812"/>
              <a:gd name="connsiteY3" fmla="*/ 1181100 h 2624137"/>
              <a:gd name="connsiteX4" fmla="*/ 2436812 w 2436812"/>
              <a:gd name="connsiteY4" fmla="*/ 2624137 h 2624137"/>
              <a:gd name="connsiteX5" fmla="*/ 1679 w 2436812"/>
              <a:gd name="connsiteY5" fmla="*/ 2624137 h 2624137"/>
              <a:gd name="connsiteX6" fmla="*/ 0 w 2436812"/>
              <a:gd name="connsiteY6" fmla="*/ 1363663 h 2624137"/>
              <a:gd name="connsiteX7" fmla="*/ 1679 w 2436812"/>
              <a:gd name="connsiteY7" fmla="*/ 284 h 2624137"/>
              <a:gd name="connsiteX0" fmla="*/ 1679 w 2436812"/>
              <a:gd name="connsiteY0" fmla="*/ 284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8" fmla="*/ 1679 w 2436812"/>
              <a:gd name="connsiteY8" fmla="*/ 284 h 2624138"/>
              <a:gd name="connsiteX0" fmla="*/ 0 w 2436812"/>
              <a:gd name="connsiteY0" fmla="*/ 1363663 h 2624138"/>
              <a:gd name="connsiteX1" fmla="*/ 1255712 w 2436812"/>
              <a:gd name="connsiteY1" fmla="*/ 0 h 2624138"/>
              <a:gd name="connsiteX2" fmla="*/ 2436812 w 2436812"/>
              <a:gd name="connsiteY2" fmla="*/ 284 h 2624138"/>
              <a:gd name="connsiteX3" fmla="*/ 2436812 w 2436812"/>
              <a:gd name="connsiteY3" fmla="*/ 1181100 h 2624138"/>
              <a:gd name="connsiteX4" fmla="*/ 2436812 w 2436812"/>
              <a:gd name="connsiteY4" fmla="*/ 2624137 h 2624138"/>
              <a:gd name="connsiteX5" fmla="*/ 1263650 w 2436812"/>
              <a:gd name="connsiteY5" fmla="*/ 2624138 h 2624138"/>
              <a:gd name="connsiteX6" fmla="*/ 1679 w 2436812"/>
              <a:gd name="connsiteY6" fmla="*/ 2624137 h 2624138"/>
              <a:gd name="connsiteX7" fmla="*/ 0 w 2436812"/>
              <a:gd name="connsiteY7"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1679 w 2436812"/>
              <a:gd name="connsiteY5" fmla="*/ 2624137 h 2624138"/>
              <a:gd name="connsiteX6" fmla="*/ 0 w 2436812"/>
              <a:gd name="connsiteY6"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2436812 w 2436812"/>
              <a:gd name="connsiteY3" fmla="*/ 2624137 h 2624138"/>
              <a:gd name="connsiteX4" fmla="*/ 1263650 w 2436812"/>
              <a:gd name="connsiteY4" fmla="*/ 2624138 h 2624138"/>
              <a:gd name="connsiteX5" fmla="*/ 0 w 2436812"/>
              <a:gd name="connsiteY5"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12"/>
              <a:gd name="connsiteY0" fmla="*/ 1363663 h 2624138"/>
              <a:gd name="connsiteX1" fmla="*/ 1255712 w 2436812"/>
              <a:gd name="connsiteY1" fmla="*/ 0 h 2624138"/>
              <a:gd name="connsiteX2" fmla="*/ 2436812 w 2436812"/>
              <a:gd name="connsiteY2" fmla="*/ 1181100 h 2624138"/>
              <a:gd name="connsiteX3" fmla="*/ 1263650 w 2436812"/>
              <a:gd name="connsiteY3" fmla="*/ 2624138 h 2624138"/>
              <a:gd name="connsiteX4" fmla="*/ 0 w 2436812"/>
              <a:gd name="connsiteY4" fmla="*/ 1363663 h 2624138"/>
              <a:gd name="connsiteX0" fmla="*/ 0 w 2436829"/>
              <a:gd name="connsiteY0" fmla="*/ 1363663 h 2624138"/>
              <a:gd name="connsiteX1" fmla="*/ 1255712 w 2436829"/>
              <a:gd name="connsiteY1" fmla="*/ 0 h 2624138"/>
              <a:gd name="connsiteX2" fmla="*/ 2436812 w 2436829"/>
              <a:gd name="connsiteY2" fmla="*/ 1181100 h 2624138"/>
              <a:gd name="connsiteX3" fmla="*/ 1263650 w 2436829"/>
              <a:gd name="connsiteY3" fmla="*/ 2624138 h 2624138"/>
              <a:gd name="connsiteX4" fmla="*/ 0 w 2436829"/>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24138"/>
              <a:gd name="connsiteX1" fmla="*/ 1255712 w 2436833"/>
              <a:gd name="connsiteY1" fmla="*/ 0 h 2624138"/>
              <a:gd name="connsiteX2" fmla="*/ 2436812 w 2436833"/>
              <a:gd name="connsiteY2" fmla="*/ 1181100 h 2624138"/>
              <a:gd name="connsiteX3" fmla="*/ 1263650 w 2436833"/>
              <a:gd name="connsiteY3" fmla="*/ 2624138 h 2624138"/>
              <a:gd name="connsiteX4" fmla="*/ 0 w 2436833"/>
              <a:gd name="connsiteY4" fmla="*/ 1363663 h 26241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0 w 2436833"/>
              <a:gd name="connsiteY0" fmla="*/ 1363663 h 2611438"/>
              <a:gd name="connsiteX1" fmla="*/ 1255712 w 2436833"/>
              <a:gd name="connsiteY1" fmla="*/ 0 h 2611438"/>
              <a:gd name="connsiteX2" fmla="*/ 2436812 w 2436833"/>
              <a:gd name="connsiteY2" fmla="*/ 1181100 h 2611438"/>
              <a:gd name="connsiteX3" fmla="*/ 1263650 w 2436833"/>
              <a:gd name="connsiteY3" fmla="*/ 2611438 h 2611438"/>
              <a:gd name="connsiteX4" fmla="*/ 0 w 2436833"/>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6834"/>
              <a:gd name="connsiteY0" fmla="*/ 1363663 h 2611438"/>
              <a:gd name="connsiteX1" fmla="*/ 1255713 w 2436834"/>
              <a:gd name="connsiteY1" fmla="*/ 0 h 2611438"/>
              <a:gd name="connsiteX2" fmla="*/ 2436813 w 2436834"/>
              <a:gd name="connsiteY2" fmla="*/ 1181100 h 2611438"/>
              <a:gd name="connsiteX3" fmla="*/ 1263651 w 2436834"/>
              <a:gd name="connsiteY3" fmla="*/ 2611438 h 2611438"/>
              <a:gd name="connsiteX4" fmla="*/ 1 w 2436834"/>
              <a:gd name="connsiteY4" fmla="*/ 1363663 h 2611438"/>
              <a:gd name="connsiteX0" fmla="*/ 1 w 2430484"/>
              <a:gd name="connsiteY0" fmla="*/ 1363663 h 2611438"/>
              <a:gd name="connsiteX1" fmla="*/ 1255713 w 2430484"/>
              <a:gd name="connsiteY1" fmla="*/ 0 h 2611438"/>
              <a:gd name="connsiteX2" fmla="*/ 2430463 w 2430484"/>
              <a:gd name="connsiteY2" fmla="*/ 1182687 h 2611438"/>
              <a:gd name="connsiteX3" fmla="*/ 1263651 w 2430484"/>
              <a:gd name="connsiteY3" fmla="*/ 2611438 h 2611438"/>
              <a:gd name="connsiteX4" fmla="*/ 1 w 2430484"/>
              <a:gd name="connsiteY4" fmla="*/ 1363663 h 2611438"/>
              <a:gd name="connsiteX0" fmla="*/ 1 w 2430504"/>
              <a:gd name="connsiteY0" fmla="*/ 1363663 h 2611438"/>
              <a:gd name="connsiteX1" fmla="*/ 1255713 w 2430504"/>
              <a:gd name="connsiteY1" fmla="*/ 0 h 2611438"/>
              <a:gd name="connsiteX2" fmla="*/ 2430463 w 2430504"/>
              <a:gd name="connsiteY2" fmla="*/ 1182687 h 2611438"/>
              <a:gd name="connsiteX3" fmla="*/ 1263651 w 2430504"/>
              <a:gd name="connsiteY3" fmla="*/ 2611438 h 2611438"/>
              <a:gd name="connsiteX4" fmla="*/ 1 w 2430504"/>
              <a:gd name="connsiteY4" fmla="*/ 1363663 h 2611438"/>
              <a:gd name="connsiteX0" fmla="*/ 1 w 2430505"/>
              <a:gd name="connsiteY0" fmla="*/ 1363663 h 2611438"/>
              <a:gd name="connsiteX1" fmla="*/ 1255713 w 2430505"/>
              <a:gd name="connsiteY1" fmla="*/ 0 h 2611438"/>
              <a:gd name="connsiteX2" fmla="*/ 2430463 w 2430505"/>
              <a:gd name="connsiteY2" fmla="*/ 1182687 h 2611438"/>
              <a:gd name="connsiteX3" fmla="*/ 1263651 w 2430505"/>
              <a:gd name="connsiteY3" fmla="*/ 2611438 h 2611438"/>
              <a:gd name="connsiteX4" fmla="*/ 1 w 2430505"/>
              <a:gd name="connsiteY4" fmla="*/ 1363663 h 2611438"/>
              <a:gd name="connsiteX0" fmla="*/ 1 w 2430485"/>
              <a:gd name="connsiteY0" fmla="*/ 1363663 h 2611438"/>
              <a:gd name="connsiteX1" fmla="*/ 1255713 w 2430485"/>
              <a:gd name="connsiteY1" fmla="*/ 0 h 2611438"/>
              <a:gd name="connsiteX2" fmla="*/ 2430463 w 2430485"/>
              <a:gd name="connsiteY2" fmla="*/ 1182687 h 2611438"/>
              <a:gd name="connsiteX3" fmla="*/ 1263651 w 2430485"/>
              <a:gd name="connsiteY3" fmla="*/ 2611438 h 2611438"/>
              <a:gd name="connsiteX4" fmla="*/ 1 w 2430485"/>
              <a:gd name="connsiteY4" fmla="*/ 1363663 h 2611438"/>
              <a:gd name="connsiteX0" fmla="*/ 1 w 2476882"/>
              <a:gd name="connsiteY0" fmla="*/ 1363663 h 2644886"/>
              <a:gd name="connsiteX1" fmla="*/ 1255713 w 2476882"/>
              <a:gd name="connsiteY1" fmla="*/ 0 h 2644886"/>
              <a:gd name="connsiteX2" fmla="*/ 2430463 w 2476882"/>
              <a:gd name="connsiteY2" fmla="*/ 1182687 h 2644886"/>
              <a:gd name="connsiteX3" fmla="*/ 2146301 w 2476882"/>
              <a:gd name="connsiteY3" fmla="*/ 2192337 h 2644886"/>
              <a:gd name="connsiteX4" fmla="*/ 1263651 w 2476882"/>
              <a:gd name="connsiteY4" fmla="*/ 2611438 h 2644886"/>
              <a:gd name="connsiteX5" fmla="*/ 1 w 2476882"/>
              <a:gd name="connsiteY5" fmla="*/ 1363663 h 2644886"/>
              <a:gd name="connsiteX0" fmla="*/ 1 w 2471005"/>
              <a:gd name="connsiteY0" fmla="*/ 1363663 h 2644886"/>
              <a:gd name="connsiteX1" fmla="*/ 1255713 w 2471005"/>
              <a:gd name="connsiteY1" fmla="*/ 0 h 2644886"/>
              <a:gd name="connsiteX2" fmla="*/ 2430463 w 2471005"/>
              <a:gd name="connsiteY2" fmla="*/ 1182687 h 2644886"/>
              <a:gd name="connsiteX3" fmla="*/ 2146301 w 2471005"/>
              <a:gd name="connsiteY3" fmla="*/ 2192337 h 2644886"/>
              <a:gd name="connsiteX4" fmla="*/ 1263651 w 2471005"/>
              <a:gd name="connsiteY4" fmla="*/ 2611438 h 2644886"/>
              <a:gd name="connsiteX5" fmla="*/ 1 w 2471005"/>
              <a:gd name="connsiteY5" fmla="*/ 1363663 h 2644886"/>
              <a:gd name="connsiteX0" fmla="*/ 1 w 2471005"/>
              <a:gd name="connsiteY0" fmla="*/ 1363663 h 2637779"/>
              <a:gd name="connsiteX1" fmla="*/ 1255713 w 2471005"/>
              <a:gd name="connsiteY1" fmla="*/ 0 h 2637779"/>
              <a:gd name="connsiteX2" fmla="*/ 2430463 w 2471005"/>
              <a:gd name="connsiteY2" fmla="*/ 1182687 h 2637779"/>
              <a:gd name="connsiteX3" fmla="*/ 2146301 w 2471005"/>
              <a:gd name="connsiteY3" fmla="*/ 2192337 h 2637779"/>
              <a:gd name="connsiteX4" fmla="*/ 1263651 w 2471005"/>
              <a:gd name="connsiteY4" fmla="*/ 2611438 h 2637779"/>
              <a:gd name="connsiteX5" fmla="*/ 1 w 2471005"/>
              <a:gd name="connsiteY5" fmla="*/ 1363663 h 2637779"/>
              <a:gd name="connsiteX0" fmla="*/ 1 w 2468976"/>
              <a:gd name="connsiteY0" fmla="*/ 1363663 h 2637779"/>
              <a:gd name="connsiteX1" fmla="*/ 1255713 w 2468976"/>
              <a:gd name="connsiteY1" fmla="*/ 0 h 2637779"/>
              <a:gd name="connsiteX2" fmla="*/ 2430463 w 2468976"/>
              <a:gd name="connsiteY2" fmla="*/ 1182687 h 2637779"/>
              <a:gd name="connsiteX3" fmla="*/ 2146301 w 2468976"/>
              <a:gd name="connsiteY3" fmla="*/ 2192337 h 2637779"/>
              <a:gd name="connsiteX4" fmla="*/ 1263651 w 2468976"/>
              <a:gd name="connsiteY4" fmla="*/ 2611438 h 2637779"/>
              <a:gd name="connsiteX5" fmla="*/ 1 w 2468976"/>
              <a:gd name="connsiteY5" fmla="*/ 1363663 h 2637779"/>
              <a:gd name="connsiteX0" fmla="*/ 1 w 2430463"/>
              <a:gd name="connsiteY0" fmla="*/ 1363663 h 2637779"/>
              <a:gd name="connsiteX1" fmla="*/ 1255713 w 2430463"/>
              <a:gd name="connsiteY1" fmla="*/ 0 h 2637779"/>
              <a:gd name="connsiteX2" fmla="*/ 2430463 w 2430463"/>
              <a:gd name="connsiteY2" fmla="*/ 1182687 h 2637779"/>
              <a:gd name="connsiteX3" fmla="*/ 2146301 w 2430463"/>
              <a:gd name="connsiteY3" fmla="*/ 2192337 h 2637779"/>
              <a:gd name="connsiteX4" fmla="*/ 1263651 w 2430463"/>
              <a:gd name="connsiteY4" fmla="*/ 2611438 h 2637779"/>
              <a:gd name="connsiteX5" fmla="*/ 1 w 2430463"/>
              <a:gd name="connsiteY5" fmla="*/ 1363663 h 2637779"/>
              <a:gd name="connsiteX0" fmla="*/ 1 w 2430463"/>
              <a:gd name="connsiteY0" fmla="*/ 1363663 h 2611438"/>
              <a:gd name="connsiteX1" fmla="*/ 1255713 w 2430463"/>
              <a:gd name="connsiteY1" fmla="*/ 0 h 2611438"/>
              <a:gd name="connsiteX2" fmla="*/ 2430463 w 2430463"/>
              <a:gd name="connsiteY2" fmla="*/ 1182687 h 2611438"/>
              <a:gd name="connsiteX3" fmla="*/ 2146301 w 2430463"/>
              <a:gd name="connsiteY3" fmla="*/ 2192337 h 2611438"/>
              <a:gd name="connsiteX4" fmla="*/ 1263651 w 2430463"/>
              <a:gd name="connsiteY4" fmla="*/ 2611438 h 2611438"/>
              <a:gd name="connsiteX5" fmla="*/ 1 w 2430463"/>
              <a:gd name="connsiteY5" fmla="*/ 1363663 h 2611438"/>
              <a:gd name="connsiteX0" fmla="*/ 51568 w 2482030"/>
              <a:gd name="connsiteY0" fmla="*/ 1363663 h 2611438"/>
              <a:gd name="connsiteX1" fmla="*/ 1307280 w 2482030"/>
              <a:gd name="connsiteY1" fmla="*/ 0 h 2611438"/>
              <a:gd name="connsiteX2" fmla="*/ 2482030 w 2482030"/>
              <a:gd name="connsiteY2" fmla="*/ 1182687 h 2611438"/>
              <a:gd name="connsiteX3" fmla="*/ 2197868 w 2482030"/>
              <a:gd name="connsiteY3" fmla="*/ 2192337 h 2611438"/>
              <a:gd name="connsiteX4" fmla="*/ 1315218 w 2482030"/>
              <a:gd name="connsiteY4" fmla="*/ 2611438 h 2611438"/>
              <a:gd name="connsiteX5" fmla="*/ 346844 w 2482030"/>
              <a:gd name="connsiteY5" fmla="*/ 2081213 h 2611438"/>
              <a:gd name="connsiteX6" fmla="*/ 51568 w 2482030"/>
              <a:gd name="connsiteY6" fmla="*/ 1363663 h 2611438"/>
              <a:gd name="connsiteX0" fmla="*/ 52613 w 2483075"/>
              <a:gd name="connsiteY0" fmla="*/ 1363663 h 2611438"/>
              <a:gd name="connsiteX1" fmla="*/ 1308325 w 2483075"/>
              <a:gd name="connsiteY1" fmla="*/ 0 h 2611438"/>
              <a:gd name="connsiteX2" fmla="*/ 2483075 w 2483075"/>
              <a:gd name="connsiteY2" fmla="*/ 1182687 h 2611438"/>
              <a:gd name="connsiteX3" fmla="*/ 2198913 w 2483075"/>
              <a:gd name="connsiteY3" fmla="*/ 2192337 h 2611438"/>
              <a:gd name="connsiteX4" fmla="*/ 1316263 w 2483075"/>
              <a:gd name="connsiteY4" fmla="*/ 2611438 h 2611438"/>
              <a:gd name="connsiteX5" fmla="*/ 339951 w 2483075"/>
              <a:gd name="connsiteY5" fmla="*/ 2212976 h 2611438"/>
              <a:gd name="connsiteX6" fmla="*/ 52613 w 2483075"/>
              <a:gd name="connsiteY6" fmla="*/ 1363663 h 2611438"/>
              <a:gd name="connsiteX0" fmla="*/ 45862 w 2476324"/>
              <a:gd name="connsiteY0" fmla="*/ 1363663 h 2611438"/>
              <a:gd name="connsiteX1" fmla="*/ 1301574 w 2476324"/>
              <a:gd name="connsiteY1" fmla="*/ 0 h 2611438"/>
              <a:gd name="connsiteX2" fmla="*/ 2476324 w 2476324"/>
              <a:gd name="connsiteY2" fmla="*/ 1182687 h 2611438"/>
              <a:gd name="connsiteX3" fmla="*/ 2192162 w 2476324"/>
              <a:gd name="connsiteY3" fmla="*/ 2192337 h 2611438"/>
              <a:gd name="connsiteX4" fmla="*/ 1309512 w 2476324"/>
              <a:gd name="connsiteY4" fmla="*/ 2611438 h 2611438"/>
              <a:gd name="connsiteX5" fmla="*/ 333200 w 2476324"/>
              <a:gd name="connsiteY5" fmla="*/ 2212976 h 2611438"/>
              <a:gd name="connsiteX6" fmla="*/ 45862 w 2476324"/>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363663 h 2611438"/>
              <a:gd name="connsiteX1" fmla="*/ 1256002 w 2430752"/>
              <a:gd name="connsiteY1" fmla="*/ 0 h 2611438"/>
              <a:gd name="connsiteX2" fmla="*/ 2430752 w 2430752"/>
              <a:gd name="connsiteY2" fmla="*/ 1182687 h 2611438"/>
              <a:gd name="connsiteX3" fmla="*/ 2146590 w 2430752"/>
              <a:gd name="connsiteY3" fmla="*/ 2192337 h 2611438"/>
              <a:gd name="connsiteX4" fmla="*/ 1263940 w 2430752"/>
              <a:gd name="connsiteY4" fmla="*/ 2611438 h 2611438"/>
              <a:gd name="connsiteX5" fmla="*/ 287628 w 2430752"/>
              <a:gd name="connsiteY5" fmla="*/ 2212976 h 2611438"/>
              <a:gd name="connsiteX6" fmla="*/ 290 w 2430752"/>
              <a:gd name="connsiteY6" fmla="*/ 1363663 h 2611438"/>
              <a:gd name="connsiteX0" fmla="*/ 290 w 2430752"/>
              <a:gd name="connsiteY0" fmla="*/ 1402157 h 2649932"/>
              <a:gd name="connsiteX1" fmla="*/ 370178 w 2430752"/>
              <a:gd name="connsiteY1" fmla="*/ 373457 h 2649932"/>
              <a:gd name="connsiteX2" fmla="*/ 1256002 w 2430752"/>
              <a:gd name="connsiteY2" fmla="*/ 38494 h 2649932"/>
              <a:gd name="connsiteX3" fmla="*/ 2430752 w 2430752"/>
              <a:gd name="connsiteY3" fmla="*/ 1221181 h 2649932"/>
              <a:gd name="connsiteX4" fmla="*/ 2146590 w 2430752"/>
              <a:gd name="connsiteY4" fmla="*/ 2230831 h 2649932"/>
              <a:gd name="connsiteX5" fmla="*/ 1263940 w 2430752"/>
              <a:gd name="connsiteY5" fmla="*/ 2649932 h 2649932"/>
              <a:gd name="connsiteX6" fmla="*/ 287628 w 2430752"/>
              <a:gd name="connsiteY6" fmla="*/ 2251470 h 2649932"/>
              <a:gd name="connsiteX7" fmla="*/ 290 w 2430752"/>
              <a:gd name="connsiteY7" fmla="*/ 1402157 h 2649932"/>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701 h 2611476"/>
              <a:gd name="connsiteX1" fmla="*/ 370178 w 2430752"/>
              <a:gd name="connsiteY1" fmla="*/ 335001 h 2611476"/>
              <a:gd name="connsiteX2" fmla="*/ 1256002 w 2430752"/>
              <a:gd name="connsiteY2" fmla="*/ 38 h 2611476"/>
              <a:gd name="connsiteX3" fmla="*/ 2430752 w 2430752"/>
              <a:gd name="connsiteY3" fmla="*/ 1182725 h 2611476"/>
              <a:gd name="connsiteX4" fmla="*/ 2146590 w 2430752"/>
              <a:gd name="connsiteY4" fmla="*/ 2192375 h 2611476"/>
              <a:gd name="connsiteX5" fmla="*/ 1263940 w 2430752"/>
              <a:gd name="connsiteY5" fmla="*/ 2611476 h 2611476"/>
              <a:gd name="connsiteX6" fmla="*/ 287628 w 2430752"/>
              <a:gd name="connsiteY6" fmla="*/ 2213014 h 2611476"/>
              <a:gd name="connsiteX7" fmla="*/ 290 w 2430752"/>
              <a:gd name="connsiteY7" fmla="*/ 1363701 h 2611476"/>
              <a:gd name="connsiteX0" fmla="*/ 290 w 2430752"/>
              <a:gd name="connsiteY0" fmla="*/ 1363693 h 2611468"/>
              <a:gd name="connsiteX1" fmla="*/ 370178 w 2430752"/>
              <a:gd name="connsiteY1" fmla="*/ 334993 h 2611468"/>
              <a:gd name="connsiteX2" fmla="*/ 1256002 w 2430752"/>
              <a:gd name="connsiteY2" fmla="*/ 30 h 2611468"/>
              <a:gd name="connsiteX3" fmla="*/ 2430752 w 2430752"/>
              <a:gd name="connsiteY3" fmla="*/ 1182717 h 2611468"/>
              <a:gd name="connsiteX4" fmla="*/ 2146590 w 2430752"/>
              <a:gd name="connsiteY4" fmla="*/ 2192367 h 2611468"/>
              <a:gd name="connsiteX5" fmla="*/ 1263940 w 2430752"/>
              <a:gd name="connsiteY5" fmla="*/ 2611468 h 2611468"/>
              <a:gd name="connsiteX6" fmla="*/ 287628 w 2430752"/>
              <a:gd name="connsiteY6" fmla="*/ 2213006 h 2611468"/>
              <a:gd name="connsiteX7" fmla="*/ 290 w 2430752"/>
              <a:gd name="connsiteY7" fmla="*/ 1363693 h 2611468"/>
              <a:gd name="connsiteX0" fmla="*/ 290 w 2430752"/>
              <a:gd name="connsiteY0" fmla="*/ 1361848 h 2609623"/>
              <a:gd name="connsiteX1" fmla="*/ 370178 w 2430752"/>
              <a:gd name="connsiteY1" fmla="*/ 333148 h 2609623"/>
              <a:gd name="connsiteX2" fmla="*/ 1057952 w 2430752"/>
              <a:gd name="connsiteY2" fmla="*/ 31 h 2609623"/>
              <a:gd name="connsiteX3" fmla="*/ 2430752 w 2430752"/>
              <a:gd name="connsiteY3" fmla="*/ 1180872 h 2609623"/>
              <a:gd name="connsiteX4" fmla="*/ 2146590 w 2430752"/>
              <a:gd name="connsiteY4" fmla="*/ 2190522 h 2609623"/>
              <a:gd name="connsiteX5" fmla="*/ 1263940 w 2430752"/>
              <a:gd name="connsiteY5" fmla="*/ 2609623 h 2609623"/>
              <a:gd name="connsiteX6" fmla="*/ 287628 w 2430752"/>
              <a:gd name="connsiteY6" fmla="*/ 2211161 h 2609623"/>
              <a:gd name="connsiteX7" fmla="*/ 290 w 2430752"/>
              <a:gd name="connsiteY7" fmla="*/ 1361848 h 2609623"/>
              <a:gd name="connsiteX0" fmla="*/ 290 w 2430752"/>
              <a:gd name="connsiteY0" fmla="*/ 1361842 h 2609617"/>
              <a:gd name="connsiteX1" fmla="*/ 331191 w 2430752"/>
              <a:gd name="connsiteY1" fmla="*/ 366363 h 2609617"/>
              <a:gd name="connsiteX2" fmla="*/ 1057952 w 2430752"/>
              <a:gd name="connsiteY2" fmla="*/ 25 h 2609617"/>
              <a:gd name="connsiteX3" fmla="*/ 2430752 w 2430752"/>
              <a:gd name="connsiteY3" fmla="*/ 1180866 h 2609617"/>
              <a:gd name="connsiteX4" fmla="*/ 2146590 w 2430752"/>
              <a:gd name="connsiteY4" fmla="*/ 2190516 h 2609617"/>
              <a:gd name="connsiteX5" fmla="*/ 1263940 w 2430752"/>
              <a:gd name="connsiteY5" fmla="*/ 2609617 h 2609617"/>
              <a:gd name="connsiteX6" fmla="*/ 287628 w 2430752"/>
              <a:gd name="connsiteY6" fmla="*/ 2211155 h 2609617"/>
              <a:gd name="connsiteX7" fmla="*/ 290 w 2430752"/>
              <a:gd name="connsiteY7" fmla="*/ 1361842 h 2609617"/>
              <a:gd name="connsiteX0" fmla="*/ 290 w 2430752"/>
              <a:gd name="connsiteY0" fmla="*/ 1361842 h 2609617"/>
              <a:gd name="connsiteX1" fmla="*/ 331191 w 2430752"/>
              <a:gd name="connsiteY1" fmla="*/ 366363 h 2609617"/>
              <a:gd name="connsiteX2" fmla="*/ 1057952 w 2430752"/>
              <a:gd name="connsiteY2" fmla="*/ 25 h 2609617"/>
              <a:gd name="connsiteX3" fmla="*/ 2430752 w 2430752"/>
              <a:gd name="connsiteY3" fmla="*/ 1180866 h 2609617"/>
              <a:gd name="connsiteX4" fmla="*/ 2146590 w 2430752"/>
              <a:gd name="connsiteY4" fmla="*/ 2190516 h 2609617"/>
              <a:gd name="connsiteX5" fmla="*/ 1263940 w 2430752"/>
              <a:gd name="connsiteY5" fmla="*/ 2609617 h 2609617"/>
              <a:gd name="connsiteX6" fmla="*/ 287628 w 2430752"/>
              <a:gd name="connsiteY6" fmla="*/ 2211155 h 2609617"/>
              <a:gd name="connsiteX7" fmla="*/ 290 w 2430752"/>
              <a:gd name="connsiteY7" fmla="*/ 1361842 h 2609617"/>
              <a:gd name="connsiteX0" fmla="*/ 290 w 2430752"/>
              <a:gd name="connsiteY0" fmla="*/ 1361842 h 2609617"/>
              <a:gd name="connsiteX1" fmla="*/ 331191 w 2430752"/>
              <a:gd name="connsiteY1" fmla="*/ 366363 h 2609617"/>
              <a:gd name="connsiteX2" fmla="*/ 1057952 w 2430752"/>
              <a:gd name="connsiteY2" fmla="*/ 25 h 2609617"/>
              <a:gd name="connsiteX3" fmla="*/ 2430752 w 2430752"/>
              <a:gd name="connsiteY3" fmla="*/ 1180866 h 2609617"/>
              <a:gd name="connsiteX4" fmla="*/ 2146590 w 2430752"/>
              <a:gd name="connsiteY4" fmla="*/ 2190516 h 2609617"/>
              <a:gd name="connsiteX5" fmla="*/ 1263940 w 2430752"/>
              <a:gd name="connsiteY5" fmla="*/ 2609617 h 2609617"/>
              <a:gd name="connsiteX6" fmla="*/ 287628 w 2430752"/>
              <a:gd name="connsiteY6" fmla="*/ 2211155 h 2609617"/>
              <a:gd name="connsiteX7" fmla="*/ 290 w 2430752"/>
              <a:gd name="connsiteY7" fmla="*/ 1361842 h 2609617"/>
              <a:gd name="connsiteX0" fmla="*/ 205 w 2430667"/>
              <a:gd name="connsiteY0" fmla="*/ 1361842 h 2609617"/>
              <a:gd name="connsiteX1" fmla="*/ 331106 w 2430667"/>
              <a:gd name="connsiteY1" fmla="*/ 366363 h 2609617"/>
              <a:gd name="connsiteX2" fmla="*/ 1057867 w 2430667"/>
              <a:gd name="connsiteY2" fmla="*/ 25 h 2609617"/>
              <a:gd name="connsiteX3" fmla="*/ 2430667 w 2430667"/>
              <a:gd name="connsiteY3" fmla="*/ 1180866 h 2609617"/>
              <a:gd name="connsiteX4" fmla="*/ 2146505 w 2430667"/>
              <a:gd name="connsiteY4" fmla="*/ 2190516 h 2609617"/>
              <a:gd name="connsiteX5" fmla="*/ 1263855 w 2430667"/>
              <a:gd name="connsiteY5" fmla="*/ 2609617 h 2609617"/>
              <a:gd name="connsiteX6" fmla="*/ 351481 w 2430667"/>
              <a:gd name="connsiteY6" fmla="*/ 2249912 h 2609617"/>
              <a:gd name="connsiteX7" fmla="*/ 205 w 2430667"/>
              <a:gd name="connsiteY7" fmla="*/ 1361842 h 2609617"/>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46505 w 2430667"/>
              <a:gd name="connsiteY4" fmla="*/ 2190516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46505 w 2430667"/>
              <a:gd name="connsiteY4" fmla="*/ 2190516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46505 w 2430667"/>
              <a:gd name="connsiteY4" fmla="*/ 2190516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30667"/>
              <a:gd name="connsiteY0" fmla="*/ 1361842 h 2605926"/>
              <a:gd name="connsiteX1" fmla="*/ 331106 w 2430667"/>
              <a:gd name="connsiteY1" fmla="*/ 366363 h 2605926"/>
              <a:gd name="connsiteX2" fmla="*/ 1057867 w 2430667"/>
              <a:gd name="connsiteY2" fmla="*/ 25 h 2605926"/>
              <a:gd name="connsiteX3" fmla="*/ 2430667 w 2430667"/>
              <a:gd name="connsiteY3" fmla="*/ 1180866 h 2605926"/>
              <a:gd name="connsiteX4" fmla="*/ 2163659 w 2430667"/>
              <a:gd name="connsiteY4" fmla="*/ 2129612 h 2605926"/>
              <a:gd name="connsiteX5" fmla="*/ 1396407 w 2430667"/>
              <a:gd name="connsiteY5" fmla="*/ 2605926 h 2605926"/>
              <a:gd name="connsiteX6" fmla="*/ 351481 w 2430667"/>
              <a:gd name="connsiteY6" fmla="*/ 2249912 h 2605926"/>
              <a:gd name="connsiteX7" fmla="*/ 205 w 2430667"/>
              <a:gd name="connsiteY7" fmla="*/ 1361842 h 2605926"/>
              <a:gd name="connsiteX0" fmla="*/ 205 w 2424429"/>
              <a:gd name="connsiteY0" fmla="*/ 1361842 h 2605926"/>
              <a:gd name="connsiteX1" fmla="*/ 331106 w 2424429"/>
              <a:gd name="connsiteY1" fmla="*/ 366363 h 2605926"/>
              <a:gd name="connsiteX2" fmla="*/ 1057867 w 2424429"/>
              <a:gd name="connsiteY2" fmla="*/ 25 h 2605926"/>
              <a:gd name="connsiteX3" fmla="*/ 2424429 w 2424429"/>
              <a:gd name="connsiteY3" fmla="*/ 1265762 h 2605926"/>
              <a:gd name="connsiteX4" fmla="*/ 2163659 w 2424429"/>
              <a:gd name="connsiteY4" fmla="*/ 2129612 h 2605926"/>
              <a:gd name="connsiteX5" fmla="*/ 1396407 w 2424429"/>
              <a:gd name="connsiteY5" fmla="*/ 2605926 h 2605926"/>
              <a:gd name="connsiteX6" fmla="*/ 351481 w 2424429"/>
              <a:gd name="connsiteY6" fmla="*/ 2249912 h 2605926"/>
              <a:gd name="connsiteX7" fmla="*/ 205 w 2424429"/>
              <a:gd name="connsiteY7" fmla="*/ 1361842 h 2605926"/>
              <a:gd name="connsiteX0" fmla="*/ 205 w 2424429"/>
              <a:gd name="connsiteY0" fmla="*/ 1369802 h 2613886"/>
              <a:gd name="connsiteX1" fmla="*/ 331106 w 2424429"/>
              <a:gd name="connsiteY1" fmla="*/ 374323 h 2613886"/>
              <a:gd name="connsiteX2" fmla="*/ 1057867 w 2424429"/>
              <a:gd name="connsiteY2" fmla="*/ 7985 h 2613886"/>
              <a:gd name="connsiteX3" fmla="*/ 1792853 w 2424429"/>
              <a:gd name="connsiteY3" fmla="*/ 229421 h 2613886"/>
              <a:gd name="connsiteX4" fmla="*/ 2424429 w 2424429"/>
              <a:gd name="connsiteY4" fmla="*/ 1273722 h 2613886"/>
              <a:gd name="connsiteX5" fmla="*/ 2163659 w 2424429"/>
              <a:gd name="connsiteY5" fmla="*/ 2137572 h 2613886"/>
              <a:gd name="connsiteX6" fmla="*/ 1396407 w 2424429"/>
              <a:gd name="connsiteY6" fmla="*/ 2613886 h 2613886"/>
              <a:gd name="connsiteX7" fmla="*/ 351481 w 2424429"/>
              <a:gd name="connsiteY7" fmla="*/ 2257872 h 2613886"/>
              <a:gd name="connsiteX8" fmla="*/ 205 w 2424429"/>
              <a:gd name="connsiteY8" fmla="*/ 1369802 h 2613886"/>
              <a:gd name="connsiteX0" fmla="*/ 205 w 2424429"/>
              <a:gd name="connsiteY0" fmla="*/ 1369802 h 2613886"/>
              <a:gd name="connsiteX1" fmla="*/ 331106 w 2424429"/>
              <a:gd name="connsiteY1" fmla="*/ 374323 h 2613886"/>
              <a:gd name="connsiteX2" fmla="*/ 1057867 w 2424429"/>
              <a:gd name="connsiteY2" fmla="*/ 7985 h 2613886"/>
              <a:gd name="connsiteX3" fmla="*/ 1792853 w 2424429"/>
              <a:gd name="connsiteY3" fmla="*/ 229421 h 2613886"/>
              <a:gd name="connsiteX4" fmla="*/ 2424429 w 2424429"/>
              <a:gd name="connsiteY4" fmla="*/ 1273722 h 2613886"/>
              <a:gd name="connsiteX5" fmla="*/ 2163659 w 2424429"/>
              <a:gd name="connsiteY5" fmla="*/ 2137572 h 2613886"/>
              <a:gd name="connsiteX6" fmla="*/ 1396407 w 2424429"/>
              <a:gd name="connsiteY6" fmla="*/ 2613886 h 2613886"/>
              <a:gd name="connsiteX7" fmla="*/ 351481 w 2424429"/>
              <a:gd name="connsiteY7" fmla="*/ 2257872 h 2613886"/>
              <a:gd name="connsiteX8" fmla="*/ 205 w 2424429"/>
              <a:gd name="connsiteY8" fmla="*/ 1369802 h 2613886"/>
              <a:gd name="connsiteX0" fmla="*/ 205 w 2424429"/>
              <a:gd name="connsiteY0" fmla="*/ 1365791 h 2609875"/>
              <a:gd name="connsiteX1" fmla="*/ 331106 w 2424429"/>
              <a:gd name="connsiteY1" fmla="*/ 370312 h 2609875"/>
              <a:gd name="connsiteX2" fmla="*/ 1057867 w 2424429"/>
              <a:gd name="connsiteY2" fmla="*/ 3974 h 2609875"/>
              <a:gd name="connsiteX3" fmla="*/ 1792853 w 2424429"/>
              <a:gd name="connsiteY3" fmla="*/ 225410 h 2609875"/>
              <a:gd name="connsiteX4" fmla="*/ 2424429 w 2424429"/>
              <a:gd name="connsiteY4" fmla="*/ 1269711 h 2609875"/>
              <a:gd name="connsiteX5" fmla="*/ 2163659 w 2424429"/>
              <a:gd name="connsiteY5" fmla="*/ 2133561 h 2609875"/>
              <a:gd name="connsiteX6" fmla="*/ 1396407 w 2424429"/>
              <a:gd name="connsiteY6" fmla="*/ 2609875 h 2609875"/>
              <a:gd name="connsiteX7" fmla="*/ 351481 w 2424429"/>
              <a:gd name="connsiteY7" fmla="*/ 2253861 h 2609875"/>
              <a:gd name="connsiteX8" fmla="*/ 205 w 2424429"/>
              <a:gd name="connsiteY8" fmla="*/ 1365791 h 2609875"/>
              <a:gd name="connsiteX0" fmla="*/ 205 w 2424429"/>
              <a:gd name="connsiteY0" fmla="*/ 1365791 h 2609875"/>
              <a:gd name="connsiteX1" fmla="*/ 331106 w 2424429"/>
              <a:gd name="connsiteY1" fmla="*/ 370312 h 2609875"/>
              <a:gd name="connsiteX2" fmla="*/ 1057867 w 2424429"/>
              <a:gd name="connsiteY2" fmla="*/ 3974 h 2609875"/>
              <a:gd name="connsiteX3" fmla="*/ 1792853 w 2424429"/>
              <a:gd name="connsiteY3" fmla="*/ 225410 h 2609875"/>
              <a:gd name="connsiteX4" fmla="*/ 2424429 w 2424429"/>
              <a:gd name="connsiteY4" fmla="*/ 1269711 h 2609875"/>
              <a:gd name="connsiteX5" fmla="*/ 2163659 w 2424429"/>
              <a:gd name="connsiteY5" fmla="*/ 2133561 h 2609875"/>
              <a:gd name="connsiteX6" fmla="*/ 1396407 w 2424429"/>
              <a:gd name="connsiteY6" fmla="*/ 2609875 h 2609875"/>
              <a:gd name="connsiteX7" fmla="*/ 351481 w 2424429"/>
              <a:gd name="connsiteY7" fmla="*/ 2253861 h 2609875"/>
              <a:gd name="connsiteX8" fmla="*/ 205 w 2424429"/>
              <a:gd name="connsiteY8" fmla="*/ 1365791 h 2609875"/>
              <a:gd name="connsiteX0" fmla="*/ 205 w 2424429"/>
              <a:gd name="connsiteY0" fmla="*/ 1365791 h 2609875"/>
              <a:gd name="connsiteX1" fmla="*/ 331106 w 2424429"/>
              <a:gd name="connsiteY1" fmla="*/ 370312 h 2609875"/>
              <a:gd name="connsiteX2" fmla="*/ 1057867 w 2424429"/>
              <a:gd name="connsiteY2" fmla="*/ 3974 h 2609875"/>
              <a:gd name="connsiteX3" fmla="*/ 1792853 w 2424429"/>
              <a:gd name="connsiteY3" fmla="*/ 225410 h 2609875"/>
              <a:gd name="connsiteX4" fmla="*/ 2424429 w 2424429"/>
              <a:gd name="connsiteY4" fmla="*/ 1269711 h 2609875"/>
              <a:gd name="connsiteX5" fmla="*/ 2163659 w 2424429"/>
              <a:gd name="connsiteY5" fmla="*/ 2133561 h 2609875"/>
              <a:gd name="connsiteX6" fmla="*/ 1396407 w 2424429"/>
              <a:gd name="connsiteY6" fmla="*/ 2609875 h 2609875"/>
              <a:gd name="connsiteX7" fmla="*/ 351481 w 2424429"/>
              <a:gd name="connsiteY7" fmla="*/ 2253861 h 2609875"/>
              <a:gd name="connsiteX8" fmla="*/ 205 w 2424429"/>
              <a:gd name="connsiteY8" fmla="*/ 1365791 h 2609875"/>
              <a:gd name="connsiteX0" fmla="*/ 205 w 2424429"/>
              <a:gd name="connsiteY0" fmla="*/ 1362403 h 2606487"/>
              <a:gd name="connsiteX1" fmla="*/ 331106 w 2424429"/>
              <a:gd name="connsiteY1" fmla="*/ 366924 h 2606487"/>
              <a:gd name="connsiteX2" fmla="*/ 1057867 w 2424429"/>
              <a:gd name="connsiteY2" fmla="*/ 586 h 2606487"/>
              <a:gd name="connsiteX3" fmla="*/ 1792853 w 2424429"/>
              <a:gd name="connsiteY3" fmla="*/ 222022 h 2606487"/>
              <a:gd name="connsiteX4" fmla="*/ 2424429 w 2424429"/>
              <a:gd name="connsiteY4" fmla="*/ 1266323 h 2606487"/>
              <a:gd name="connsiteX5" fmla="*/ 2163659 w 2424429"/>
              <a:gd name="connsiteY5" fmla="*/ 2130173 h 2606487"/>
              <a:gd name="connsiteX6" fmla="*/ 1396407 w 2424429"/>
              <a:gd name="connsiteY6" fmla="*/ 2606487 h 2606487"/>
              <a:gd name="connsiteX7" fmla="*/ 351481 w 2424429"/>
              <a:gd name="connsiteY7" fmla="*/ 2250473 h 2606487"/>
              <a:gd name="connsiteX8" fmla="*/ 205 w 2424429"/>
              <a:gd name="connsiteY8" fmla="*/ 1362403 h 2606487"/>
              <a:gd name="connsiteX0" fmla="*/ 475 w 2424699"/>
              <a:gd name="connsiteY0" fmla="*/ 1362403 h 2606487"/>
              <a:gd name="connsiteX1" fmla="*/ 331376 w 2424699"/>
              <a:gd name="connsiteY1" fmla="*/ 366924 h 2606487"/>
              <a:gd name="connsiteX2" fmla="*/ 1058137 w 2424699"/>
              <a:gd name="connsiteY2" fmla="*/ 586 h 2606487"/>
              <a:gd name="connsiteX3" fmla="*/ 1793123 w 2424699"/>
              <a:gd name="connsiteY3" fmla="*/ 222022 h 2606487"/>
              <a:gd name="connsiteX4" fmla="*/ 2424699 w 2424699"/>
              <a:gd name="connsiteY4" fmla="*/ 1266323 h 2606487"/>
              <a:gd name="connsiteX5" fmla="*/ 2163929 w 2424699"/>
              <a:gd name="connsiteY5" fmla="*/ 2130173 h 2606487"/>
              <a:gd name="connsiteX6" fmla="*/ 1396677 w 2424699"/>
              <a:gd name="connsiteY6" fmla="*/ 2606487 h 2606487"/>
              <a:gd name="connsiteX7" fmla="*/ 351751 w 2424699"/>
              <a:gd name="connsiteY7" fmla="*/ 2250473 h 2606487"/>
              <a:gd name="connsiteX8" fmla="*/ 475 w 2424699"/>
              <a:gd name="connsiteY8" fmla="*/ 1362403 h 2606487"/>
              <a:gd name="connsiteX0" fmla="*/ 475 w 2424699"/>
              <a:gd name="connsiteY0" fmla="*/ 1362403 h 2606487"/>
              <a:gd name="connsiteX1" fmla="*/ 331376 w 2424699"/>
              <a:gd name="connsiteY1" fmla="*/ 366924 h 2606487"/>
              <a:gd name="connsiteX2" fmla="*/ 1058137 w 2424699"/>
              <a:gd name="connsiteY2" fmla="*/ 586 h 2606487"/>
              <a:gd name="connsiteX3" fmla="*/ 1793123 w 2424699"/>
              <a:gd name="connsiteY3" fmla="*/ 222022 h 2606487"/>
              <a:gd name="connsiteX4" fmla="*/ 2424699 w 2424699"/>
              <a:gd name="connsiteY4" fmla="*/ 1266323 h 2606487"/>
              <a:gd name="connsiteX5" fmla="*/ 2163929 w 2424699"/>
              <a:gd name="connsiteY5" fmla="*/ 2130173 h 2606487"/>
              <a:gd name="connsiteX6" fmla="*/ 1396677 w 2424699"/>
              <a:gd name="connsiteY6" fmla="*/ 2606487 h 2606487"/>
              <a:gd name="connsiteX7" fmla="*/ 351751 w 2424699"/>
              <a:gd name="connsiteY7" fmla="*/ 2250473 h 2606487"/>
              <a:gd name="connsiteX8" fmla="*/ 475 w 2424699"/>
              <a:gd name="connsiteY8" fmla="*/ 1362403 h 2606487"/>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699"/>
              <a:gd name="connsiteY0" fmla="*/ 1362403 h 2607638"/>
              <a:gd name="connsiteX1" fmla="*/ 331376 w 2424699"/>
              <a:gd name="connsiteY1" fmla="*/ 366924 h 2607638"/>
              <a:gd name="connsiteX2" fmla="*/ 1058137 w 2424699"/>
              <a:gd name="connsiteY2" fmla="*/ 586 h 2607638"/>
              <a:gd name="connsiteX3" fmla="*/ 1793123 w 2424699"/>
              <a:gd name="connsiteY3" fmla="*/ 222022 h 2607638"/>
              <a:gd name="connsiteX4" fmla="*/ 2424699 w 2424699"/>
              <a:gd name="connsiteY4" fmla="*/ 1266323 h 2607638"/>
              <a:gd name="connsiteX5" fmla="*/ 2163929 w 2424699"/>
              <a:gd name="connsiteY5" fmla="*/ 2130173 h 2607638"/>
              <a:gd name="connsiteX6" fmla="*/ 1396677 w 2424699"/>
              <a:gd name="connsiteY6" fmla="*/ 2606487 h 2607638"/>
              <a:gd name="connsiteX7" fmla="*/ 351751 w 2424699"/>
              <a:gd name="connsiteY7" fmla="*/ 2250473 h 2607638"/>
              <a:gd name="connsiteX8" fmla="*/ 475 w 2424699"/>
              <a:gd name="connsiteY8" fmla="*/ 1362403 h 2607638"/>
              <a:gd name="connsiteX0" fmla="*/ 475 w 2424718"/>
              <a:gd name="connsiteY0" fmla="*/ 1362403 h 2607638"/>
              <a:gd name="connsiteX1" fmla="*/ 331376 w 2424718"/>
              <a:gd name="connsiteY1" fmla="*/ 366924 h 2607638"/>
              <a:gd name="connsiteX2" fmla="*/ 1058137 w 2424718"/>
              <a:gd name="connsiteY2" fmla="*/ 586 h 2607638"/>
              <a:gd name="connsiteX3" fmla="*/ 1793123 w 2424718"/>
              <a:gd name="connsiteY3" fmla="*/ 222022 h 2607638"/>
              <a:gd name="connsiteX4" fmla="*/ 2424699 w 2424718"/>
              <a:gd name="connsiteY4" fmla="*/ 1266323 h 2607638"/>
              <a:gd name="connsiteX5" fmla="*/ 2163929 w 2424718"/>
              <a:gd name="connsiteY5" fmla="*/ 2130173 h 2607638"/>
              <a:gd name="connsiteX6" fmla="*/ 1396677 w 2424718"/>
              <a:gd name="connsiteY6" fmla="*/ 2606487 h 2607638"/>
              <a:gd name="connsiteX7" fmla="*/ 351751 w 2424718"/>
              <a:gd name="connsiteY7" fmla="*/ 2250473 h 2607638"/>
              <a:gd name="connsiteX8" fmla="*/ 475 w 2424718"/>
              <a:gd name="connsiteY8" fmla="*/ 1362403 h 2607638"/>
              <a:gd name="connsiteX0" fmla="*/ 0 w 2424243"/>
              <a:gd name="connsiteY0" fmla="*/ 1362403 h 2607638"/>
              <a:gd name="connsiteX1" fmla="*/ 330901 w 2424243"/>
              <a:gd name="connsiteY1" fmla="*/ 366924 h 2607638"/>
              <a:gd name="connsiteX2" fmla="*/ 1057662 w 2424243"/>
              <a:gd name="connsiteY2" fmla="*/ 586 h 2607638"/>
              <a:gd name="connsiteX3" fmla="*/ 1792648 w 2424243"/>
              <a:gd name="connsiteY3" fmla="*/ 222022 h 2607638"/>
              <a:gd name="connsiteX4" fmla="*/ 2424224 w 2424243"/>
              <a:gd name="connsiteY4" fmla="*/ 1266323 h 2607638"/>
              <a:gd name="connsiteX5" fmla="*/ 2163454 w 2424243"/>
              <a:gd name="connsiteY5" fmla="*/ 2130173 h 2607638"/>
              <a:gd name="connsiteX6" fmla="*/ 1396202 w 2424243"/>
              <a:gd name="connsiteY6" fmla="*/ 2606487 h 2607638"/>
              <a:gd name="connsiteX7" fmla="*/ 351276 w 2424243"/>
              <a:gd name="connsiteY7" fmla="*/ 2250473 h 2607638"/>
              <a:gd name="connsiteX8" fmla="*/ 0 w 2424243"/>
              <a:gd name="connsiteY8" fmla="*/ 1362403 h 2607638"/>
              <a:gd name="connsiteX0" fmla="*/ 0 w 2424243"/>
              <a:gd name="connsiteY0" fmla="*/ 1362403 h 2607638"/>
              <a:gd name="connsiteX1" fmla="*/ 330901 w 2424243"/>
              <a:gd name="connsiteY1" fmla="*/ 366924 h 2607638"/>
              <a:gd name="connsiteX2" fmla="*/ 1057662 w 2424243"/>
              <a:gd name="connsiteY2" fmla="*/ 586 h 2607638"/>
              <a:gd name="connsiteX3" fmla="*/ 1792648 w 2424243"/>
              <a:gd name="connsiteY3" fmla="*/ 222022 h 2607638"/>
              <a:gd name="connsiteX4" fmla="*/ 2424224 w 2424243"/>
              <a:gd name="connsiteY4" fmla="*/ 1266323 h 2607638"/>
              <a:gd name="connsiteX5" fmla="*/ 2163454 w 2424243"/>
              <a:gd name="connsiteY5" fmla="*/ 2130173 h 2607638"/>
              <a:gd name="connsiteX6" fmla="*/ 1396202 w 2424243"/>
              <a:gd name="connsiteY6" fmla="*/ 2606487 h 2607638"/>
              <a:gd name="connsiteX7" fmla="*/ 351276 w 2424243"/>
              <a:gd name="connsiteY7" fmla="*/ 2250473 h 2607638"/>
              <a:gd name="connsiteX8" fmla="*/ 0 w 2424243"/>
              <a:gd name="connsiteY8" fmla="*/ 1362403 h 2607638"/>
              <a:gd name="connsiteX0" fmla="*/ 0 w 2424243"/>
              <a:gd name="connsiteY0" fmla="*/ 1362403 h 2607638"/>
              <a:gd name="connsiteX1" fmla="*/ 330901 w 2424243"/>
              <a:gd name="connsiteY1" fmla="*/ 366924 h 2607638"/>
              <a:gd name="connsiteX2" fmla="*/ 1057662 w 2424243"/>
              <a:gd name="connsiteY2" fmla="*/ 586 h 2607638"/>
              <a:gd name="connsiteX3" fmla="*/ 1792648 w 2424243"/>
              <a:gd name="connsiteY3" fmla="*/ 222022 h 2607638"/>
              <a:gd name="connsiteX4" fmla="*/ 2424224 w 2424243"/>
              <a:gd name="connsiteY4" fmla="*/ 1266323 h 2607638"/>
              <a:gd name="connsiteX5" fmla="*/ 2163454 w 2424243"/>
              <a:gd name="connsiteY5" fmla="*/ 2130173 h 2607638"/>
              <a:gd name="connsiteX6" fmla="*/ 1396202 w 2424243"/>
              <a:gd name="connsiteY6" fmla="*/ 2606487 h 2607638"/>
              <a:gd name="connsiteX7" fmla="*/ 351276 w 2424243"/>
              <a:gd name="connsiteY7" fmla="*/ 2250473 h 2607638"/>
              <a:gd name="connsiteX8" fmla="*/ 0 w 2424243"/>
              <a:gd name="connsiteY8" fmla="*/ 1362403 h 2607638"/>
              <a:gd name="connsiteX0" fmla="*/ 0 w 2424243"/>
              <a:gd name="connsiteY0" fmla="*/ 1362403 h 2608082"/>
              <a:gd name="connsiteX1" fmla="*/ 330901 w 2424243"/>
              <a:gd name="connsiteY1" fmla="*/ 366924 h 2608082"/>
              <a:gd name="connsiteX2" fmla="*/ 1057662 w 2424243"/>
              <a:gd name="connsiteY2" fmla="*/ 586 h 2608082"/>
              <a:gd name="connsiteX3" fmla="*/ 1792648 w 2424243"/>
              <a:gd name="connsiteY3" fmla="*/ 222022 h 2608082"/>
              <a:gd name="connsiteX4" fmla="*/ 2424224 w 2424243"/>
              <a:gd name="connsiteY4" fmla="*/ 1266323 h 2608082"/>
              <a:gd name="connsiteX5" fmla="*/ 2163454 w 2424243"/>
              <a:gd name="connsiteY5" fmla="*/ 2130173 h 2608082"/>
              <a:gd name="connsiteX6" fmla="*/ 1396202 w 2424243"/>
              <a:gd name="connsiteY6" fmla="*/ 2606487 h 2608082"/>
              <a:gd name="connsiteX7" fmla="*/ 354332 w 2424243"/>
              <a:gd name="connsiteY7" fmla="*/ 2301680 h 2608082"/>
              <a:gd name="connsiteX8" fmla="*/ 0 w 2424243"/>
              <a:gd name="connsiteY8" fmla="*/ 1362403 h 2608082"/>
              <a:gd name="connsiteX0" fmla="*/ 0 w 2424243"/>
              <a:gd name="connsiteY0" fmla="*/ 1362403 h 2608082"/>
              <a:gd name="connsiteX1" fmla="*/ 330901 w 2424243"/>
              <a:gd name="connsiteY1" fmla="*/ 366924 h 2608082"/>
              <a:gd name="connsiteX2" fmla="*/ 1057662 w 2424243"/>
              <a:gd name="connsiteY2" fmla="*/ 586 h 2608082"/>
              <a:gd name="connsiteX3" fmla="*/ 1792648 w 2424243"/>
              <a:gd name="connsiteY3" fmla="*/ 222022 h 2608082"/>
              <a:gd name="connsiteX4" fmla="*/ 2424224 w 2424243"/>
              <a:gd name="connsiteY4" fmla="*/ 1266323 h 2608082"/>
              <a:gd name="connsiteX5" fmla="*/ 2163454 w 2424243"/>
              <a:gd name="connsiteY5" fmla="*/ 2130173 h 2608082"/>
              <a:gd name="connsiteX6" fmla="*/ 1396202 w 2424243"/>
              <a:gd name="connsiteY6" fmla="*/ 2606487 h 2608082"/>
              <a:gd name="connsiteX7" fmla="*/ 354332 w 2424243"/>
              <a:gd name="connsiteY7" fmla="*/ 2301680 h 2608082"/>
              <a:gd name="connsiteX8" fmla="*/ 0 w 2424243"/>
              <a:gd name="connsiteY8" fmla="*/ 1362403 h 2608082"/>
              <a:gd name="connsiteX0" fmla="*/ 0 w 2424243"/>
              <a:gd name="connsiteY0" fmla="*/ 1362403 h 2608259"/>
              <a:gd name="connsiteX1" fmla="*/ 330901 w 2424243"/>
              <a:gd name="connsiteY1" fmla="*/ 366924 h 2608259"/>
              <a:gd name="connsiteX2" fmla="*/ 1057662 w 2424243"/>
              <a:gd name="connsiteY2" fmla="*/ 586 h 2608259"/>
              <a:gd name="connsiteX3" fmla="*/ 1792648 w 2424243"/>
              <a:gd name="connsiteY3" fmla="*/ 222022 h 2608259"/>
              <a:gd name="connsiteX4" fmla="*/ 2424224 w 2424243"/>
              <a:gd name="connsiteY4" fmla="*/ 1266323 h 2608259"/>
              <a:gd name="connsiteX5" fmla="*/ 2163454 w 2424243"/>
              <a:gd name="connsiteY5" fmla="*/ 2130173 h 2608259"/>
              <a:gd name="connsiteX6" fmla="*/ 1396202 w 2424243"/>
              <a:gd name="connsiteY6" fmla="*/ 2606487 h 2608259"/>
              <a:gd name="connsiteX7" fmla="*/ 354332 w 2424243"/>
              <a:gd name="connsiteY7" fmla="*/ 2301680 h 2608259"/>
              <a:gd name="connsiteX8" fmla="*/ 0 w 2424243"/>
              <a:gd name="connsiteY8" fmla="*/ 1362403 h 2608259"/>
              <a:gd name="connsiteX0" fmla="*/ 0 w 2424243"/>
              <a:gd name="connsiteY0" fmla="*/ 1362403 h 2610201"/>
              <a:gd name="connsiteX1" fmla="*/ 330901 w 2424243"/>
              <a:gd name="connsiteY1" fmla="*/ 366924 h 2610201"/>
              <a:gd name="connsiteX2" fmla="*/ 1057662 w 2424243"/>
              <a:gd name="connsiteY2" fmla="*/ 586 h 2610201"/>
              <a:gd name="connsiteX3" fmla="*/ 1792648 w 2424243"/>
              <a:gd name="connsiteY3" fmla="*/ 222022 h 2610201"/>
              <a:gd name="connsiteX4" fmla="*/ 2424224 w 2424243"/>
              <a:gd name="connsiteY4" fmla="*/ 1266323 h 2610201"/>
              <a:gd name="connsiteX5" fmla="*/ 2163454 w 2424243"/>
              <a:gd name="connsiteY5" fmla="*/ 2130173 h 2610201"/>
              <a:gd name="connsiteX6" fmla="*/ 1283150 w 2424243"/>
              <a:gd name="connsiteY6" fmla="*/ 2608456 h 2610201"/>
              <a:gd name="connsiteX7" fmla="*/ 354332 w 2424243"/>
              <a:gd name="connsiteY7" fmla="*/ 2301680 h 2610201"/>
              <a:gd name="connsiteX8" fmla="*/ 0 w 2424243"/>
              <a:gd name="connsiteY8" fmla="*/ 1362403 h 2610201"/>
              <a:gd name="connsiteX0" fmla="*/ 0 w 2424243"/>
              <a:gd name="connsiteY0" fmla="*/ 1362403 h 2608455"/>
              <a:gd name="connsiteX1" fmla="*/ 330901 w 2424243"/>
              <a:gd name="connsiteY1" fmla="*/ 366924 h 2608455"/>
              <a:gd name="connsiteX2" fmla="*/ 1057662 w 2424243"/>
              <a:gd name="connsiteY2" fmla="*/ 586 h 2608455"/>
              <a:gd name="connsiteX3" fmla="*/ 1792648 w 2424243"/>
              <a:gd name="connsiteY3" fmla="*/ 222022 h 2608455"/>
              <a:gd name="connsiteX4" fmla="*/ 2424224 w 2424243"/>
              <a:gd name="connsiteY4" fmla="*/ 1266323 h 2608455"/>
              <a:gd name="connsiteX5" fmla="*/ 2163454 w 2424243"/>
              <a:gd name="connsiteY5" fmla="*/ 2130173 h 2608455"/>
              <a:gd name="connsiteX6" fmla="*/ 1283150 w 2424243"/>
              <a:gd name="connsiteY6" fmla="*/ 2608456 h 2608455"/>
              <a:gd name="connsiteX7" fmla="*/ 354332 w 2424243"/>
              <a:gd name="connsiteY7" fmla="*/ 2301680 h 2608455"/>
              <a:gd name="connsiteX8" fmla="*/ 0 w 2424243"/>
              <a:gd name="connsiteY8" fmla="*/ 1362403 h 2608455"/>
              <a:gd name="connsiteX0" fmla="*/ 0 w 2422716"/>
              <a:gd name="connsiteY0" fmla="*/ 1362403 h 2608456"/>
              <a:gd name="connsiteX1" fmla="*/ 330901 w 2422716"/>
              <a:gd name="connsiteY1" fmla="*/ 366924 h 2608456"/>
              <a:gd name="connsiteX2" fmla="*/ 1057662 w 2422716"/>
              <a:gd name="connsiteY2" fmla="*/ 586 h 2608456"/>
              <a:gd name="connsiteX3" fmla="*/ 1792648 w 2422716"/>
              <a:gd name="connsiteY3" fmla="*/ 222022 h 2608456"/>
              <a:gd name="connsiteX4" fmla="*/ 2422697 w 2422716"/>
              <a:gd name="connsiteY4" fmla="*/ 1175726 h 2608456"/>
              <a:gd name="connsiteX5" fmla="*/ 2163454 w 2422716"/>
              <a:gd name="connsiteY5" fmla="*/ 2130173 h 2608456"/>
              <a:gd name="connsiteX6" fmla="*/ 1283150 w 2422716"/>
              <a:gd name="connsiteY6" fmla="*/ 2608456 h 2608456"/>
              <a:gd name="connsiteX7" fmla="*/ 354332 w 2422716"/>
              <a:gd name="connsiteY7" fmla="*/ 2301680 h 2608456"/>
              <a:gd name="connsiteX8" fmla="*/ 0 w 2422716"/>
              <a:gd name="connsiteY8" fmla="*/ 1362403 h 2608456"/>
              <a:gd name="connsiteX0" fmla="*/ 0 w 2422714"/>
              <a:gd name="connsiteY0" fmla="*/ 1362403 h 2608456"/>
              <a:gd name="connsiteX1" fmla="*/ 330901 w 2422714"/>
              <a:gd name="connsiteY1" fmla="*/ 366924 h 2608456"/>
              <a:gd name="connsiteX2" fmla="*/ 1057662 w 2422714"/>
              <a:gd name="connsiteY2" fmla="*/ 586 h 2608456"/>
              <a:gd name="connsiteX3" fmla="*/ 1792648 w 2422714"/>
              <a:gd name="connsiteY3" fmla="*/ 222022 h 2608456"/>
              <a:gd name="connsiteX4" fmla="*/ 2422697 w 2422714"/>
              <a:gd name="connsiteY4" fmla="*/ 1175726 h 2608456"/>
              <a:gd name="connsiteX5" fmla="*/ 2146649 w 2422714"/>
              <a:gd name="connsiteY5" fmla="*/ 2088812 h 2608456"/>
              <a:gd name="connsiteX6" fmla="*/ 1283150 w 2422714"/>
              <a:gd name="connsiteY6" fmla="*/ 2608456 h 2608456"/>
              <a:gd name="connsiteX7" fmla="*/ 354332 w 2422714"/>
              <a:gd name="connsiteY7" fmla="*/ 2301680 h 2608456"/>
              <a:gd name="connsiteX8" fmla="*/ 0 w 2422714"/>
              <a:gd name="connsiteY8" fmla="*/ 1362403 h 2608456"/>
              <a:gd name="connsiteX0" fmla="*/ 0 w 2422714"/>
              <a:gd name="connsiteY0" fmla="*/ 1362403 h 2608456"/>
              <a:gd name="connsiteX1" fmla="*/ 330901 w 2422714"/>
              <a:gd name="connsiteY1" fmla="*/ 366924 h 2608456"/>
              <a:gd name="connsiteX2" fmla="*/ 1057662 w 2422714"/>
              <a:gd name="connsiteY2" fmla="*/ 586 h 2608456"/>
              <a:gd name="connsiteX3" fmla="*/ 1835425 w 2422714"/>
              <a:gd name="connsiteY3" fmla="*/ 222022 h 2608456"/>
              <a:gd name="connsiteX4" fmla="*/ 2422697 w 2422714"/>
              <a:gd name="connsiteY4" fmla="*/ 1175726 h 2608456"/>
              <a:gd name="connsiteX5" fmla="*/ 2146649 w 2422714"/>
              <a:gd name="connsiteY5" fmla="*/ 2088812 h 2608456"/>
              <a:gd name="connsiteX6" fmla="*/ 1283150 w 2422714"/>
              <a:gd name="connsiteY6" fmla="*/ 2608456 h 2608456"/>
              <a:gd name="connsiteX7" fmla="*/ 354332 w 2422714"/>
              <a:gd name="connsiteY7" fmla="*/ 2301680 h 2608456"/>
              <a:gd name="connsiteX8" fmla="*/ 0 w 2422714"/>
              <a:gd name="connsiteY8" fmla="*/ 1362403 h 2608456"/>
              <a:gd name="connsiteX0" fmla="*/ 0 w 2422714"/>
              <a:gd name="connsiteY0" fmla="*/ 1362403 h 2608456"/>
              <a:gd name="connsiteX1" fmla="*/ 330901 w 2422714"/>
              <a:gd name="connsiteY1" fmla="*/ 366924 h 2608456"/>
              <a:gd name="connsiteX2" fmla="*/ 1057662 w 2422714"/>
              <a:gd name="connsiteY2" fmla="*/ 586 h 2608456"/>
              <a:gd name="connsiteX3" fmla="*/ 1835425 w 2422714"/>
              <a:gd name="connsiteY3" fmla="*/ 222022 h 2608456"/>
              <a:gd name="connsiteX4" fmla="*/ 2422697 w 2422714"/>
              <a:gd name="connsiteY4" fmla="*/ 1175726 h 2608456"/>
              <a:gd name="connsiteX5" fmla="*/ 2146649 w 2422714"/>
              <a:gd name="connsiteY5" fmla="*/ 2088812 h 2608456"/>
              <a:gd name="connsiteX6" fmla="*/ 1283150 w 2422714"/>
              <a:gd name="connsiteY6" fmla="*/ 2608456 h 2608456"/>
              <a:gd name="connsiteX7" fmla="*/ 354332 w 2422714"/>
              <a:gd name="connsiteY7" fmla="*/ 2301680 h 2608456"/>
              <a:gd name="connsiteX8" fmla="*/ 0 w 2422714"/>
              <a:gd name="connsiteY8" fmla="*/ 1362403 h 2608456"/>
              <a:gd name="connsiteX0" fmla="*/ 0 w 2422714"/>
              <a:gd name="connsiteY0" fmla="*/ 1362647 h 2608700"/>
              <a:gd name="connsiteX1" fmla="*/ 330901 w 2422714"/>
              <a:gd name="connsiteY1" fmla="*/ 367168 h 2608700"/>
              <a:gd name="connsiteX2" fmla="*/ 1057662 w 2422714"/>
              <a:gd name="connsiteY2" fmla="*/ 830 h 2608700"/>
              <a:gd name="connsiteX3" fmla="*/ 1835425 w 2422714"/>
              <a:gd name="connsiteY3" fmla="*/ 222266 h 2608700"/>
              <a:gd name="connsiteX4" fmla="*/ 2422697 w 2422714"/>
              <a:gd name="connsiteY4" fmla="*/ 1175970 h 2608700"/>
              <a:gd name="connsiteX5" fmla="*/ 2146649 w 2422714"/>
              <a:gd name="connsiteY5" fmla="*/ 2089056 h 2608700"/>
              <a:gd name="connsiteX6" fmla="*/ 1283150 w 2422714"/>
              <a:gd name="connsiteY6" fmla="*/ 2608700 h 2608700"/>
              <a:gd name="connsiteX7" fmla="*/ 354332 w 2422714"/>
              <a:gd name="connsiteY7" fmla="*/ 2301924 h 2608700"/>
              <a:gd name="connsiteX8" fmla="*/ 0 w 2422714"/>
              <a:gd name="connsiteY8" fmla="*/ 1362647 h 2608700"/>
              <a:gd name="connsiteX0" fmla="*/ 0 w 2412019"/>
              <a:gd name="connsiteY0" fmla="*/ 1358709 h 2608700"/>
              <a:gd name="connsiteX1" fmla="*/ 320206 w 2412019"/>
              <a:gd name="connsiteY1" fmla="*/ 367168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1040 w 2412019"/>
              <a:gd name="connsiteY1" fmla="*/ 312022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7151 w 2412019"/>
              <a:gd name="connsiteY1" fmla="*/ 361259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7151 w 2412019"/>
              <a:gd name="connsiteY1" fmla="*/ 361259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7151 w 2412019"/>
              <a:gd name="connsiteY1" fmla="*/ 361259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709 h 2608700"/>
              <a:gd name="connsiteX1" fmla="*/ 317151 w 2412019"/>
              <a:gd name="connsiteY1" fmla="*/ 361259 h 2608700"/>
              <a:gd name="connsiteX2" fmla="*/ 1046967 w 2412019"/>
              <a:gd name="connsiteY2" fmla="*/ 830 h 2608700"/>
              <a:gd name="connsiteX3" fmla="*/ 1824730 w 2412019"/>
              <a:gd name="connsiteY3" fmla="*/ 222266 h 2608700"/>
              <a:gd name="connsiteX4" fmla="*/ 2412002 w 2412019"/>
              <a:gd name="connsiteY4" fmla="*/ 1175970 h 2608700"/>
              <a:gd name="connsiteX5" fmla="*/ 2135954 w 2412019"/>
              <a:gd name="connsiteY5" fmla="*/ 2089056 h 2608700"/>
              <a:gd name="connsiteX6" fmla="*/ 1272455 w 2412019"/>
              <a:gd name="connsiteY6" fmla="*/ 2608700 h 2608700"/>
              <a:gd name="connsiteX7" fmla="*/ 343637 w 2412019"/>
              <a:gd name="connsiteY7" fmla="*/ 2301924 h 2608700"/>
              <a:gd name="connsiteX8" fmla="*/ 0 w 2412019"/>
              <a:gd name="connsiteY8" fmla="*/ 1358709 h 2608700"/>
              <a:gd name="connsiteX0" fmla="*/ 0 w 2412019"/>
              <a:gd name="connsiteY0" fmla="*/ 1358573 h 2608564"/>
              <a:gd name="connsiteX1" fmla="*/ 317151 w 2412019"/>
              <a:gd name="connsiteY1" fmla="*/ 361123 h 2608564"/>
              <a:gd name="connsiteX2" fmla="*/ 1046967 w 2412019"/>
              <a:gd name="connsiteY2" fmla="*/ 694 h 2608564"/>
              <a:gd name="connsiteX3" fmla="*/ 1824730 w 2412019"/>
              <a:gd name="connsiteY3" fmla="*/ 222130 h 2608564"/>
              <a:gd name="connsiteX4" fmla="*/ 2412002 w 2412019"/>
              <a:gd name="connsiteY4" fmla="*/ 1175834 h 2608564"/>
              <a:gd name="connsiteX5" fmla="*/ 2135954 w 2412019"/>
              <a:gd name="connsiteY5" fmla="*/ 2088920 h 2608564"/>
              <a:gd name="connsiteX6" fmla="*/ 1272455 w 2412019"/>
              <a:gd name="connsiteY6" fmla="*/ 2608564 h 2608564"/>
              <a:gd name="connsiteX7" fmla="*/ 343637 w 2412019"/>
              <a:gd name="connsiteY7" fmla="*/ 2301788 h 2608564"/>
              <a:gd name="connsiteX8" fmla="*/ 0 w 2412019"/>
              <a:gd name="connsiteY8" fmla="*/ 1358573 h 2608564"/>
              <a:gd name="connsiteX0" fmla="*/ 0 w 2412019"/>
              <a:gd name="connsiteY0" fmla="*/ 1358573 h 2608564"/>
              <a:gd name="connsiteX1" fmla="*/ 317151 w 2412019"/>
              <a:gd name="connsiteY1" fmla="*/ 361123 h 2608564"/>
              <a:gd name="connsiteX2" fmla="*/ 1046967 w 2412019"/>
              <a:gd name="connsiteY2" fmla="*/ 694 h 2608564"/>
              <a:gd name="connsiteX3" fmla="*/ 1824730 w 2412019"/>
              <a:gd name="connsiteY3" fmla="*/ 222130 h 2608564"/>
              <a:gd name="connsiteX4" fmla="*/ 2412002 w 2412019"/>
              <a:gd name="connsiteY4" fmla="*/ 1175834 h 2608564"/>
              <a:gd name="connsiteX5" fmla="*/ 2135954 w 2412019"/>
              <a:gd name="connsiteY5" fmla="*/ 2088920 h 2608564"/>
              <a:gd name="connsiteX6" fmla="*/ 1272455 w 2412019"/>
              <a:gd name="connsiteY6" fmla="*/ 2608564 h 2608564"/>
              <a:gd name="connsiteX7" fmla="*/ 343637 w 2412019"/>
              <a:gd name="connsiteY7" fmla="*/ 2301788 h 2608564"/>
              <a:gd name="connsiteX8" fmla="*/ 0 w 2412019"/>
              <a:gd name="connsiteY8" fmla="*/ 1358573 h 2608564"/>
              <a:gd name="connsiteX0" fmla="*/ 0 w 2412019"/>
              <a:gd name="connsiteY0" fmla="*/ 1358810 h 2608801"/>
              <a:gd name="connsiteX1" fmla="*/ 317151 w 2412019"/>
              <a:gd name="connsiteY1" fmla="*/ 361360 h 2608801"/>
              <a:gd name="connsiteX2" fmla="*/ 1046967 w 2412019"/>
              <a:gd name="connsiteY2" fmla="*/ 931 h 2608801"/>
              <a:gd name="connsiteX3" fmla="*/ 1824730 w 2412019"/>
              <a:gd name="connsiteY3" fmla="*/ 222367 h 2608801"/>
              <a:gd name="connsiteX4" fmla="*/ 2412002 w 2412019"/>
              <a:gd name="connsiteY4" fmla="*/ 1176071 h 2608801"/>
              <a:gd name="connsiteX5" fmla="*/ 2135954 w 2412019"/>
              <a:gd name="connsiteY5" fmla="*/ 2089157 h 2608801"/>
              <a:gd name="connsiteX6" fmla="*/ 1272455 w 2412019"/>
              <a:gd name="connsiteY6" fmla="*/ 2608801 h 2608801"/>
              <a:gd name="connsiteX7" fmla="*/ 343637 w 2412019"/>
              <a:gd name="connsiteY7" fmla="*/ 2302025 h 2608801"/>
              <a:gd name="connsiteX8" fmla="*/ 0 w 2412019"/>
              <a:gd name="connsiteY8" fmla="*/ 1358810 h 260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019" h="2608801">
                <a:moveTo>
                  <a:pt x="0" y="1358810"/>
                </a:moveTo>
                <a:cubicBezTo>
                  <a:pt x="3009" y="1037627"/>
                  <a:pt x="62883" y="617987"/>
                  <a:pt x="317151" y="361360"/>
                </a:cubicBezTo>
                <a:cubicBezTo>
                  <a:pt x="483113" y="174712"/>
                  <a:pt x="726472" y="14306"/>
                  <a:pt x="1046967" y="931"/>
                </a:cubicBezTo>
                <a:cubicBezTo>
                  <a:pt x="1327810" y="-12394"/>
                  <a:pt x="1671476" y="119942"/>
                  <a:pt x="1824730" y="222367"/>
                </a:cubicBezTo>
                <a:cubicBezTo>
                  <a:pt x="2106977" y="400598"/>
                  <a:pt x="2399222" y="690871"/>
                  <a:pt x="2412002" y="1176071"/>
                </a:cubicBezTo>
                <a:cubicBezTo>
                  <a:pt x="2414102" y="1651491"/>
                  <a:pt x="2227599" y="1951522"/>
                  <a:pt x="2135954" y="2089157"/>
                </a:cubicBezTo>
                <a:cubicBezTo>
                  <a:pt x="2060547" y="2201869"/>
                  <a:pt x="1704463" y="2592453"/>
                  <a:pt x="1272455" y="2608801"/>
                </a:cubicBezTo>
                <a:cubicBezTo>
                  <a:pt x="917909" y="2607658"/>
                  <a:pt x="575633" y="2523773"/>
                  <a:pt x="343637" y="2302025"/>
                </a:cubicBezTo>
                <a:cubicBezTo>
                  <a:pt x="176610" y="2156681"/>
                  <a:pt x="2096" y="1788811"/>
                  <a:pt x="0" y="1358810"/>
                </a:cubicBezTo>
                <a:close/>
              </a:path>
            </a:pathLst>
          </a:custGeom>
          <a:solidFill>
            <a:schemeClr val="accent2"/>
          </a:solidFill>
          <a:ln w="1270">
            <a:noFill/>
          </a:ln>
        </p:spPr>
        <p:txBody>
          <a:bodyPr lIns="0" tIns="0" rIns="0" bIns="0" anchor="ctr" anchorCtr="0"/>
          <a:lstStyle>
            <a:lvl1pPr marL="0" indent="0" algn="ctr">
              <a:buNone/>
              <a:defRPr sz="1100" b="0">
                <a:solidFill>
                  <a:schemeClr val="bg1"/>
                </a:solidFill>
                <a:latin typeface="+mj-lt"/>
              </a:defRPr>
            </a:lvl1pPr>
            <a:lvl2pPr marL="268287" indent="0">
              <a:buNone/>
              <a:defRPr/>
            </a:lvl2pPr>
          </a:lstStyle>
          <a:p>
            <a:pPr lvl="0"/>
            <a:r>
              <a:rPr lang="en-GB"/>
              <a:t>Number or text</a:t>
            </a:r>
          </a:p>
        </p:txBody>
      </p:sp>
      <p:sp>
        <p:nvSpPr>
          <p:cNvPr id="37" name="Text Placeholder 26">
            <a:extLst>
              <a:ext uri="{FF2B5EF4-FFF2-40B4-BE49-F238E27FC236}">
                <a16:creationId xmlns:a16="http://schemas.microsoft.com/office/drawing/2014/main" id="{E553B92D-7625-BAB7-E771-61A12A32E3E1}"/>
              </a:ext>
            </a:extLst>
          </p:cNvPr>
          <p:cNvSpPr>
            <a:spLocks noGrp="1"/>
          </p:cNvSpPr>
          <p:nvPr>
            <p:ph type="body" sz="quarter" idx="39"/>
          </p:nvPr>
        </p:nvSpPr>
        <p:spPr>
          <a:xfrm>
            <a:off x="8905227" y="2289523"/>
            <a:ext cx="2248796" cy="1160718"/>
          </a:xfrm>
          <a:prstGeom prst="rect">
            <a:avLst/>
          </a:prstGeom>
        </p:spPr>
        <p:txBody>
          <a:bodyPr lIns="0" tIns="0" rIns="0" bIns="0" anchor="b"/>
          <a:lstStyle>
            <a:lvl1pPr marL="88900" indent="-88900" rtl="0">
              <a:lnSpc>
                <a:spcPct val="110000"/>
              </a:lnSpc>
              <a:tabLst/>
              <a:defRPr sz="1100"/>
            </a:lvl1pPr>
            <a:lvl2pPr marL="268287" indent="0">
              <a:buNone/>
              <a:defRPr/>
            </a:lvl2pPr>
          </a:lstStyle>
          <a:p>
            <a:pPr lvl="0"/>
            <a:r>
              <a:rPr lang="en-GB"/>
              <a:t>Click to edit Master text styles</a:t>
            </a:r>
          </a:p>
        </p:txBody>
      </p:sp>
      <p:sp>
        <p:nvSpPr>
          <p:cNvPr id="5" name="Footer Placeholder 4">
            <a:extLst>
              <a:ext uri="{FF2B5EF4-FFF2-40B4-BE49-F238E27FC236}">
                <a16:creationId xmlns:a16="http://schemas.microsoft.com/office/drawing/2014/main" id="{B4974D53-BC41-EC51-5012-B0004AE4ABB8}"/>
              </a:ext>
            </a:extLst>
          </p:cNvPr>
          <p:cNvSpPr>
            <a:spLocks noGrp="1"/>
          </p:cNvSpPr>
          <p:nvPr>
            <p:ph type="ftr" sz="quarter" idx="14"/>
          </p:nvPr>
        </p:nvSpPr>
        <p:spPr/>
        <p:txBody>
          <a:bodyPr/>
          <a:lstStyle/>
          <a:p>
            <a:r>
              <a:rPr lang="fi-FI"/>
              <a:t>CONFIDENTIAL</a:t>
            </a:r>
          </a:p>
        </p:txBody>
      </p:sp>
      <p:sp>
        <p:nvSpPr>
          <p:cNvPr id="6" name="Slide Number Placeholder 5">
            <a:extLst>
              <a:ext uri="{FF2B5EF4-FFF2-40B4-BE49-F238E27FC236}">
                <a16:creationId xmlns:a16="http://schemas.microsoft.com/office/drawing/2014/main" id="{E82DC1A9-E340-F9F9-E7AB-E225DE565599}"/>
              </a:ext>
            </a:extLst>
          </p:cNvPr>
          <p:cNvSpPr>
            <a:spLocks noGrp="1"/>
          </p:cNvSpPr>
          <p:nvPr>
            <p:ph type="sldNum" sz="quarter" idx="15"/>
          </p:nvPr>
        </p:nvSpPr>
        <p:spPr/>
        <p:txBody>
          <a:bodyPr/>
          <a:lstStyle/>
          <a:p>
            <a:fld id="{B64FCF4A-2F3F-4397-9C44-D2344643394B}" type="slidenum">
              <a:rPr lang="fi-FI" smtClean="0"/>
              <a:pPr/>
              <a:t>‹#›</a:t>
            </a:fld>
            <a:endParaRPr lang="fi-FI"/>
          </a:p>
        </p:txBody>
      </p:sp>
      <p:sp>
        <p:nvSpPr>
          <p:cNvPr id="3" name="Freeform: Shape 19">
            <a:extLst>
              <a:ext uri="{FF2B5EF4-FFF2-40B4-BE49-F238E27FC236}">
                <a16:creationId xmlns:a16="http://schemas.microsoft.com/office/drawing/2014/main" id="{25007050-FE2E-F0F5-7959-F8D29A0FBBA2}"/>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9368792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ocess / roadmap vs 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05EA13D-BFDE-9968-B30A-1AB9E35FAFD8}"/>
              </a:ext>
            </a:extLst>
          </p:cNvPr>
          <p:cNvSpPr>
            <a:spLocks noGrp="1"/>
          </p:cNvSpPr>
          <p:nvPr>
            <p:ph type="title" hasCustomPrompt="1"/>
          </p:nvPr>
        </p:nvSpPr>
        <p:spPr>
          <a:xfrm>
            <a:off x="670674" y="620713"/>
            <a:ext cx="9001125" cy="1080000"/>
          </a:xfrm>
          <a:prstGeom prst="rect">
            <a:avLst/>
          </a:prstGeom>
        </p:spPr>
        <p:txBody>
          <a:bodyPr/>
          <a:lstStyle/>
          <a:p>
            <a:r>
              <a:rPr lang="en-US" noProof="0"/>
              <a:t>Click to insert Headline</a:t>
            </a:r>
            <a:endParaRPr lang="fi-FI"/>
          </a:p>
        </p:txBody>
      </p:sp>
      <p:sp>
        <p:nvSpPr>
          <p:cNvPr id="10" name="Text Placeholder 3">
            <a:extLst>
              <a:ext uri="{FF2B5EF4-FFF2-40B4-BE49-F238E27FC236}">
                <a16:creationId xmlns:a16="http://schemas.microsoft.com/office/drawing/2014/main" id="{C364CD46-94A9-F4CF-B338-4620DF54B280}"/>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44" name="Content Placeholder 6">
            <a:extLst>
              <a:ext uri="{FF2B5EF4-FFF2-40B4-BE49-F238E27FC236}">
                <a16:creationId xmlns:a16="http://schemas.microsoft.com/office/drawing/2014/main" id="{00149D5F-C0D7-08C3-842C-B841F02B360D}"/>
              </a:ext>
            </a:extLst>
          </p:cNvPr>
          <p:cNvSpPr>
            <a:spLocks noGrp="1"/>
          </p:cNvSpPr>
          <p:nvPr>
            <p:ph sz="quarter" idx="10"/>
          </p:nvPr>
        </p:nvSpPr>
        <p:spPr>
          <a:xfrm>
            <a:off x="695325" y="1663416"/>
            <a:ext cx="7180582" cy="575534"/>
          </a:xfrm>
          <a:prstGeom prst="rect">
            <a:avLst/>
          </a:prstGeom>
        </p:spPr>
        <p:txBody>
          <a:bodyPr lIns="0" tIns="0" rIns="0" bIns="0"/>
          <a:lstStyle>
            <a:lvl1pPr marL="0" indent="0">
              <a:buClr>
                <a:srgbClr val="F7673B"/>
              </a:buClr>
              <a:buNone/>
              <a:defRPr sz="1600" b="0" i="0" spc="-30" baseline="0">
                <a:solidFill>
                  <a:schemeClr val="accent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Click to edit Master text styles</a:t>
            </a:r>
          </a:p>
        </p:txBody>
      </p:sp>
      <p:sp>
        <p:nvSpPr>
          <p:cNvPr id="4" name="Text Placeholder 3">
            <a:extLst>
              <a:ext uri="{FF2B5EF4-FFF2-40B4-BE49-F238E27FC236}">
                <a16:creationId xmlns:a16="http://schemas.microsoft.com/office/drawing/2014/main" id="{1587DA75-DCD6-6B25-8C95-696A515581ED}"/>
              </a:ext>
            </a:extLst>
          </p:cNvPr>
          <p:cNvSpPr>
            <a:spLocks noGrp="1"/>
          </p:cNvSpPr>
          <p:nvPr>
            <p:ph type="body" sz="quarter" idx="40" hasCustomPrompt="1"/>
          </p:nvPr>
        </p:nvSpPr>
        <p:spPr>
          <a:xfrm>
            <a:off x="684648" y="3603368"/>
            <a:ext cx="2665501" cy="971194"/>
          </a:xfrm>
          <a:custGeom>
            <a:avLst/>
            <a:gdLst>
              <a:gd name="connsiteX0" fmla="*/ 0 w 4532313"/>
              <a:gd name="connsiteY0" fmla="*/ 0 h 2344738"/>
              <a:gd name="connsiteX1" fmla="*/ 4532313 w 4532313"/>
              <a:gd name="connsiteY1" fmla="*/ 0 h 2344738"/>
              <a:gd name="connsiteX2" fmla="*/ 4532313 w 4532313"/>
              <a:gd name="connsiteY2" fmla="*/ 2344738 h 2344738"/>
              <a:gd name="connsiteX3" fmla="*/ 0 w 4532313"/>
              <a:gd name="connsiteY3" fmla="*/ 2344738 h 2344738"/>
              <a:gd name="connsiteX4" fmla="*/ 0 w 4532313"/>
              <a:gd name="connsiteY4" fmla="*/ 0 h 2344738"/>
              <a:gd name="connsiteX0" fmla="*/ 13276 w 4545589"/>
              <a:gd name="connsiteY0" fmla="*/ 0 h 2344738"/>
              <a:gd name="connsiteX1" fmla="*/ 4545589 w 4545589"/>
              <a:gd name="connsiteY1" fmla="*/ 0 h 2344738"/>
              <a:gd name="connsiteX2" fmla="*/ 4545589 w 4545589"/>
              <a:gd name="connsiteY2" fmla="*/ 2344738 h 2344738"/>
              <a:gd name="connsiteX3" fmla="*/ 13276 w 4545589"/>
              <a:gd name="connsiteY3" fmla="*/ 2344738 h 2344738"/>
              <a:gd name="connsiteX4" fmla="*/ 0 w 4545589"/>
              <a:gd name="connsiteY4" fmla="*/ 1183151 h 2344738"/>
              <a:gd name="connsiteX5" fmla="*/ 13276 w 4545589"/>
              <a:gd name="connsiteY5" fmla="*/ 0 h 2344738"/>
              <a:gd name="connsiteX0" fmla="*/ 17487 w 4549800"/>
              <a:gd name="connsiteY0" fmla="*/ 0 h 2344738"/>
              <a:gd name="connsiteX1" fmla="*/ 4549800 w 4549800"/>
              <a:gd name="connsiteY1" fmla="*/ 0 h 2344738"/>
              <a:gd name="connsiteX2" fmla="*/ 4549800 w 4549800"/>
              <a:gd name="connsiteY2" fmla="*/ 2344738 h 2344738"/>
              <a:gd name="connsiteX3" fmla="*/ 17487 w 4549800"/>
              <a:gd name="connsiteY3" fmla="*/ 2344738 h 2344738"/>
              <a:gd name="connsiteX4" fmla="*/ 4211 w 4549800"/>
              <a:gd name="connsiteY4" fmla="*/ 1183151 h 2344738"/>
              <a:gd name="connsiteX5" fmla="*/ 17487 w 4549800"/>
              <a:gd name="connsiteY5" fmla="*/ 0 h 2344738"/>
              <a:gd name="connsiteX0" fmla="*/ 17487 w 4549800"/>
              <a:gd name="connsiteY0" fmla="*/ 0 h 2344738"/>
              <a:gd name="connsiteX1" fmla="*/ 4549800 w 4549800"/>
              <a:gd name="connsiteY1" fmla="*/ 0 h 2344738"/>
              <a:gd name="connsiteX2" fmla="*/ 4549800 w 4549800"/>
              <a:gd name="connsiteY2" fmla="*/ 2344738 h 2344738"/>
              <a:gd name="connsiteX3" fmla="*/ 17487 w 4549800"/>
              <a:gd name="connsiteY3" fmla="*/ 2344738 h 2344738"/>
              <a:gd name="connsiteX4" fmla="*/ 4211 w 4549800"/>
              <a:gd name="connsiteY4" fmla="*/ 1183151 h 2344738"/>
              <a:gd name="connsiteX5" fmla="*/ 17487 w 4549800"/>
              <a:gd name="connsiteY5" fmla="*/ 0 h 2344738"/>
              <a:gd name="connsiteX0" fmla="*/ 16040 w 4548353"/>
              <a:gd name="connsiteY0" fmla="*/ 0 h 2344738"/>
              <a:gd name="connsiteX1" fmla="*/ 4548353 w 4548353"/>
              <a:gd name="connsiteY1" fmla="*/ 0 h 2344738"/>
              <a:gd name="connsiteX2" fmla="*/ 4548353 w 4548353"/>
              <a:gd name="connsiteY2" fmla="*/ 2344738 h 2344738"/>
              <a:gd name="connsiteX3" fmla="*/ 16040 w 4548353"/>
              <a:gd name="connsiteY3" fmla="*/ 2344738 h 2344738"/>
              <a:gd name="connsiteX4" fmla="*/ 2764 w 4548353"/>
              <a:gd name="connsiteY4" fmla="*/ 1183151 h 2344738"/>
              <a:gd name="connsiteX5" fmla="*/ 16040 w 454835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0 w 4532313"/>
              <a:gd name="connsiteY3" fmla="*/ 2344738 h 2344738"/>
              <a:gd name="connsiteX4" fmla="*/ 4479 w 4532313"/>
              <a:gd name="connsiteY4" fmla="*/ 1209784 h 2344738"/>
              <a:gd name="connsiteX5" fmla="*/ 0 w 4532313"/>
              <a:gd name="connsiteY5" fmla="*/ 0 h 2344738"/>
              <a:gd name="connsiteX0" fmla="*/ 14335 w 4546648"/>
              <a:gd name="connsiteY0" fmla="*/ 0 h 2344883"/>
              <a:gd name="connsiteX1" fmla="*/ 4546648 w 4546648"/>
              <a:gd name="connsiteY1" fmla="*/ 0 h 2344883"/>
              <a:gd name="connsiteX2" fmla="*/ 4546648 w 4546648"/>
              <a:gd name="connsiteY2" fmla="*/ 2344738 h 2344883"/>
              <a:gd name="connsiteX3" fmla="*/ 14335 w 4546648"/>
              <a:gd name="connsiteY3" fmla="*/ 2344738 h 2344883"/>
              <a:gd name="connsiteX4" fmla="*/ 18814 w 4546648"/>
              <a:gd name="connsiteY4" fmla="*/ 1209784 h 2344883"/>
              <a:gd name="connsiteX5" fmla="*/ 14335 w 4546648"/>
              <a:gd name="connsiteY5" fmla="*/ 0 h 2344883"/>
              <a:gd name="connsiteX0" fmla="*/ 0 w 4532313"/>
              <a:gd name="connsiteY0" fmla="*/ 0 h 2344883"/>
              <a:gd name="connsiteX1" fmla="*/ 4532313 w 4532313"/>
              <a:gd name="connsiteY1" fmla="*/ 0 h 2344883"/>
              <a:gd name="connsiteX2" fmla="*/ 4532313 w 4532313"/>
              <a:gd name="connsiteY2" fmla="*/ 2344738 h 2344883"/>
              <a:gd name="connsiteX3" fmla="*/ 26633 w 4532313"/>
              <a:gd name="connsiteY3" fmla="*/ 2344738 h 2344883"/>
              <a:gd name="connsiteX4" fmla="*/ 4479 w 4532313"/>
              <a:gd name="connsiteY4" fmla="*/ 1209784 h 2344883"/>
              <a:gd name="connsiteX5" fmla="*/ 0 w 4532313"/>
              <a:gd name="connsiteY5" fmla="*/ 0 h 2344883"/>
              <a:gd name="connsiteX0" fmla="*/ 0 w 4532313"/>
              <a:gd name="connsiteY0" fmla="*/ 0 h 2344883"/>
              <a:gd name="connsiteX1" fmla="*/ 4532313 w 4532313"/>
              <a:gd name="connsiteY1" fmla="*/ 0 h 2344883"/>
              <a:gd name="connsiteX2" fmla="*/ 4532313 w 4532313"/>
              <a:gd name="connsiteY2" fmla="*/ 2344738 h 2344883"/>
              <a:gd name="connsiteX3" fmla="*/ 35511 w 4532313"/>
              <a:gd name="connsiteY3" fmla="*/ 2344738 h 2344883"/>
              <a:gd name="connsiteX4" fmla="*/ 4479 w 4532313"/>
              <a:gd name="connsiteY4" fmla="*/ 1209784 h 2344883"/>
              <a:gd name="connsiteX5" fmla="*/ 0 w 4532313"/>
              <a:gd name="connsiteY5" fmla="*/ 0 h 2344883"/>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4479 w 4532313"/>
              <a:gd name="connsiteY4" fmla="*/ 120978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472731 w 4532313"/>
              <a:gd name="connsiteY1" fmla="*/ 619 h 2344738"/>
              <a:gd name="connsiteX2" fmla="*/ 4532313 w 4532313"/>
              <a:gd name="connsiteY2" fmla="*/ 0 h 2344738"/>
              <a:gd name="connsiteX3" fmla="*/ 4532313 w 4532313"/>
              <a:gd name="connsiteY3" fmla="*/ 2344738 h 2344738"/>
              <a:gd name="connsiteX4" fmla="*/ 35511 w 4532313"/>
              <a:gd name="connsiteY4" fmla="*/ 2344738 h 2344738"/>
              <a:gd name="connsiteX5" fmla="*/ 14602 w 4532313"/>
              <a:gd name="connsiteY5" fmla="*/ 1881244 h 2344738"/>
              <a:gd name="connsiteX6" fmla="*/ 0 w 4532313"/>
              <a:gd name="connsiteY6" fmla="*/ 0 h 2344738"/>
              <a:gd name="connsiteX0" fmla="*/ 0 w 4532313"/>
              <a:gd name="connsiteY0" fmla="*/ 0 h 2344738"/>
              <a:gd name="connsiteX1" fmla="*/ 4472731 w 4532313"/>
              <a:gd name="connsiteY1" fmla="*/ 619 h 2344738"/>
              <a:gd name="connsiteX2" fmla="*/ 4532313 w 4532313"/>
              <a:gd name="connsiteY2" fmla="*/ 33742 h 2344738"/>
              <a:gd name="connsiteX3" fmla="*/ 4532313 w 4532313"/>
              <a:gd name="connsiteY3" fmla="*/ 2344738 h 2344738"/>
              <a:gd name="connsiteX4" fmla="*/ 35511 w 4532313"/>
              <a:gd name="connsiteY4" fmla="*/ 2344738 h 2344738"/>
              <a:gd name="connsiteX5" fmla="*/ 14602 w 4532313"/>
              <a:gd name="connsiteY5" fmla="*/ 1881244 h 2344738"/>
              <a:gd name="connsiteX6" fmla="*/ 0 w 4532313"/>
              <a:gd name="connsiteY6" fmla="*/ 0 h 2344738"/>
              <a:gd name="connsiteX0" fmla="*/ 0 w 4533045"/>
              <a:gd name="connsiteY0" fmla="*/ 0 h 2344738"/>
              <a:gd name="connsiteX1" fmla="*/ 4472731 w 4533045"/>
              <a:gd name="connsiteY1" fmla="*/ 619 h 2344738"/>
              <a:gd name="connsiteX2" fmla="*/ 4532313 w 4533045"/>
              <a:gd name="connsiteY2" fmla="*/ 33742 h 2344738"/>
              <a:gd name="connsiteX3" fmla="*/ 4532313 w 4533045"/>
              <a:gd name="connsiteY3" fmla="*/ 2344738 h 2344738"/>
              <a:gd name="connsiteX4" fmla="*/ 35511 w 4533045"/>
              <a:gd name="connsiteY4" fmla="*/ 2344738 h 2344738"/>
              <a:gd name="connsiteX5" fmla="*/ 14602 w 4533045"/>
              <a:gd name="connsiteY5" fmla="*/ 1881244 h 2344738"/>
              <a:gd name="connsiteX6" fmla="*/ 0 w 4533045"/>
              <a:gd name="connsiteY6" fmla="*/ 0 h 2344738"/>
              <a:gd name="connsiteX0" fmla="*/ 0 w 4535312"/>
              <a:gd name="connsiteY0" fmla="*/ 0 h 2344738"/>
              <a:gd name="connsiteX1" fmla="*/ 4472731 w 4535312"/>
              <a:gd name="connsiteY1" fmla="*/ 619 h 2344738"/>
              <a:gd name="connsiteX2" fmla="*/ 4532313 w 4535312"/>
              <a:gd name="connsiteY2" fmla="*/ 33742 h 2344738"/>
              <a:gd name="connsiteX3" fmla="*/ 4532313 w 4535312"/>
              <a:gd name="connsiteY3" fmla="*/ 2344738 h 2344738"/>
              <a:gd name="connsiteX4" fmla="*/ 35511 w 4535312"/>
              <a:gd name="connsiteY4" fmla="*/ 2344738 h 2344738"/>
              <a:gd name="connsiteX5" fmla="*/ 14602 w 4535312"/>
              <a:gd name="connsiteY5" fmla="*/ 1881244 h 2344738"/>
              <a:gd name="connsiteX6" fmla="*/ 0 w 4535312"/>
              <a:gd name="connsiteY6" fmla="*/ 0 h 2344738"/>
              <a:gd name="connsiteX0" fmla="*/ 0 w 4535312"/>
              <a:gd name="connsiteY0" fmla="*/ 0 h 2349041"/>
              <a:gd name="connsiteX1" fmla="*/ 4472731 w 4535312"/>
              <a:gd name="connsiteY1" fmla="*/ 619 h 2349041"/>
              <a:gd name="connsiteX2" fmla="*/ 4532313 w 4535312"/>
              <a:gd name="connsiteY2" fmla="*/ 33742 h 2349041"/>
              <a:gd name="connsiteX3" fmla="*/ 4532313 w 4535312"/>
              <a:gd name="connsiteY3" fmla="*/ 2344738 h 2349041"/>
              <a:gd name="connsiteX4" fmla="*/ 3730413 w 4535312"/>
              <a:gd name="connsiteY4" fmla="*/ 2349041 h 2349041"/>
              <a:gd name="connsiteX5" fmla="*/ 35511 w 4535312"/>
              <a:gd name="connsiteY5" fmla="*/ 2344738 h 2349041"/>
              <a:gd name="connsiteX6" fmla="*/ 14602 w 4535312"/>
              <a:gd name="connsiteY6" fmla="*/ 1881244 h 2349041"/>
              <a:gd name="connsiteX7" fmla="*/ 0 w 4535312"/>
              <a:gd name="connsiteY7" fmla="*/ 0 h 2349041"/>
              <a:gd name="connsiteX0" fmla="*/ 0 w 4535312"/>
              <a:gd name="connsiteY0" fmla="*/ 0 h 2349495"/>
              <a:gd name="connsiteX1" fmla="*/ 4472731 w 4535312"/>
              <a:gd name="connsiteY1" fmla="*/ 619 h 2349495"/>
              <a:gd name="connsiteX2" fmla="*/ 4532313 w 4535312"/>
              <a:gd name="connsiteY2" fmla="*/ 33742 h 2349495"/>
              <a:gd name="connsiteX3" fmla="*/ 4532313 w 4535312"/>
              <a:gd name="connsiteY3" fmla="*/ 2344738 h 2349495"/>
              <a:gd name="connsiteX4" fmla="*/ 3730413 w 4535312"/>
              <a:gd name="connsiteY4" fmla="*/ 2349041 h 2349495"/>
              <a:gd name="connsiteX5" fmla="*/ 35511 w 4535312"/>
              <a:gd name="connsiteY5" fmla="*/ 2344738 h 2349495"/>
              <a:gd name="connsiteX6" fmla="*/ 14602 w 4535312"/>
              <a:gd name="connsiteY6" fmla="*/ 1881244 h 2349495"/>
              <a:gd name="connsiteX7" fmla="*/ 0 w 4535312"/>
              <a:gd name="connsiteY7" fmla="*/ 0 h 2349495"/>
              <a:gd name="connsiteX0" fmla="*/ 0 w 4535312"/>
              <a:gd name="connsiteY0" fmla="*/ 0 h 2352415"/>
              <a:gd name="connsiteX1" fmla="*/ 4472731 w 4535312"/>
              <a:gd name="connsiteY1" fmla="*/ 619 h 2352415"/>
              <a:gd name="connsiteX2" fmla="*/ 4532313 w 4535312"/>
              <a:gd name="connsiteY2" fmla="*/ 33742 h 2352415"/>
              <a:gd name="connsiteX3" fmla="*/ 4532313 w 4535312"/>
              <a:gd name="connsiteY3" fmla="*/ 2344738 h 2352415"/>
              <a:gd name="connsiteX4" fmla="*/ 2451603 w 4535312"/>
              <a:gd name="connsiteY4" fmla="*/ 2352415 h 2352415"/>
              <a:gd name="connsiteX5" fmla="*/ 35511 w 4535312"/>
              <a:gd name="connsiteY5" fmla="*/ 2344738 h 2352415"/>
              <a:gd name="connsiteX6" fmla="*/ 14602 w 4535312"/>
              <a:gd name="connsiteY6" fmla="*/ 1881244 h 2352415"/>
              <a:gd name="connsiteX7" fmla="*/ 0 w 4535312"/>
              <a:gd name="connsiteY7" fmla="*/ 0 h 2352415"/>
              <a:gd name="connsiteX0" fmla="*/ 0 w 4971561"/>
              <a:gd name="connsiteY0" fmla="*/ 0 h 2352415"/>
              <a:gd name="connsiteX1" fmla="*/ 4472731 w 4971561"/>
              <a:gd name="connsiteY1" fmla="*/ 619 h 2352415"/>
              <a:gd name="connsiteX2" fmla="*/ 4971484 w 4971561"/>
              <a:gd name="connsiteY2" fmla="*/ 1208414 h 2352415"/>
              <a:gd name="connsiteX3" fmla="*/ 4532313 w 4971561"/>
              <a:gd name="connsiteY3" fmla="*/ 2344738 h 2352415"/>
              <a:gd name="connsiteX4" fmla="*/ 2451603 w 4971561"/>
              <a:gd name="connsiteY4" fmla="*/ 2352415 h 2352415"/>
              <a:gd name="connsiteX5" fmla="*/ 35511 w 4971561"/>
              <a:gd name="connsiteY5" fmla="*/ 2344738 h 2352415"/>
              <a:gd name="connsiteX6" fmla="*/ 14602 w 4971561"/>
              <a:gd name="connsiteY6" fmla="*/ 1881244 h 2352415"/>
              <a:gd name="connsiteX7" fmla="*/ 0 w 4971561"/>
              <a:gd name="connsiteY7" fmla="*/ 0 h 2352415"/>
              <a:gd name="connsiteX0" fmla="*/ 0 w 4971561"/>
              <a:gd name="connsiteY0" fmla="*/ 0 h 2352415"/>
              <a:gd name="connsiteX1" fmla="*/ 4472731 w 4971561"/>
              <a:gd name="connsiteY1" fmla="*/ 619 h 2352415"/>
              <a:gd name="connsiteX2" fmla="*/ 4971484 w 4971561"/>
              <a:gd name="connsiteY2" fmla="*/ 1208414 h 2352415"/>
              <a:gd name="connsiteX3" fmla="*/ 4532313 w 4971561"/>
              <a:gd name="connsiteY3" fmla="*/ 2344738 h 2352415"/>
              <a:gd name="connsiteX4" fmla="*/ 2451603 w 4971561"/>
              <a:gd name="connsiteY4" fmla="*/ 2352415 h 2352415"/>
              <a:gd name="connsiteX5" fmla="*/ 35511 w 4971561"/>
              <a:gd name="connsiteY5" fmla="*/ 2344738 h 2352415"/>
              <a:gd name="connsiteX6" fmla="*/ 14602 w 4971561"/>
              <a:gd name="connsiteY6" fmla="*/ 1881244 h 2352415"/>
              <a:gd name="connsiteX7" fmla="*/ 0 w 4971561"/>
              <a:gd name="connsiteY7" fmla="*/ 0 h 2352415"/>
              <a:gd name="connsiteX0" fmla="*/ 0 w 4971484"/>
              <a:gd name="connsiteY0" fmla="*/ 0 h 2352415"/>
              <a:gd name="connsiteX1" fmla="*/ 4472731 w 4971484"/>
              <a:gd name="connsiteY1" fmla="*/ 619 h 2352415"/>
              <a:gd name="connsiteX2" fmla="*/ 4971484 w 4971484"/>
              <a:gd name="connsiteY2" fmla="*/ 1208414 h 2352415"/>
              <a:gd name="connsiteX3" fmla="*/ 4532313 w 4971484"/>
              <a:gd name="connsiteY3" fmla="*/ 2344738 h 2352415"/>
              <a:gd name="connsiteX4" fmla="*/ 2451603 w 4971484"/>
              <a:gd name="connsiteY4" fmla="*/ 2352415 h 2352415"/>
              <a:gd name="connsiteX5" fmla="*/ 35511 w 4971484"/>
              <a:gd name="connsiteY5" fmla="*/ 2344738 h 2352415"/>
              <a:gd name="connsiteX6" fmla="*/ 14602 w 4971484"/>
              <a:gd name="connsiteY6" fmla="*/ 1881244 h 2352415"/>
              <a:gd name="connsiteX7" fmla="*/ 0 w 4971484"/>
              <a:gd name="connsiteY7" fmla="*/ 0 h 2352415"/>
              <a:gd name="connsiteX0" fmla="*/ 0 w 5483851"/>
              <a:gd name="connsiteY0" fmla="*/ 0 h 2352415"/>
              <a:gd name="connsiteX1" fmla="*/ 4472731 w 5483851"/>
              <a:gd name="connsiteY1" fmla="*/ 619 h 2352415"/>
              <a:gd name="connsiteX2" fmla="*/ 5483851 w 5483851"/>
              <a:gd name="connsiteY2" fmla="*/ 1180445 h 2352415"/>
              <a:gd name="connsiteX3" fmla="*/ 4532313 w 5483851"/>
              <a:gd name="connsiteY3" fmla="*/ 2344738 h 2352415"/>
              <a:gd name="connsiteX4" fmla="*/ 2451603 w 5483851"/>
              <a:gd name="connsiteY4" fmla="*/ 2352415 h 2352415"/>
              <a:gd name="connsiteX5" fmla="*/ 35511 w 5483851"/>
              <a:gd name="connsiteY5" fmla="*/ 2344738 h 2352415"/>
              <a:gd name="connsiteX6" fmla="*/ 14602 w 5483851"/>
              <a:gd name="connsiteY6" fmla="*/ 1881244 h 2352415"/>
              <a:gd name="connsiteX7" fmla="*/ 0 w 5483851"/>
              <a:gd name="connsiteY7" fmla="*/ 0 h 2352415"/>
              <a:gd name="connsiteX0" fmla="*/ 0 w 5483851"/>
              <a:gd name="connsiteY0" fmla="*/ 0 h 2352415"/>
              <a:gd name="connsiteX1" fmla="*/ 4472731 w 5483851"/>
              <a:gd name="connsiteY1" fmla="*/ 619 h 2352415"/>
              <a:gd name="connsiteX2" fmla="*/ 5483851 w 5483851"/>
              <a:gd name="connsiteY2" fmla="*/ 1180445 h 2352415"/>
              <a:gd name="connsiteX3" fmla="*/ 4532313 w 5483851"/>
              <a:gd name="connsiteY3" fmla="*/ 2344738 h 2352415"/>
              <a:gd name="connsiteX4" fmla="*/ 2451603 w 5483851"/>
              <a:gd name="connsiteY4" fmla="*/ 2352415 h 2352415"/>
              <a:gd name="connsiteX5" fmla="*/ 35511 w 5483851"/>
              <a:gd name="connsiteY5" fmla="*/ 2344738 h 2352415"/>
              <a:gd name="connsiteX6" fmla="*/ 14602 w 5483851"/>
              <a:gd name="connsiteY6" fmla="*/ 1881244 h 2352415"/>
              <a:gd name="connsiteX7" fmla="*/ 0 w 5483851"/>
              <a:gd name="connsiteY7" fmla="*/ 0 h 2352415"/>
              <a:gd name="connsiteX0" fmla="*/ 0 w 5474702"/>
              <a:gd name="connsiteY0" fmla="*/ 0 h 2352415"/>
              <a:gd name="connsiteX1" fmla="*/ 4472731 w 5474702"/>
              <a:gd name="connsiteY1" fmla="*/ 619 h 2352415"/>
              <a:gd name="connsiteX2" fmla="*/ 5474702 w 5474702"/>
              <a:gd name="connsiteY2" fmla="*/ 1133831 h 2352415"/>
              <a:gd name="connsiteX3" fmla="*/ 4532313 w 5474702"/>
              <a:gd name="connsiteY3" fmla="*/ 2344738 h 2352415"/>
              <a:gd name="connsiteX4" fmla="*/ 2451603 w 5474702"/>
              <a:gd name="connsiteY4" fmla="*/ 2352415 h 2352415"/>
              <a:gd name="connsiteX5" fmla="*/ 35511 w 5474702"/>
              <a:gd name="connsiteY5" fmla="*/ 2344738 h 2352415"/>
              <a:gd name="connsiteX6" fmla="*/ 14602 w 5474702"/>
              <a:gd name="connsiteY6" fmla="*/ 1881244 h 2352415"/>
              <a:gd name="connsiteX7" fmla="*/ 0 w 5474702"/>
              <a:gd name="connsiteY7" fmla="*/ 0 h 2352415"/>
              <a:gd name="connsiteX0" fmla="*/ 0 w 5474702"/>
              <a:gd name="connsiteY0" fmla="*/ 0 h 2352415"/>
              <a:gd name="connsiteX1" fmla="*/ 4472731 w 5474702"/>
              <a:gd name="connsiteY1" fmla="*/ 619 h 2352415"/>
              <a:gd name="connsiteX2" fmla="*/ 5474702 w 5474702"/>
              <a:gd name="connsiteY2" fmla="*/ 1133831 h 2352415"/>
              <a:gd name="connsiteX3" fmla="*/ 4504865 w 5474702"/>
              <a:gd name="connsiteY3" fmla="*/ 2344738 h 2352415"/>
              <a:gd name="connsiteX4" fmla="*/ 2451603 w 5474702"/>
              <a:gd name="connsiteY4" fmla="*/ 2352415 h 2352415"/>
              <a:gd name="connsiteX5" fmla="*/ 35511 w 5474702"/>
              <a:gd name="connsiteY5" fmla="*/ 2344738 h 2352415"/>
              <a:gd name="connsiteX6" fmla="*/ 14602 w 5474702"/>
              <a:gd name="connsiteY6" fmla="*/ 1881244 h 2352415"/>
              <a:gd name="connsiteX7" fmla="*/ 0 w 5474702"/>
              <a:gd name="connsiteY7" fmla="*/ 0 h 2352415"/>
              <a:gd name="connsiteX0" fmla="*/ 0 w 5328311"/>
              <a:gd name="connsiteY0" fmla="*/ 0 h 2352415"/>
              <a:gd name="connsiteX1" fmla="*/ 4472731 w 5328311"/>
              <a:gd name="connsiteY1" fmla="*/ 619 h 2352415"/>
              <a:gd name="connsiteX2" fmla="*/ 5328311 w 5328311"/>
              <a:gd name="connsiteY2" fmla="*/ 1152476 h 2352415"/>
              <a:gd name="connsiteX3" fmla="*/ 4504865 w 5328311"/>
              <a:gd name="connsiteY3" fmla="*/ 2344738 h 2352415"/>
              <a:gd name="connsiteX4" fmla="*/ 2451603 w 5328311"/>
              <a:gd name="connsiteY4" fmla="*/ 2352415 h 2352415"/>
              <a:gd name="connsiteX5" fmla="*/ 35511 w 5328311"/>
              <a:gd name="connsiteY5" fmla="*/ 2344738 h 2352415"/>
              <a:gd name="connsiteX6" fmla="*/ 14602 w 5328311"/>
              <a:gd name="connsiteY6" fmla="*/ 1881244 h 2352415"/>
              <a:gd name="connsiteX7" fmla="*/ 0 w 5328311"/>
              <a:gd name="connsiteY7" fmla="*/ 0 h 2352415"/>
              <a:gd name="connsiteX0" fmla="*/ 0 w 4952868"/>
              <a:gd name="connsiteY0" fmla="*/ 0 h 2352415"/>
              <a:gd name="connsiteX1" fmla="*/ 4472731 w 4952868"/>
              <a:gd name="connsiteY1" fmla="*/ 619 h 2352415"/>
              <a:gd name="connsiteX2" fmla="*/ 4952868 w 4952868"/>
              <a:gd name="connsiteY2" fmla="*/ 1152476 h 2352415"/>
              <a:gd name="connsiteX3" fmla="*/ 4504865 w 4952868"/>
              <a:gd name="connsiteY3" fmla="*/ 2344738 h 2352415"/>
              <a:gd name="connsiteX4" fmla="*/ 2451603 w 4952868"/>
              <a:gd name="connsiteY4" fmla="*/ 2352415 h 2352415"/>
              <a:gd name="connsiteX5" fmla="*/ 35511 w 4952868"/>
              <a:gd name="connsiteY5" fmla="*/ 2344738 h 2352415"/>
              <a:gd name="connsiteX6" fmla="*/ 14602 w 4952868"/>
              <a:gd name="connsiteY6" fmla="*/ 1881244 h 2352415"/>
              <a:gd name="connsiteX7" fmla="*/ 0 w 4952868"/>
              <a:gd name="connsiteY7" fmla="*/ 0 h 2352415"/>
              <a:gd name="connsiteX0" fmla="*/ 0 w 4952868"/>
              <a:gd name="connsiteY0" fmla="*/ 0 h 2352415"/>
              <a:gd name="connsiteX1" fmla="*/ 4472731 w 4952868"/>
              <a:gd name="connsiteY1" fmla="*/ 619 h 2352415"/>
              <a:gd name="connsiteX2" fmla="*/ 4952868 w 4952868"/>
              <a:gd name="connsiteY2" fmla="*/ 1152476 h 2352415"/>
              <a:gd name="connsiteX3" fmla="*/ 4504865 w 4952868"/>
              <a:gd name="connsiteY3" fmla="*/ 2344738 h 2352415"/>
              <a:gd name="connsiteX4" fmla="*/ 2451603 w 4952868"/>
              <a:gd name="connsiteY4" fmla="*/ 2352415 h 2352415"/>
              <a:gd name="connsiteX5" fmla="*/ 35511 w 4952868"/>
              <a:gd name="connsiteY5" fmla="*/ 2344738 h 2352415"/>
              <a:gd name="connsiteX6" fmla="*/ 14602 w 4952868"/>
              <a:gd name="connsiteY6" fmla="*/ 1881244 h 2352415"/>
              <a:gd name="connsiteX7" fmla="*/ 0 w 4952868"/>
              <a:gd name="connsiteY7" fmla="*/ 0 h 2352415"/>
              <a:gd name="connsiteX0" fmla="*/ 121977 w 4938320"/>
              <a:gd name="connsiteY0" fmla="*/ 22208 h 2351795"/>
              <a:gd name="connsiteX1" fmla="*/ 4458183 w 4938320"/>
              <a:gd name="connsiteY1" fmla="*/ -1 h 2351795"/>
              <a:gd name="connsiteX2" fmla="*/ 4938320 w 4938320"/>
              <a:gd name="connsiteY2" fmla="*/ 1151856 h 2351795"/>
              <a:gd name="connsiteX3" fmla="*/ 4490317 w 4938320"/>
              <a:gd name="connsiteY3" fmla="*/ 2344118 h 2351795"/>
              <a:gd name="connsiteX4" fmla="*/ 2437055 w 4938320"/>
              <a:gd name="connsiteY4" fmla="*/ 2351795 h 2351795"/>
              <a:gd name="connsiteX5" fmla="*/ 20963 w 4938320"/>
              <a:gd name="connsiteY5" fmla="*/ 2344118 h 2351795"/>
              <a:gd name="connsiteX6" fmla="*/ 54 w 4938320"/>
              <a:gd name="connsiteY6" fmla="*/ 1880624 h 2351795"/>
              <a:gd name="connsiteX7" fmla="*/ 121977 w 4938320"/>
              <a:gd name="connsiteY7" fmla="*/ 22208 h 2351795"/>
              <a:gd name="connsiteX0" fmla="*/ 103997 w 4920340"/>
              <a:gd name="connsiteY0" fmla="*/ 22208 h 2351795"/>
              <a:gd name="connsiteX1" fmla="*/ 4440203 w 4920340"/>
              <a:gd name="connsiteY1" fmla="*/ -1 h 2351795"/>
              <a:gd name="connsiteX2" fmla="*/ 4920340 w 4920340"/>
              <a:gd name="connsiteY2" fmla="*/ 1151856 h 2351795"/>
              <a:gd name="connsiteX3" fmla="*/ 4472337 w 4920340"/>
              <a:gd name="connsiteY3" fmla="*/ 2344118 h 2351795"/>
              <a:gd name="connsiteX4" fmla="*/ 2419075 w 4920340"/>
              <a:gd name="connsiteY4" fmla="*/ 2351795 h 2351795"/>
              <a:gd name="connsiteX5" fmla="*/ 2983 w 4920340"/>
              <a:gd name="connsiteY5" fmla="*/ 2344118 h 2351795"/>
              <a:gd name="connsiteX6" fmla="*/ 101534 w 4920340"/>
              <a:gd name="connsiteY6" fmla="*/ 1834971 h 2351795"/>
              <a:gd name="connsiteX7" fmla="*/ 103997 w 4920340"/>
              <a:gd name="connsiteY7" fmla="*/ 22208 h 2351795"/>
              <a:gd name="connsiteX0" fmla="*/ 9071 w 4825414"/>
              <a:gd name="connsiteY0" fmla="*/ 22208 h 2351795"/>
              <a:gd name="connsiteX1" fmla="*/ 4345277 w 4825414"/>
              <a:gd name="connsiteY1" fmla="*/ -1 h 2351795"/>
              <a:gd name="connsiteX2" fmla="*/ 4825414 w 4825414"/>
              <a:gd name="connsiteY2" fmla="*/ 1151856 h 2351795"/>
              <a:gd name="connsiteX3" fmla="*/ 4377411 w 4825414"/>
              <a:gd name="connsiteY3" fmla="*/ 2344118 h 2351795"/>
              <a:gd name="connsiteX4" fmla="*/ 2324149 w 4825414"/>
              <a:gd name="connsiteY4" fmla="*/ 2351795 h 2351795"/>
              <a:gd name="connsiteX5" fmla="*/ 10449 w 4825414"/>
              <a:gd name="connsiteY5" fmla="*/ 2344119 h 2351795"/>
              <a:gd name="connsiteX6" fmla="*/ 6608 w 4825414"/>
              <a:gd name="connsiteY6" fmla="*/ 1834971 h 2351795"/>
              <a:gd name="connsiteX7" fmla="*/ 9071 w 4825414"/>
              <a:gd name="connsiteY7" fmla="*/ 22208 h 235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5414" h="2351795">
                <a:moveTo>
                  <a:pt x="9071" y="22208"/>
                </a:moveTo>
                <a:lnTo>
                  <a:pt x="4345277" y="-1"/>
                </a:lnTo>
                <a:cubicBezTo>
                  <a:pt x="4365138" y="11040"/>
                  <a:pt x="4814248" y="1094376"/>
                  <a:pt x="4825414" y="1151856"/>
                </a:cubicBezTo>
                <a:cubicBezTo>
                  <a:pt x="4823014" y="1224676"/>
                  <a:pt x="4699591" y="1594907"/>
                  <a:pt x="4377411" y="2344118"/>
                </a:cubicBezTo>
                <a:lnTo>
                  <a:pt x="2324149" y="2351795"/>
                </a:lnTo>
                <a:lnTo>
                  <a:pt x="10449" y="2344119"/>
                </a:lnTo>
                <a:cubicBezTo>
                  <a:pt x="-13446" y="2342921"/>
                  <a:pt x="11863" y="2193044"/>
                  <a:pt x="6608" y="1834971"/>
                </a:cubicBezTo>
                <a:cubicBezTo>
                  <a:pt x="3400" y="1326946"/>
                  <a:pt x="22401" y="381081"/>
                  <a:pt x="9071" y="22208"/>
                </a:cubicBezTo>
                <a:close/>
              </a:path>
            </a:pathLst>
          </a:custGeom>
          <a:solidFill>
            <a:srgbClr val="FAF1EF"/>
          </a:solidFill>
          <a:ln w="28575">
            <a:solidFill>
              <a:schemeClr val="bg1"/>
            </a:solidFill>
          </a:ln>
        </p:spPr>
        <p:txBody>
          <a:bodyPr lIns="216000" tIns="108000" rIns="360000" bIns="108000" anchor="ctr"/>
          <a:lstStyle>
            <a:lvl1pPr marL="0" indent="0">
              <a:lnSpc>
                <a:spcPct val="90000"/>
              </a:lnSpc>
              <a:spcBef>
                <a:spcPts val="0"/>
              </a:spcBef>
              <a:buNone/>
              <a:defRPr spc="-40" baseline="0"/>
            </a:lvl1pPr>
          </a:lstStyle>
          <a:p>
            <a:pPr lvl="0"/>
            <a:r>
              <a:rPr lang="en-GB"/>
              <a:t>Insert text</a:t>
            </a:r>
          </a:p>
        </p:txBody>
      </p:sp>
      <p:sp>
        <p:nvSpPr>
          <p:cNvPr id="27" name="Text Placeholder 26">
            <a:extLst>
              <a:ext uri="{FF2B5EF4-FFF2-40B4-BE49-F238E27FC236}">
                <a16:creationId xmlns:a16="http://schemas.microsoft.com/office/drawing/2014/main" id="{F4C66DEB-6B79-DFE9-2F13-45D1D029C6BC}"/>
              </a:ext>
            </a:extLst>
          </p:cNvPr>
          <p:cNvSpPr>
            <a:spLocks noGrp="1"/>
          </p:cNvSpPr>
          <p:nvPr>
            <p:ph type="body" sz="quarter" idx="23" hasCustomPrompt="1"/>
          </p:nvPr>
        </p:nvSpPr>
        <p:spPr>
          <a:xfrm>
            <a:off x="893000" y="4727434"/>
            <a:ext cx="2248796" cy="1160718"/>
          </a:xfrm>
          <a:prstGeom prst="rect">
            <a:avLst/>
          </a:prstGeom>
        </p:spPr>
        <p:txBody>
          <a:bodyPr lIns="0" tIns="0" rIns="0" bIns="0"/>
          <a:lstStyle>
            <a:lvl1pPr marL="88900" indent="-88900" rtl="0">
              <a:lnSpc>
                <a:spcPct val="110000"/>
              </a:lnSpc>
              <a:tabLst/>
              <a:defRPr sz="1100"/>
            </a:lvl1pPr>
            <a:lvl2pPr marL="268287" indent="0">
              <a:buNone/>
              <a:defRPr/>
            </a:lvl2pPr>
          </a:lstStyle>
          <a:p>
            <a:pPr lvl="0"/>
            <a:r>
              <a:rPr lang="en-GB"/>
              <a:t>Click to add content</a:t>
            </a:r>
          </a:p>
        </p:txBody>
      </p:sp>
      <p:sp>
        <p:nvSpPr>
          <p:cNvPr id="2" name="Text Placeholder 26">
            <a:extLst>
              <a:ext uri="{FF2B5EF4-FFF2-40B4-BE49-F238E27FC236}">
                <a16:creationId xmlns:a16="http://schemas.microsoft.com/office/drawing/2014/main" id="{09E1B77B-570E-6B4E-6F50-A0BA6ED04A8E}"/>
              </a:ext>
            </a:extLst>
          </p:cNvPr>
          <p:cNvSpPr>
            <a:spLocks noGrp="1"/>
          </p:cNvSpPr>
          <p:nvPr>
            <p:ph type="body" sz="quarter" idx="31" hasCustomPrompt="1"/>
          </p:nvPr>
        </p:nvSpPr>
        <p:spPr>
          <a:xfrm>
            <a:off x="2009108" y="2289523"/>
            <a:ext cx="2248796" cy="1160718"/>
          </a:xfrm>
          <a:prstGeom prst="rect">
            <a:avLst/>
          </a:prstGeom>
        </p:spPr>
        <p:txBody>
          <a:bodyPr lIns="0" tIns="0" rIns="0" bIns="0" anchor="b"/>
          <a:lstStyle>
            <a:lvl1pPr marL="88900" indent="-88900" rtl="0">
              <a:lnSpc>
                <a:spcPct val="110000"/>
              </a:lnSpc>
              <a:tabLst/>
              <a:defRPr sz="1100"/>
            </a:lvl1pPr>
            <a:lvl2pPr marL="268287" indent="0">
              <a:buNone/>
              <a:defRPr/>
            </a:lvl2pPr>
          </a:lstStyle>
          <a:p>
            <a:pPr lvl="0"/>
            <a:r>
              <a:rPr lang="en-GB"/>
              <a:t>Click to add content</a:t>
            </a:r>
          </a:p>
        </p:txBody>
      </p:sp>
      <p:sp>
        <p:nvSpPr>
          <p:cNvPr id="9" name="Text Placeholder 3">
            <a:extLst>
              <a:ext uri="{FF2B5EF4-FFF2-40B4-BE49-F238E27FC236}">
                <a16:creationId xmlns:a16="http://schemas.microsoft.com/office/drawing/2014/main" id="{9A933D7A-4B46-D560-41E2-8C4D4D05F6C2}"/>
              </a:ext>
            </a:extLst>
          </p:cNvPr>
          <p:cNvSpPr>
            <a:spLocks noGrp="1"/>
          </p:cNvSpPr>
          <p:nvPr>
            <p:ph type="body" sz="quarter" idx="41" hasCustomPrompt="1"/>
          </p:nvPr>
        </p:nvSpPr>
        <p:spPr>
          <a:xfrm>
            <a:off x="3093389" y="3603112"/>
            <a:ext cx="2807683" cy="971450"/>
          </a:xfrm>
          <a:custGeom>
            <a:avLst/>
            <a:gdLst>
              <a:gd name="connsiteX0" fmla="*/ 0 w 4532313"/>
              <a:gd name="connsiteY0" fmla="*/ 0 h 2344738"/>
              <a:gd name="connsiteX1" fmla="*/ 4532313 w 4532313"/>
              <a:gd name="connsiteY1" fmla="*/ 0 h 2344738"/>
              <a:gd name="connsiteX2" fmla="*/ 4532313 w 4532313"/>
              <a:gd name="connsiteY2" fmla="*/ 2344738 h 2344738"/>
              <a:gd name="connsiteX3" fmla="*/ 0 w 4532313"/>
              <a:gd name="connsiteY3" fmla="*/ 2344738 h 2344738"/>
              <a:gd name="connsiteX4" fmla="*/ 0 w 4532313"/>
              <a:gd name="connsiteY4" fmla="*/ 0 h 2344738"/>
              <a:gd name="connsiteX0" fmla="*/ 13276 w 4545589"/>
              <a:gd name="connsiteY0" fmla="*/ 0 h 2344738"/>
              <a:gd name="connsiteX1" fmla="*/ 4545589 w 4545589"/>
              <a:gd name="connsiteY1" fmla="*/ 0 h 2344738"/>
              <a:gd name="connsiteX2" fmla="*/ 4545589 w 4545589"/>
              <a:gd name="connsiteY2" fmla="*/ 2344738 h 2344738"/>
              <a:gd name="connsiteX3" fmla="*/ 13276 w 4545589"/>
              <a:gd name="connsiteY3" fmla="*/ 2344738 h 2344738"/>
              <a:gd name="connsiteX4" fmla="*/ 0 w 4545589"/>
              <a:gd name="connsiteY4" fmla="*/ 1183151 h 2344738"/>
              <a:gd name="connsiteX5" fmla="*/ 13276 w 4545589"/>
              <a:gd name="connsiteY5" fmla="*/ 0 h 2344738"/>
              <a:gd name="connsiteX0" fmla="*/ 17487 w 4549800"/>
              <a:gd name="connsiteY0" fmla="*/ 0 h 2344738"/>
              <a:gd name="connsiteX1" fmla="*/ 4549800 w 4549800"/>
              <a:gd name="connsiteY1" fmla="*/ 0 h 2344738"/>
              <a:gd name="connsiteX2" fmla="*/ 4549800 w 4549800"/>
              <a:gd name="connsiteY2" fmla="*/ 2344738 h 2344738"/>
              <a:gd name="connsiteX3" fmla="*/ 17487 w 4549800"/>
              <a:gd name="connsiteY3" fmla="*/ 2344738 h 2344738"/>
              <a:gd name="connsiteX4" fmla="*/ 4211 w 4549800"/>
              <a:gd name="connsiteY4" fmla="*/ 1183151 h 2344738"/>
              <a:gd name="connsiteX5" fmla="*/ 17487 w 4549800"/>
              <a:gd name="connsiteY5" fmla="*/ 0 h 2344738"/>
              <a:gd name="connsiteX0" fmla="*/ 17487 w 4549800"/>
              <a:gd name="connsiteY0" fmla="*/ 0 h 2344738"/>
              <a:gd name="connsiteX1" fmla="*/ 4549800 w 4549800"/>
              <a:gd name="connsiteY1" fmla="*/ 0 h 2344738"/>
              <a:gd name="connsiteX2" fmla="*/ 4549800 w 4549800"/>
              <a:gd name="connsiteY2" fmla="*/ 2344738 h 2344738"/>
              <a:gd name="connsiteX3" fmla="*/ 17487 w 4549800"/>
              <a:gd name="connsiteY3" fmla="*/ 2344738 h 2344738"/>
              <a:gd name="connsiteX4" fmla="*/ 4211 w 4549800"/>
              <a:gd name="connsiteY4" fmla="*/ 1183151 h 2344738"/>
              <a:gd name="connsiteX5" fmla="*/ 17487 w 4549800"/>
              <a:gd name="connsiteY5" fmla="*/ 0 h 2344738"/>
              <a:gd name="connsiteX0" fmla="*/ 16040 w 4548353"/>
              <a:gd name="connsiteY0" fmla="*/ 0 h 2344738"/>
              <a:gd name="connsiteX1" fmla="*/ 4548353 w 4548353"/>
              <a:gd name="connsiteY1" fmla="*/ 0 h 2344738"/>
              <a:gd name="connsiteX2" fmla="*/ 4548353 w 4548353"/>
              <a:gd name="connsiteY2" fmla="*/ 2344738 h 2344738"/>
              <a:gd name="connsiteX3" fmla="*/ 16040 w 4548353"/>
              <a:gd name="connsiteY3" fmla="*/ 2344738 h 2344738"/>
              <a:gd name="connsiteX4" fmla="*/ 2764 w 4548353"/>
              <a:gd name="connsiteY4" fmla="*/ 1183151 h 2344738"/>
              <a:gd name="connsiteX5" fmla="*/ 16040 w 454835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0 w 4532313"/>
              <a:gd name="connsiteY3" fmla="*/ 2344738 h 2344738"/>
              <a:gd name="connsiteX4" fmla="*/ 4479 w 4532313"/>
              <a:gd name="connsiteY4" fmla="*/ 1209784 h 2344738"/>
              <a:gd name="connsiteX5" fmla="*/ 0 w 4532313"/>
              <a:gd name="connsiteY5" fmla="*/ 0 h 2344738"/>
              <a:gd name="connsiteX0" fmla="*/ 14335 w 4546648"/>
              <a:gd name="connsiteY0" fmla="*/ 0 h 2344883"/>
              <a:gd name="connsiteX1" fmla="*/ 4546648 w 4546648"/>
              <a:gd name="connsiteY1" fmla="*/ 0 h 2344883"/>
              <a:gd name="connsiteX2" fmla="*/ 4546648 w 4546648"/>
              <a:gd name="connsiteY2" fmla="*/ 2344738 h 2344883"/>
              <a:gd name="connsiteX3" fmla="*/ 14335 w 4546648"/>
              <a:gd name="connsiteY3" fmla="*/ 2344738 h 2344883"/>
              <a:gd name="connsiteX4" fmla="*/ 18814 w 4546648"/>
              <a:gd name="connsiteY4" fmla="*/ 1209784 h 2344883"/>
              <a:gd name="connsiteX5" fmla="*/ 14335 w 4546648"/>
              <a:gd name="connsiteY5" fmla="*/ 0 h 2344883"/>
              <a:gd name="connsiteX0" fmla="*/ 0 w 4532313"/>
              <a:gd name="connsiteY0" fmla="*/ 0 h 2344883"/>
              <a:gd name="connsiteX1" fmla="*/ 4532313 w 4532313"/>
              <a:gd name="connsiteY1" fmla="*/ 0 h 2344883"/>
              <a:gd name="connsiteX2" fmla="*/ 4532313 w 4532313"/>
              <a:gd name="connsiteY2" fmla="*/ 2344738 h 2344883"/>
              <a:gd name="connsiteX3" fmla="*/ 26633 w 4532313"/>
              <a:gd name="connsiteY3" fmla="*/ 2344738 h 2344883"/>
              <a:gd name="connsiteX4" fmla="*/ 4479 w 4532313"/>
              <a:gd name="connsiteY4" fmla="*/ 1209784 h 2344883"/>
              <a:gd name="connsiteX5" fmla="*/ 0 w 4532313"/>
              <a:gd name="connsiteY5" fmla="*/ 0 h 2344883"/>
              <a:gd name="connsiteX0" fmla="*/ 0 w 4532313"/>
              <a:gd name="connsiteY0" fmla="*/ 0 h 2344883"/>
              <a:gd name="connsiteX1" fmla="*/ 4532313 w 4532313"/>
              <a:gd name="connsiteY1" fmla="*/ 0 h 2344883"/>
              <a:gd name="connsiteX2" fmla="*/ 4532313 w 4532313"/>
              <a:gd name="connsiteY2" fmla="*/ 2344738 h 2344883"/>
              <a:gd name="connsiteX3" fmla="*/ 35511 w 4532313"/>
              <a:gd name="connsiteY3" fmla="*/ 2344738 h 2344883"/>
              <a:gd name="connsiteX4" fmla="*/ 4479 w 4532313"/>
              <a:gd name="connsiteY4" fmla="*/ 1209784 h 2344883"/>
              <a:gd name="connsiteX5" fmla="*/ 0 w 4532313"/>
              <a:gd name="connsiteY5" fmla="*/ 0 h 2344883"/>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4479 w 4532313"/>
              <a:gd name="connsiteY4" fmla="*/ 120978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472731 w 4532313"/>
              <a:gd name="connsiteY1" fmla="*/ 619 h 2344738"/>
              <a:gd name="connsiteX2" fmla="*/ 4532313 w 4532313"/>
              <a:gd name="connsiteY2" fmla="*/ 0 h 2344738"/>
              <a:gd name="connsiteX3" fmla="*/ 4532313 w 4532313"/>
              <a:gd name="connsiteY3" fmla="*/ 2344738 h 2344738"/>
              <a:gd name="connsiteX4" fmla="*/ 35511 w 4532313"/>
              <a:gd name="connsiteY4" fmla="*/ 2344738 h 2344738"/>
              <a:gd name="connsiteX5" fmla="*/ 14602 w 4532313"/>
              <a:gd name="connsiteY5" fmla="*/ 1881244 h 2344738"/>
              <a:gd name="connsiteX6" fmla="*/ 0 w 4532313"/>
              <a:gd name="connsiteY6" fmla="*/ 0 h 2344738"/>
              <a:gd name="connsiteX0" fmla="*/ 0 w 4532313"/>
              <a:gd name="connsiteY0" fmla="*/ 0 h 2344738"/>
              <a:gd name="connsiteX1" fmla="*/ 4472731 w 4532313"/>
              <a:gd name="connsiteY1" fmla="*/ 619 h 2344738"/>
              <a:gd name="connsiteX2" fmla="*/ 4532313 w 4532313"/>
              <a:gd name="connsiteY2" fmla="*/ 33742 h 2344738"/>
              <a:gd name="connsiteX3" fmla="*/ 4532313 w 4532313"/>
              <a:gd name="connsiteY3" fmla="*/ 2344738 h 2344738"/>
              <a:gd name="connsiteX4" fmla="*/ 35511 w 4532313"/>
              <a:gd name="connsiteY4" fmla="*/ 2344738 h 2344738"/>
              <a:gd name="connsiteX5" fmla="*/ 14602 w 4532313"/>
              <a:gd name="connsiteY5" fmla="*/ 1881244 h 2344738"/>
              <a:gd name="connsiteX6" fmla="*/ 0 w 4532313"/>
              <a:gd name="connsiteY6" fmla="*/ 0 h 2344738"/>
              <a:gd name="connsiteX0" fmla="*/ 0 w 4533045"/>
              <a:gd name="connsiteY0" fmla="*/ 0 h 2344738"/>
              <a:gd name="connsiteX1" fmla="*/ 4472731 w 4533045"/>
              <a:gd name="connsiteY1" fmla="*/ 619 h 2344738"/>
              <a:gd name="connsiteX2" fmla="*/ 4532313 w 4533045"/>
              <a:gd name="connsiteY2" fmla="*/ 33742 h 2344738"/>
              <a:gd name="connsiteX3" fmla="*/ 4532313 w 4533045"/>
              <a:gd name="connsiteY3" fmla="*/ 2344738 h 2344738"/>
              <a:gd name="connsiteX4" fmla="*/ 35511 w 4533045"/>
              <a:gd name="connsiteY4" fmla="*/ 2344738 h 2344738"/>
              <a:gd name="connsiteX5" fmla="*/ 14602 w 4533045"/>
              <a:gd name="connsiteY5" fmla="*/ 1881244 h 2344738"/>
              <a:gd name="connsiteX6" fmla="*/ 0 w 4533045"/>
              <a:gd name="connsiteY6" fmla="*/ 0 h 2344738"/>
              <a:gd name="connsiteX0" fmla="*/ 0 w 4535312"/>
              <a:gd name="connsiteY0" fmla="*/ 0 h 2344738"/>
              <a:gd name="connsiteX1" fmla="*/ 4472731 w 4535312"/>
              <a:gd name="connsiteY1" fmla="*/ 619 h 2344738"/>
              <a:gd name="connsiteX2" fmla="*/ 4532313 w 4535312"/>
              <a:gd name="connsiteY2" fmla="*/ 33742 h 2344738"/>
              <a:gd name="connsiteX3" fmla="*/ 4532313 w 4535312"/>
              <a:gd name="connsiteY3" fmla="*/ 2344738 h 2344738"/>
              <a:gd name="connsiteX4" fmla="*/ 35511 w 4535312"/>
              <a:gd name="connsiteY4" fmla="*/ 2344738 h 2344738"/>
              <a:gd name="connsiteX5" fmla="*/ 14602 w 4535312"/>
              <a:gd name="connsiteY5" fmla="*/ 1881244 h 2344738"/>
              <a:gd name="connsiteX6" fmla="*/ 0 w 4535312"/>
              <a:gd name="connsiteY6" fmla="*/ 0 h 2344738"/>
              <a:gd name="connsiteX0" fmla="*/ 0 w 4535312"/>
              <a:gd name="connsiteY0" fmla="*/ 0 h 2349041"/>
              <a:gd name="connsiteX1" fmla="*/ 4472731 w 4535312"/>
              <a:gd name="connsiteY1" fmla="*/ 619 h 2349041"/>
              <a:gd name="connsiteX2" fmla="*/ 4532313 w 4535312"/>
              <a:gd name="connsiteY2" fmla="*/ 33742 h 2349041"/>
              <a:gd name="connsiteX3" fmla="*/ 4532313 w 4535312"/>
              <a:gd name="connsiteY3" fmla="*/ 2344738 h 2349041"/>
              <a:gd name="connsiteX4" fmla="*/ 3730413 w 4535312"/>
              <a:gd name="connsiteY4" fmla="*/ 2349041 h 2349041"/>
              <a:gd name="connsiteX5" fmla="*/ 35511 w 4535312"/>
              <a:gd name="connsiteY5" fmla="*/ 2344738 h 2349041"/>
              <a:gd name="connsiteX6" fmla="*/ 14602 w 4535312"/>
              <a:gd name="connsiteY6" fmla="*/ 1881244 h 2349041"/>
              <a:gd name="connsiteX7" fmla="*/ 0 w 4535312"/>
              <a:gd name="connsiteY7" fmla="*/ 0 h 2349041"/>
              <a:gd name="connsiteX0" fmla="*/ 0 w 4535312"/>
              <a:gd name="connsiteY0" fmla="*/ 0 h 2349495"/>
              <a:gd name="connsiteX1" fmla="*/ 4472731 w 4535312"/>
              <a:gd name="connsiteY1" fmla="*/ 619 h 2349495"/>
              <a:gd name="connsiteX2" fmla="*/ 4532313 w 4535312"/>
              <a:gd name="connsiteY2" fmla="*/ 33742 h 2349495"/>
              <a:gd name="connsiteX3" fmla="*/ 4532313 w 4535312"/>
              <a:gd name="connsiteY3" fmla="*/ 2344738 h 2349495"/>
              <a:gd name="connsiteX4" fmla="*/ 3730413 w 4535312"/>
              <a:gd name="connsiteY4" fmla="*/ 2349041 h 2349495"/>
              <a:gd name="connsiteX5" fmla="*/ 35511 w 4535312"/>
              <a:gd name="connsiteY5" fmla="*/ 2344738 h 2349495"/>
              <a:gd name="connsiteX6" fmla="*/ 14602 w 4535312"/>
              <a:gd name="connsiteY6" fmla="*/ 1881244 h 2349495"/>
              <a:gd name="connsiteX7" fmla="*/ 0 w 4535312"/>
              <a:gd name="connsiteY7" fmla="*/ 0 h 2349495"/>
              <a:gd name="connsiteX0" fmla="*/ 0 w 4535312"/>
              <a:gd name="connsiteY0" fmla="*/ 0 h 2352415"/>
              <a:gd name="connsiteX1" fmla="*/ 4472731 w 4535312"/>
              <a:gd name="connsiteY1" fmla="*/ 619 h 2352415"/>
              <a:gd name="connsiteX2" fmla="*/ 4532313 w 4535312"/>
              <a:gd name="connsiteY2" fmla="*/ 33742 h 2352415"/>
              <a:gd name="connsiteX3" fmla="*/ 4532313 w 4535312"/>
              <a:gd name="connsiteY3" fmla="*/ 2344738 h 2352415"/>
              <a:gd name="connsiteX4" fmla="*/ 2451603 w 4535312"/>
              <a:gd name="connsiteY4" fmla="*/ 2352415 h 2352415"/>
              <a:gd name="connsiteX5" fmla="*/ 35511 w 4535312"/>
              <a:gd name="connsiteY5" fmla="*/ 2344738 h 2352415"/>
              <a:gd name="connsiteX6" fmla="*/ 14602 w 4535312"/>
              <a:gd name="connsiteY6" fmla="*/ 1881244 h 2352415"/>
              <a:gd name="connsiteX7" fmla="*/ 0 w 4535312"/>
              <a:gd name="connsiteY7" fmla="*/ 0 h 2352415"/>
              <a:gd name="connsiteX0" fmla="*/ 0 w 4971561"/>
              <a:gd name="connsiteY0" fmla="*/ 0 h 2352415"/>
              <a:gd name="connsiteX1" fmla="*/ 4472731 w 4971561"/>
              <a:gd name="connsiteY1" fmla="*/ 619 h 2352415"/>
              <a:gd name="connsiteX2" fmla="*/ 4971484 w 4971561"/>
              <a:gd name="connsiteY2" fmla="*/ 1208414 h 2352415"/>
              <a:gd name="connsiteX3" fmla="*/ 4532313 w 4971561"/>
              <a:gd name="connsiteY3" fmla="*/ 2344738 h 2352415"/>
              <a:gd name="connsiteX4" fmla="*/ 2451603 w 4971561"/>
              <a:gd name="connsiteY4" fmla="*/ 2352415 h 2352415"/>
              <a:gd name="connsiteX5" fmla="*/ 35511 w 4971561"/>
              <a:gd name="connsiteY5" fmla="*/ 2344738 h 2352415"/>
              <a:gd name="connsiteX6" fmla="*/ 14602 w 4971561"/>
              <a:gd name="connsiteY6" fmla="*/ 1881244 h 2352415"/>
              <a:gd name="connsiteX7" fmla="*/ 0 w 4971561"/>
              <a:gd name="connsiteY7" fmla="*/ 0 h 2352415"/>
              <a:gd name="connsiteX0" fmla="*/ 0 w 4971561"/>
              <a:gd name="connsiteY0" fmla="*/ 0 h 2352415"/>
              <a:gd name="connsiteX1" fmla="*/ 4472731 w 4971561"/>
              <a:gd name="connsiteY1" fmla="*/ 619 h 2352415"/>
              <a:gd name="connsiteX2" fmla="*/ 4971484 w 4971561"/>
              <a:gd name="connsiteY2" fmla="*/ 1208414 h 2352415"/>
              <a:gd name="connsiteX3" fmla="*/ 4532313 w 4971561"/>
              <a:gd name="connsiteY3" fmla="*/ 2344738 h 2352415"/>
              <a:gd name="connsiteX4" fmla="*/ 2451603 w 4971561"/>
              <a:gd name="connsiteY4" fmla="*/ 2352415 h 2352415"/>
              <a:gd name="connsiteX5" fmla="*/ 35511 w 4971561"/>
              <a:gd name="connsiteY5" fmla="*/ 2344738 h 2352415"/>
              <a:gd name="connsiteX6" fmla="*/ 14602 w 4971561"/>
              <a:gd name="connsiteY6" fmla="*/ 1881244 h 2352415"/>
              <a:gd name="connsiteX7" fmla="*/ 0 w 4971561"/>
              <a:gd name="connsiteY7" fmla="*/ 0 h 2352415"/>
              <a:gd name="connsiteX0" fmla="*/ 0 w 4971484"/>
              <a:gd name="connsiteY0" fmla="*/ 0 h 2352415"/>
              <a:gd name="connsiteX1" fmla="*/ 4472731 w 4971484"/>
              <a:gd name="connsiteY1" fmla="*/ 619 h 2352415"/>
              <a:gd name="connsiteX2" fmla="*/ 4971484 w 4971484"/>
              <a:gd name="connsiteY2" fmla="*/ 1208414 h 2352415"/>
              <a:gd name="connsiteX3" fmla="*/ 4532313 w 4971484"/>
              <a:gd name="connsiteY3" fmla="*/ 2344738 h 2352415"/>
              <a:gd name="connsiteX4" fmla="*/ 2451603 w 4971484"/>
              <a:gd name="connsiteY4" fmla="*/ 2352415 h 2352415"/>
              <a:gd name="connsiteX5" fmla="*/ 35511 w 4971484"/>
              <a:gd name="connsiteY5" fmla="*/ 2344738 h 2352415"/>
              <a:gd name="connsiteX6" fmla="*/ 14602 w 4971484"/>
              <a:gd name="connsiteY6" fmla="*/ 1881244 h 2352415"/>
              <a:gd name="connsiteX7" fmla="*/ 0 w 4971484"/>
              <a:gd name="connsiteY7" fmla="*/ 0 h 2352415"/>
              <a:gd name="connsiteX0" fmla="*/ 0 w 5483851"/>
              <a:gd name="connsiteY0" fmla="*/ 0 h 2352415"/>
              <a:gd name="connsiteX1" fmla="*/ 4472731 w 5483851"/>
              <a:gd name="connsiteY1" fmla="*/ 619 h 2352415"/>
              <a:gd name="connsiteX2" fmla="*/ 5483851 w 5483851"/>
              <a:gd name="connsiteY2" fmla="*/ 1180445 h 2352415"/>
              <a:gd name="connsiteX3" fmla="*/ 4532313 w 5483851"/>
              <a:gd name="connsiteY3" fmla="*/ 2344738 h 2352415"/>
              <a:gd name="connsiteX4" fmla="*/ 2451603 w 5483851"/>
              <a:gd name="connsiteY4" fmla="*/ 2352415 h 2352415"/>
              <a:gd name="connsiteX5" fmla="*/ 35511 w 5483851"/>
              <a:gd name="connsiteY5" fmla="*/ 2344738 h 2352415"/>
              <a:gd name="connsiteX6" fmla="*/ 14602 w 5483851"/>
              <a:gd name="connsiteY6" fmla="*/ 1881244 h 2352415"/>
              <a:gd name="connsiteX7" fmla="*/ 0 w 5483851"/>
              <a:gd name="connsiteY7" fmla="*/ 0 h 2352415"/>
              <a:gd name="connsiteX0" fmla="*/ 0 w 5483851"/>
              <a:gd name="connsiteY0" fmla="*/ 0 h 2352415"/>
              <a:gd name="connsiteX1" fmla="*/ 4472731 w 5483851"/>
              <a:gd name="connsiteY1" fmla="*/ 619 h 2352415"/>
              <a:gd name="connsiteX2" fmla="*/ 5483851 w 5483851"/>
              <a:gd name="connsiteY2" fmla="*/ 1180445 h 2352415"/>
              <a:gd name="connsiteX3" fmla="*/ 4532313 w 5483851"/>
              <a:gd name="connsiteY3" fmla="*/ 2344738 h 2352415"/>
              <a:gd name="connsiteX4" fmla="*/ 2451603 w 5483851"/>
              <a:gd name="connsiteY4" fmla="*/ 2352415 h 2352415"/>
              <a:gd name="connsiteX5" fmla="*/ 35511 w 5483851"/>
              <a:gd name="connsiteY5" fmla="*/ 2344738 h 2352415"/>
              <a:gd name="connsiteX6" fmla="*/ 14602 w 5483851"/>
              <a:gd name="connsiteY6" fmla="*/ 1881244 h 2352415"/>
              <a:gd name="connsiteX7" fmla="*/ 0 w 5483851"/>
              <a:gd name="connsiteY7" fmla="*/ 0 h 2352415"/>
              <a:gd name="connsiteX0" fmla="*/ 0 w 5474702"/>
              <a:gd name="connsiteY0" fmla="*/ 0 h 2352415"/>
              <a:gd name="connsiteX1" fmla="*/ 4472731 w 5474702"/>
              <a:gd name="connsiteY1" fmla="*/ 619 h 2352415"/>
              <a:gd name="connsiteX2" fmla="*/ 5474702 w 5474702"/>
              <a:gd name="connsiteY2" fmla="*/ 1133831 h 2352415"/>
              <a:gd name="connsiteX3" fmla="*/ 4532313 w 5474702"/>
              <a:gd name="connsiteY3" fmla="*/ 2344738 h 2352415"/>
              <a:gd name="connsiteX4" fmla="*/ 2451603 w 5474702"/>
              <a:gd name="connsiteY4" fmla="*/ 2352415 h 2352415"/>
              <a:gd name="connsiteX5" fmla="*/ 35511 w 5474702"/>
              <a:gd name="connsiteY5" fmla="*/ 2344738 h 2352415"/>
              <a:gd name="connsiteX6" fmla="*/ 14602 w 5474702"/>
              <a:gd name="connsiteY6" fmla="*/ 1881244 h 2352415"/>
              <a:gd name="connsiteX7" fmla="*/ 0 w 5474702"/>
              <a:gd name="connsiteY7" fmla="*/ 0 h 2352415"/>
              <a:gd name="connsiteX0" fmla="*/ 0 w 5474702"/>
              <a:gd name="connsiteY0" fmla="*/ 0 h 2352415"/>
              <a:gd name="connsiteX1" fmla="*/ 4472731 w 5474702"/>
              <a:gd name="connsiteY1" fmla="*/ 619 h 2352415"/>
              <a:gd name="connsiteX2" fmla="*/ 5474702 w 5474702"/>
              <a:gd name="connsiteY2" fmla="*/ 1133831 h 2352415"/>
              <a:gd name="connsiteX3" fmla="*/ 4504865 w 5474702"/>
              <a:gd name="connsiteY3" fmla="*/ 2344738 h 2352415"/>
              <a:gd name="connsiteX4" fmla="*/ 2451603 w 5474702"/>
              <a:gd name="connsiteY4" fmla="*/ 2352415 h 2352415"/>
              <a:gd name="connsiteX5" fmla="*/ 35511 w 5474702"/>
              <a:gd name="connsiteY5" fmla="*/ 2344738 h 2352415"/>
              <a:gd name="connsiteX6" fmla="*/ 14602 w 5474702"/>
              <a:gd name="connsiteY6" fmla="*/ 1881244 h 2352415"/>
              <a:gd name="connsiteX7" fmla="*/ 0 w 5474702"/>
              <a:gd name="connsiteY7" fmla="*/ 0 h 2352415"/>
              <a:gd name="connsiteX0" fmla="*/ 0 w 5328311"/>
              <a:gd name="connsiteY0" fmla="*/ 0 h 2352415"/>
              <a:gd name="connsiteX1" fmla="*/ 4472731 w 5328311"/>
              <a:gd name="connsiteY1" fmla="*/ 619 h 2352415"/>
              <a:gd name="connsiteX2" fmla="*/ 5328311 w 5328311"/>
              <a:gd name="connsiteY2" fmla="*/ 1152476 h 2352415"/>
              <a:gd name="connsiteX3" fmla="*/ 4504865 w 5328311"/>
              <a:gd name="connsiteY3" fmla="*/ 2344738 h 2352415"/>
              <a:gd name="connsiteX4" fmla="*/ 2451603 w 5328311"/>
              <a:gd name="connsiteY4" fmla="*/ 2352415 h 2352415"/>
              <a:gd name="connsiteX5" fmla="*/ 35511 w 5328311"/>
              <a:gd name="connsiteY5" fmla="*/ 2344738 h 2352415"/>
              <a:gd name="connsiteX6" fmla="*/ 14602 w 5328311"/>
              <a:gd name="connsiteY6" fmla="*/ 1881244 h 2352415"/>
              <a:gd name="connsiteX7" fmla="*/ 0 w 5328311"/>
              <a:gd name="connsiteY7" fmla="*/ 0 h 2352415"/>
              <a:gd name="connsiteX0" fmla="*/ 0 w 4952868"/>
              <a:gd name="connsiteY0" fmla="*/ 0 h 2352415"/>
              <a:gd name="connsiteX1" fmla="*/ 4472731 w 4952868"/>
              <a:gd name="connsiteY1" fmla="*/ 619 h 2352415"/>
              <a:gd name="connsiteX2" fmla="*/ 4952868 w 4952868"/>
              <a:gd name="connsiteY2" fmla="*/ 1152476 h 2352415"/>
              <a:gd name="connsiteX3" fmla="*/ 4504865 w 4952868"/>
              <a:gd name="connsiteY3" fmla="*/ 2344738 h 2352415"/>
              <a:gd name="connsiteX4" fmla="*/ 2451603 w 4952868"/>
              <a:gd name="connsiteY4" fmla="*/ 2352415 h 2352415"/>
              <a:gd name="connsiteX5" fmla="*/ 35511 w 4952868"/>
              <a:gd name="connsiteY5" fmla="*/ 2344738 h 2352415"/>
              <a:gd name="connsiteX6" fmla="*/ 14602 w 4952868"/>
              <a:gd name="connsiteY6" fmla="*/ 1881244 h 2352415"/>
              <a:gd name="connsiteX7" fmla="*/ 0 w 4952868"/>
              <a:gd name="connsiteY7" fmla="*/ 0 h 2352415"/>
              <a:gd name="connsiteX0" fmla="*/ 0 w 4952868"/>
              <a:gd name="connsiteY0" fmla="*/ 0 h 2352415"/>
              <a:gd name="connsiteX1" fmla="*/ 4472731 w 4952868"/>
              <a:gd name="connsiteY1" fmla="*/ 619 h 2352415"/>
              <a:gd name="connsiteX2" fmla="*/ 4952868 w 4952868"/>
              <a:gd name="connsiteY2" fmla="*/ 1152476 h 2352415"/>
              <a:gd name="connsiteX3" fmla="*/ 4504865 w 4952868"/>
              <a:gd name="connsiteY3" fmla="*/ 2344738 h 2352415"/>
              <a:gd name="connsiteX4" fmla="*/ 2451603 w 4952868"/>
              <a:gd name="connsiteY4" fmla="*/ 2352415 h 2352415"/>
              <a:gd name="connsiteX5" fmla="*/ 35511 w 4952868"/>
              <a:gd name="connsiteY5" fmla="*/ 2344738 h 2352415"/>
              <a:gd name="connsiteX6" fmla="*/ 14602 w 4952868"/>
              <a:gd name="connsiteY6" fmla="*/ 1881244 h 2352415"/>
              <a:gd name="connsiteX7" fmla="*/ 0 w 4952868"/>
              <a:gd name="connsiteY7" fmla="*/ 0 h 235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2868" h="2352415">
                <a:moveTo>
                  <a:pt x="0" y="0"/>
                </a:moveTo>
                <a:lnTo>
                  <a:pt x="4472731" y="619"/>
                </a:lnTo>
                <a:cubicBezTo>
                  <a:pt x="4492592" y="11660"/>
                  <a:pt x="4941702" y="1094996"/>
                  <a:pt x="4952868" y="1152476"/>
                </a:cubicBezTo>
                <a:cubicBezTo>
                  <a:pt x="4950468" y="1225296"/>
                  <a:pt x="4827045" y="1595527"/>
                  <a:pt x="4504865" y="2344738"/>
                </a:cubicBezTo>
                <a:lnTo>
                  <a:pt x="2451603" y="2352415"/>
                </a:lnTo>
                <a:lnTo>
                  <a:pt x="35511" y="2344738"/>
                </a:lnTo>
                <a:cubicBezTo>
                  <a:pt x="11616" y="2343540"/>
                  <a:pt x="19857" y="2239317"/>
                  <a:pt x="14602" y="1881244"/>
                </a:cubicBezTo>
                <a:cubicBezTo>
                  <a:pt x="11394" y="1373219"/>
                  <a:pt x="13330" y="358873"/>
                  <a:pt x="0" y="0"/>
                </a:cubicBezTo>
                <a:close/>
              </a:path>
            </a:pathLst>
          </a:custGeom>
          <a:solidFill>
            <a:srgbClr val="FAF1EF"/>
          </a:solidFill>
          <a:ln w="28575">
            <a:solidFill>
              <a:schemeClr val="bg1"/>
            </a:solidFill>
          </a:ln>
        </p:spPr>
        <p:txBody>
          <a:bodyPr lIns="396000" tIns="108000" rIns="360000" bIns="108000" anchor="ctr"/>
          <a:lstStyle>
            <a:lvl1pPr marL="0" indent="0">
              <a:lnSpc>
                <a:spcPct val="90000"/>
              </a:lnSpc>
              <a:spcBef>
                <a:spcPts val="0"/>
              </a:spcBef>
              <a:buNone/>
              <a:defRPr spc="-40" baseline="0"/>
            </a:lvl1pPr>
          </a:lstStyle>
          <a:p>
            <a:pPr lvl="0"/>
            <a:r>
              <a:rPr lang="en-GB"/>
              <a:t>Insert text</a:t>
            </a:r>
          </a:p>
        </p:txBody>
      </p:sp>
      <p:sp>
        <p:nvSpPr>
          <p:cNvPr id="17" name="Text Placeholder 26">
            <a:extLst>
              <a:ext uri="{FF2B5EF4-FFF2-40B4-BE49-F238E27FC236}">
                <a16:creationId xmlns:a16="http://schemas.microsoft.com/office/drawing/2014/main" id="{C7169E13-6705-1419-071F-81E958D79263}"/>
              </a:ext>
            </a:extLst>
          </p:cNvPr>
          <p:cNvSpPr>
            <a:spLocks noGrp="1"/>
          </p:cNvSpPr>
          <p:nvPr>
            <p:ph type="body" sz="quarter" idx="34" hasCustomPrompt="1"/>
          </p:nvPr>
        </p:nvSpPr>
        <p:spPr>
          <a:xfrm>
            <a:off x="3444467" y="4727434"/>
            <a:ext cx="2248796" cy="1160718"/>
          </a:xfrm>
          <a:prstGeom prst="rect">
            <a:avLst/>
          </a:prstGeom>
        </p:spPr>
        <p:txBody>
          <a:bodyPr lIns="0" tIns="0" rIns="0" bIns="0"/>
          <a:lstStyle>
            <a:lvl1pPr marL="88900" indent="-88900" rtl="0">
              <a:lnSpc>
                <a:spcPct val="110000"/>
              </a:lnSpc>
              <a:tabLst/>
              <a:defRPr sz="1100"/>
            </a:lvl1pPr>
            <a:lvl2pPr marL="268287" indent="0">
              <a:buNone/>
              <a:defRPr/>
            </a:lvl2pPr>
          </a:lstStyle>
          <a:p>
            <a:pPr lvl="0"/>
            <a:r>
              <a:rPr lang="en-GB"/>
              <a:t>Click to add content</a:t>
            </a:r>
          </a:p>
        </p:txBody>
      </p:sp>
      <p:sp>
        <p:nvSpPr>
          <p:cNvPr id="19" name="Text Placeholder 26">
            <a:extLst>
              <a:ext uri="{FF2B5EF4-FFF2-40B4-BE49-F238E27FC236}">
                <a16:creationId xmlns:a16="http://schemas.microsoft.com/office/drawing/2014/main" id="{3C61597D-E425-55C6-303D-7FF648527DD4}"/>
              </a:ext>
            </a:extLst>
          </p:cNvPr>
          <p:cNvSpPr>
            <a:spLocks noGrp="1"/>
          </p:cNvSpPr>
          <p:nvPr>
            <p:ph type="body" sz="quarter" idx="35" hasCustomPrompt="1"/>
          </p:nvPr>
        </p:nvSpPr>
        <p:spPr>
          <a:xfrm>
            <a:off x="4591639" y="2289523"/>
            <a:ext cx="2248796" cy="1160718"/>
          </a:xfrm>
          <a:prstGeom prst="rect">
            <a:avLst/>
          </a:prstGeom>
        </p:spPr>
        <p:txBody>
          <a:bodyPr lIns="0" tIns="0" rIns="0" bIns="0" anchor="b"/>
          <a:lstStyle>
            <a:lvl1pPr marL="88900" indent="-88900" rtl="0">
              <a:lnSpc>
                <a:spcPct val="110000"/>
              </a:lnSpc>
              <a:tabLst/>
              <a:defRPr sz="1100"/>
            </a:lvl1pPr>
            <a:lvl2pPr marL="268287" indent="0">
              <a:buNone/>
              <a:defRPr/>
            </a:lvl2pPr>
          </a:lstStyle>
          <a:p>
            <a:pPr lvl="0"/>
            <a:r>
              <a:rPr lang="en-GB"/>
              <a:t>Click to add content</a:t>
            </a:r>
          </a:p>
        </p:txBody>
      </p:sp>
      <p:sp>
        <p:nvSpPr>
          <p:cNvPr id="11" name="Text Placeholder 3">
            <a:extLst>
              <a:ext uri="{FF2B5EF4-FFF2-40B4-BE49-F238E27FC236}">
                <a16:creationId xmlns:a16="http://schemas.microsoft.com/office/drawing/2014/main" id="{7E020329-61DD-9C2E-7A6E-975D8FF98828}"/>
              </a:ext>
            </a:extLst>
          </p:cNvPr>
          <p:cNvSpPr>
            <a:spLocks noGrp="1"/>
          </p:cNvSpPr>
          <p:nvPr>
            <p:ph type="body" sz="quarter" idx="42" hasCustomPrompt="1"/>
          </p:nvPr>
        </p:nvSpPr>
        <p:spPr>
          <a:xfrm>
            <a:off x="5644312" y="3603112"/>
            <a:ext cx="2807683" cy="971450"/>
          </a:xfrm>
          <a:custGeom>
            <a:avLst/>
            <a:gdLst>
              <a:gd name="connsiteX0" fmla="*/ 0 w 4532313"/>
              <a:gd name="connsiteY0" fmla="*/ 0 h 2344738"/>
              <a:gd name="connsiteX1" fmla="*/ 4532313 w 4532313"/>
              <a:gd name="connsiteY1" fmla="*/ 0 h 2344738"/>
              <a:gd name="connsiteX2" fmla="*/ 4532313 w 4532313"/>
              <a:gd name="connsiteY2" fmla="*/ 2344738 h 2344738"/>
              <a:gd name="connsiteX3" fmla="*/ 0 w 4532313"/>
              <a:gd name="connsiteY3" fmla="*/ 2344738 h 2344738"/>
              <a:gd name="connsiteX4" fmla="*/ 0 w 4532313"/>
              <a:gd name="connsiteY4" fmla="*/ 0 h 2344738"/>
              <a:gd name="connsiteX0" fmla="*/ 13276 w 4545589"/>
              <a:gd name="connsiteY0" fmla="*/ 0 h 2344738"/>
              <a:gd name="connsiteX1" fmla="*/ 4545589 w 4545589"/>
              <a:gd name="connsiteY1" fmla="*/ 0 h 2344738"/>
              <a:gd name="connsiteX2" fmla="*/ 4545589 w 4545589"/>
              <a:gd name="connsiteY2" fmla="*/ 2344738 h 2344738"/>
              <a:gd name="connsiteX3" fmla="*/ 13276 w 4545589"/>
              <a:gd name="connsiteY3" fmla="*/ 2344738 h 2344738"/>
              <a:gd name="connsiteX4" fmla="*/ 0 w 4545589"/>
              <a:gd name="connsiteY4" fmla="*/ 1183151 h 2344738"/>
              <a:gd name="connsiteX5" fmla="*/ 13276 w 4545589"/>
              <a:gd name="connsiteY5" fmla="*/ 0 h 2344738"/>
              <a:gd name="connsiteX0" fmla="*/ 17487 w 4549800"/>
              <a:gd name="connsiteY0" fmla="*/ 0 h 2344738"/>
              <a:gd name="connsiteX1" fmla="*/ 4549800 w 4549800"/>
              <a:gd name="connsiteY1" fmla="*/ 0 h 2344738"/>
              <a:gd name="connsiteX2" fmla="*/ 4549800 w 4549800"/>
              <a:gd name="connsiteY2" fmla="*/ 2344738 h 2344738"/>
              <a:gd name="connsiteX3" fmla="*/ 17487 w 4549800"/>
              <a:gd name="connsiteY3" fmla="*/ 2344738 h 2344738"/>
              <a:gd name="connsiteX4" fmla="*/ 4211 w 4549800"/>
              <a:gd name="connsiteY4" fmla="*/ 1183151 h 2344738"/>
              <a:gd name="connsiteX5" fmla="*/ 17487 w 4549800"/>
              <a:gd name="connsiteY5" fmla="*/ 0 h 2344738"/>
              <a:gd name="connsiteX0" fmla="*/ 17487 w 4549800"/>
              <a:gd name="connsiteY0" fmla="*/ 0 h 2344738"/>
              <a:gd name="connsiteX1" fmla="*/ 4549800 w 4549800"/>
              <a:gd name="connsiteY1" fmla="*/ 0 h 2344738"/>
              <a:gd name="connsiteX2" fmla="*/ 4549800 w 4549800"/>
              <a:gd name="connsiteY2" fmla="*/ 2344738 h 2344738"/>
              <a:gd name="connsiteX3" fmla="*/ 17487 w 4549800"/>
              <a:gd name="connsiteY3" fmla="*/ 2344738 h 2344738"/>
              <a:gd name="connsiteX4" fmla="*/ 4211 w 4549800"/>
              <a:gd name="connsiteY4" fmla="*/ 1183151 h 2344738"/>
              <a:gd name="connsiteX5" fmla="*/ 17487 w 4549800"/>
              <a:gd name="connsiteY5" fmla="*/ 0 h 2344738"/>
              <a:gd name="connsiteX0" fmla="*/ 16040 w 4548353"/>
              <a:gd name="connsiteY0" fmla="*/ 0 h 2344738"/>
              <a:gd name="connsiteX1" fmla="*/ 4548353 w 4548353"/>
              <a:gd name="connsiteY1" fmla="*/ 0 h 2344738"/>
              <a:gd name="connsiteX2" fmla="*/ 4548353 w 4548353"/>
              <a:gd name="connsiteY2" fmla="*/ 2344738 h 2344738"/>
              <a:gd name="connsiteX3" fmla="*/ 16040 w 4548353"/>
              <a:gd name="connsiteY3" fmla="*/ 2344738 h 2344738"/>
              <a:gd name="connsiteX4" fmla="*/ 2764 w 4548353"/>
              <a:gd name="connsiteY4" fmla="*/ 1183151 h 2344738"/>
              <a:gd name="connsiteX5" fmla="*/ 16040 w 454835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0 w 4532313"/>
              <a:gd name="connsiteY3" fmla="*/ 2344738 h 2344738"/>
              <a:gd name="connsiteX4" fmla="*/ 4479 w 4532313"/>
              <a:gd name="connsiteY4" fmla="*/ 1209784 h 2344738"/>
              <a:gd name="connsiteX5" fmla="*/ 0 w 4532313"/>
              <a:gd name="connsiteY5" fmla="*/ 0 h 2344738"/>
              <a:gd name="connsiteX0" fmla="*/ 14335 w 4546648"/>
              <a:gd name="connsiteY0" fmla="*/ 0 h 2344883"/>
              <a:gd name="connsiteX1" fmla="*/ 4546648 w 4546648"/>
              <a:gd name="connsiteY1" fmla="*/ 0 h 2344883"/>
              <a:gd name="connsiteX2" fmla="*/ 4546648 w 4546648"/>
              <a:gd name="connsiteY2" fmla="*/ 2344738 h 2344883"/>
              <a:gd name="connsiteX3" fmla="*/ 14335 w 4546648"/>
              <a:gd name="connsiteY3" fmla="*/ 2344738 h 2344883"/>
              <a:gd name="connsiteX4" fmla="*/ 18814 w 4546648"/>
              <a:gd name="connsiteY4" fmla="*/ 1209784 h 2344883"/>
              <a:gd name="connsiteX5" fmla="*/ 14335 w 4546648"/>
              <a:gd name="connsiteY5" fmla="*/ 0 h 2344883"/>
              <a:gd name="connsiteX0" fmla="*/ 0 w 4532313"/>
              <a:gd name="connsiteY0" fmla="*/ 0 h 2344883"/>
              <a:gd name="connsiteX1" fmla="*/ 4532313 w 4532313"/>
              <a:gd name="connsiteY1" fmla="*/ 0 h 2344883"/>
              <a:gd name="connsiteX2" fmla="*/ 4532313 w 4532313"/>
              <a:gd name="connsiteY2" fmla="*/ 2344738 h 2344883"/>
              <a:gd name="connsiteX3" fmla="*/ 26633 w 4532313"/>
              <a:gd name="connsiteY3" fmla="*/ 2344738 h 2344883"/>
              <a:gd name="connsiteX4" fmla="*/ 4479 w 4532313"/>
              <a:gd name="connsiteY4" fmla="*/ 1209784 h 2344883"/>
              <a:gd name="connsiteX5" fmla="*/ 0 w 4532313"/>
              <a:gd name="connsiteY5" fmla="*/ 0 h 2344883"/>
              <a:gd name="connsiteX0" fmla="*/ 0 w 4532313"/>
              <a:gd name="connsiteY0" fmla="*/ 0 h 2344883"/>
              <a:gd name="connsiteX1" fmla="*/ 4532313 w 4532313"/>
              <a:gd name="connsiteY1" fmla="*/ 0 h 2344883"/>
              <a:gd name="connsiteX2" fmla="*/ 4532313 w 4532313"/>
              <a:gd name="connsiteY2" fmla="*/ 2344738 h 2344883"/>
              <a:gd name="connsiteX3" fmla="*/ 35511 w 4532313"/>
              <a:gd name="connsiteY3" fmla="*/ 2344738 h 2344883"/>
              <a:gd name="connsiteX4" fmla="*/ 4479 w 4532313"/>
              <a:gd name="connsiteY4" fmla="*/ 1209784 h 2344883"/>
              <a:gd name="connsiteX5" fmla="*/ 0 w 4532313"/>
              <a:gd name="connsiteY5" fmla="*/ 0 h 2344883"/>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4479 w 4532313"/>
              <a:gd name="connsiteY4" fmla="*/ 120978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472731 w 4532313"/>
              <a:gd name="connsiteY1" fmla="*/ 619 h 2344738"/>
              <a:gd name="connsiteX2" fmla="*/ 4532313 w 4532313"/>
              <a:gd name="connsiteY2" fmla="*/ 0 h 2344738"/>
              <a:gd name="connsiteX3" fmla="*/ 4532313 w 4532313"/>
              <a:gd name="connsiteY3" fmla="*/ 2344738 h 2344738"/>
              <a:gd name="connsiteX4" fmla="*/ 35511 w 4532313"/>
              <a:gd name="connsiteY4" fmla="*/ 2344738 h 2344738"/>
              <a:gd name="connsiteX5" fmla="*/ 14602 w 4532313"/>
              <a:gd name="connsiteY5" fmla="*/ 1881244 h 2344738"/>
              <a:gd name="connsiteX6" fmla="*/ 0 w 4532313"/>
              <a:gd name="connsiteY6" fmla="*/ 0 h 2344738"/>
              <a:gd name="connsiteX0" fmla="*/ 0 w 4532313"/>
              <a:gd name="connsiteY0" fmla="*/ 0 h 2344738"/>
              <a:gd name="connsiteX1" fmla="*/ 4472731 w 4532313"/>
              <a:gd name="connsiteY1" fmla="*/ 619 h 2344738"/>
              <a:gd name="connsiteX2" fmla="*/ 4532313 w 4532313"/>
              <a:gd name="connsiteY2" fmla="*/ 33742 h 2344738"/>
              <a:gd name="connsiteX3" fmla="*/ 4532313 w 4532313"/>
              <a:gd name="connsiteY3" fmla="*/ 2344738 h 2344738"/>
              <a:gd name="connsiteX4" fmla="*/ 35511 w 4532313"/>
              <a:gd name="connsiteY4" fmla="*/ 2344738 h 2344738"/>
              <a:gd name="connsiteX5" fmla="*/ 14602 w 4532313"/>
              <a:gd name="connsiteY5" fmla="*/ 1881244 h 2344738"/>
              <a:gd name="connsiteX6" fmla="*/ 0 w 4532313"/>
              <a:gd name="connsiteY6" fmla="*/ 0 h 2344738"/>
              <a:gd name="connsiteX0" fmla="*/ 0 w 4533045"/>
              <a:gd name="connsiteY0" fmla="*/ 0 h 2344738"/>
              <a:gd name="connsiteX1" fmla="*/ 4472731 w 4533045"/>
              <a:gd name="connsiteY1" fmla="*/ 619 h 2344738"/>
              <a:gd name="connsiteX2" fmla="*/ 4532313 w 4533045"/>
              <a:gd name="connsiteY2" fmla="*/ 33742 h 2344738"/>
              <a:gd name="connsiteX3" fmla="*/ 4532313 w 4533045"/>
              <a:gd name="connsiteY3" fmla="*/ 2344738 h 2344738"/>
              <a:gd name="connsiteX4" fmla="*/ 35511 w 4533045"/>
              <a:gd name="connsiteY4" fmla="*/ 2344738 h 2344738"/>
              <a:gd name="connsiteX5" fmla="*/ 14602 w 4533045"/>
              <a:gd name="connsiteY5" fmla="*/ 1881244 h 2344738"/>
              <a:gd name="connsiteX6" fmla="*/ 0 w 4533045"/>
              <a:gd name="connsiteY6" fmla="*/ 0 h 2344738"/>
              <a:gd name="connsiteX0" fmla="*/ 0 w 4535312"/>
              <a:gd name="connsiteY0" fmla="*/ 0 h 2344738"/>
              <a:gd name="connsiteX1" fmla="*/ 4472731 w 4535312"/>
              <a:gd name="connsiteY1" fmla="*/ 619 h 2344738"/>
              <a:gd name="connsiteX2" fmla="*/ 4532313 w 4535312"/>
              <a:gd name="connsiteY2" fmla="*/ 33742 h 2344738"/>
              <a:gd name="connsiteX3" fmla="*/ 4532313 w 4535312"/>
              <a:gd name="connsiteY3" fmla="*/ 2344738 h 2344738"/>
              <a:gd name="connsiteX4" fmla="*/ 35511 w 4535312"/>
              <a:gd name="connsiteY4" fmla="*/ 2344738 h 2344738"/>
              <a:gd name="connsiteX5" fmla="*/ 14602 w 4535312"/>
              <a:gd name="connsiteY5" fmla="*/ 1881244 h 2344738"/>
              <a:gd name="connsiteX6" fmla="*/ 0 w 4535312"/>
              <a:gd name="connsiteY6" fmla="*/ 0 h 2344738"/>
              <a:gd name="connsiteX0" fmla="*/ 0 w 4535312"/>
              <a:gd name="connsiteY0" fmla="*/ 0 h 2349041"/>
              <a:gd name="connsiteX1" fmla="*/ 4472731 w 4535312"/>
              <a:gd name="connsiteY1" fmla="*/ 619 h 2349041"/>
              <a:gd name="connsiteX2" fmla="*/ 4532313 w 4535312"/>
              <a:gd name="connsiteY2" fmla="*/ 33742 h 2349041"/>
              <a:gd name="connsiteX3" fmla="*/ 4532313 w 4535312"/>
              <a:gd name="connsiteY3" fmla="*/ 2344738 h 2349041"/>
              <a:gd name="connsiteX4" fmla="*/ 3730413 w 4535312"/>
              <a:gd name="connsiteY4" fmla="*/ 2349041 h 2349041"/>
              <a:gd name="connsiteX5" fmla="*/ 35511 w 4535312"/>
              <a:gd name="connsiteY5" fmla="*/ 2344738 h 2349041"/>
              <a:gd name="connsiteX6" fmla="*/ 14602 w 4535312"/>
              <a:gd name="connsiteY6" fmla="*/ 1881244 h 2349041"/>
              <a:gd name="connsiteX7" fmla="*/ 0 w 4535312"/>
              <a:gd name="connsiteY7" fmla="*/ 0 h 2349041"/>
              <a:gd name="connsiteX0" fmla="*/ 0 w 4535312"/>
              <a:gd name="connsiteY0" fmla="*/ 0 h 2349495"/>
              <a:gd name="connsiteX1" fmla="*/ 4472731 w 4535312"/>
              <a:gd name="connsiteY1" fmla="*/ 619 h 2349495"/>
              <a:gd name="connsiteX2" fmla="*/ 4532313 w 4535312"/>
              <a:gd name="connsiteY2" fmla="*/ 33742 h 2349495"/>
              <a:gd name="connsiteX3" fmla="*/ 4532313 w 4535312"/>
              <a:gd name="connsiteY3" fmla="*/ 2344738 h 2349495"/>
              <a:gd name="connsiteX4" fmla="*/ 3730413 w 4535312"/>
              <a:gd name="connsiteY4" fmla="*/ 2349041 h 2349495"/>
              <a:gd name="connsiteX5" fmla="*/ 35511 w 4535312"/>
              <a:gd name="connsiteY5" fmla="*/ 2344738 h 2349495"/>
              <a:gd name="connsiteX6" fmla="*/ 14602 w 4535312"/>
              <a:gd name="connsiteY6" fmla="*/ 1881244 h 2349495"/>
              <a:gd name="connsiteX7" fmla="*/ 0 w 4535312"/>
              <a:gd name="connsiteY7" fmla="*/ 0 h 2349495"/>
              <a:gd name="connsiteX0" fmla="*/ 0 w 4535312"/>
              <a:gd name="connsiteY0" fmla="*/ 0 h 2352415"/>
              <a:gd name="connsiteX1" fmla="*/ 4472731 w 4535312"/>
              <a:gd name="connsiteY1" fmla="*/ 619 h 2352415"/>
              <a:gd name="connsiteX2" fmla="*/ 4532313 w 4535312"/>
              <a:gd name="connsiteY2" fmla="*/ 33742 h 2352415"/>
              <a:gd name="connsiteX3" fmla="*/ 4532313 w 4535312"/>
              <a:gd name="connsiteY3" fmla="*/ 2344738 h 2352415"/>
              <a:gd name="connsiteX4" fmla="*/ 2451603 w 4535312"/>
              <a:gd name="connsiteY4" fmla="*/ 2352415 h 2352415"/>
              <a:gd name="connsiteX5" fmla="*/ 35511 w 4535312"/>
              <a:gd name="connsiteY5" fmla="*/ 2344738 h 2352415"/>
              <a:gd name="connsiteX6" fmla="*/ 14602 w 4535312"/>
              <a:gd name="connsiteY6" fmla="*/ 1881244 h 2352415"/>
              <a:gd name="connsiteX7" fmla="*/ 0 w 4535312"/>
              <a:gd name="connsiteY7" fmla="*/ 0 h 2352415"/>
              <a:gd name="connsiteX0" fmla="*/ 0 w 4971561"/>
              <a:gd name="connsiteY0" fmla="*/ 0 h 2352415"/>
              <a:gd name="connsiteX1" fmla="*/ 4472731 w 4971561"/>
              <a:gd name="connsiteY1" fmla="*/ 619 h 2352415"/>
              <a:gd name="connsiteX2" fmla="*/ 4971484 w 4971561"/>
              <a:gd name="connsiteY2" fmla="*/ 1208414 h 2352415"/>
              <a:gd name="connsiteX3" fmla="*/ 4532313 w 4971561"/>
              <a:gd name="connsiteY3" fmla="*/ 2344738 h 2352415"/>
              <a:gd name="connsiteX4" fmla="*/ 2451603 w 4971561"/>
              <a:gd name="connsiteY4" fmla="*/ 2352415 h 2352415"/>
              <a:gd name="connsiteX5" fmla="*/ 35511 w 4971561"/>
              <a:gd name="connsiteY5" fmla="*/ 2344738 h 2352415"/>
              <a:gd name="connsiteX6" fmla="*/ 14602 w 4971561"/>
              <a:gd name="connsiteY6" fmla="*/ 1881244 h 2352415"/>
              <a:gd name="connsiteX7" fmla="*/ 0 w 4971561"/>
              <a:gd name="connsiteY7" fmla="*/ 0 h 2352415"/>
              <a:gd name="connsiteX0" fmla="*/ 0 w 4971561"/>
              <a:gd name="connsiteY0" fmla="*/ 0 h 2352415"/>
              <a:gd name="connsiteX1" fmla="*/ 4472731 w 4971561"/>
              <a:gd name="connsiteY1" fmla="*/ 619 h 2352415"/>
              <a:gd name="connsiteX2" fmla="*/ 4971484 w 4971561"/>
              <a:gd name="connsiteY2" fmla="*/ 1208414 h 2352415"/>
              <a:gd name="connsiteX3" fmla="*/ 4532313 w 4971561"/>
              <a:gd name="connsiteY3" fmla="*/ 2344738 h 2352415"/>
              <a:gd name="connsiteX4" fmla="*/ 2451603 w 4971561"/>
              <a:gd name="connsiteY4" fmla="*/ 2352415 h 2352415"/>
              <a:gd name="connsiteX5" fmla="*/ 35511 w 4971561"/>
              <a:gd name="connsiteY5" fmla="*/ 2344738 h 2352415"/>
              <a:gd name="connsiteX6" fmla="*/ 14602 w 4971561"/>
              <a:gd name="connsiteY6" fmla="*/ 1881244 h 2352415"/>
              <a:gd name="connsiteX7" fmla="*/ 0 w 4971561"/>
              <a:gd name="connsiteY7" fmla="*/ 0 h 2352415"/>
              <a:gd name="connsiteX0" fmla="*/ 0 w 4971484"/>
              <a:gd name="connsiteY0" fmla="*/ 0 h 2352415"/>
              <a:gd name="connsiteX1" fmla="*/ 4472731 w 4971484"/>
              <a:gd name="connsiteY1" fmla="*/ 619 h 2352415"/>
              <a:gd name="connsiteX2" fmla="*/ 4971484 w 4971484"/>
              <a:gd name="connsiteY2" fmla="*/ 1208414 h 2352415"/>
              <a:gd name="connsiteX3" fmla="*/ 4532313 w 4971484"/>
              <a:gd name="connsiteY3" fmla="*/ 2344738 h 2352415"/>
              <a:gd name="connsiteX4" fmla="*/ 2451603 w 4971484"/>
              <a:gd name="connsiteY4" fmla="*/ 2352415 h 2352415"/>
              <a:gd name="connsiteX5" fmla="*/ 35511 w 4971484"/>
              <a:gd name="connsiteY5" fmla="*/ 2344738 h 2352415"/>
              <a:gd name="connsiteX6" fmla="*/ 14602 w 4971484"/>
              <a:gd name="connsiteY6" fmla="*/ 1881244 h 2352415"/>
              <a:gd name="connsiteX7" fmla="*/ 0 w 4971484"/>
              <a:gd name="connsiteY7" fmla="*/ 0 h 2352415"/>
              <a:gd name="connsiteX0" fmla="*/ 0 w 5483851"/>
              <a:gd name="connsiteY0" fmla="*/ 0 h 2352415"/>
              <a:gd name="connsiteX1" fmla="*/ 4472731 w 5483851"/>
              <a:gd name="connsiteY1" fmla="*/ 619 h 2352415"/>
              <a:gd name="connsiteX2" fmla="*/ 5483851 w 5483851"/>
              <a:gd name="connsiteY2" fmla="*/ 1180445 h 2352415"/>
              <a:gd name="connsiteX3" fmla="*/ 4532313 w 5483851"/>
              <a:gd name="connsiteY3" fmla="*/ 2344738 h 2352415"/>
              <a:gd name="connsiteX4" fmla="*/ 2451603 w 5483851"/>
              <a:gd name="connsiteY4" fmla="*/ 2352415 h 2352415"/>
              <a:gd name="connsiteX5" fmla="*/ 35511 w 5483851"/>
              <a:gd name="connsiteY5" fmla="*/ 2344738 h 2352415"/>
              <a:gd name="connsiteX6" fmla="*/ 14602 w 5483851"/>
              <a:gd name="connsiteY6" fmla="*/ 1881244 h 2352415"/>
              <a:gd name="connsiteX7" fmla="*/ 0 w 5483851"/>
              <a:gd name="connsiteY7" fmla="*/ 0 h 2352415"/>
              <a:gd name="connsiteX0" fmla="*/ 0 w 5483851"/>
              <a:gd name="connsiteY0" fmla="*/ 0 h 2352415"/>
              <a:gd name="connsiteX1" fmla="*/ 4472731 w 5483851"/>
              <a:gd name="connsiteY1" fmla="*/ 619 h 2352415"/>
              <a:gd name="connsiteX2" fmla="*/ 5483851 w 5483851"/>
              <a:gd name="connsiteY2" fmla="*/ 1180445 h 2352415"/>
              <a:gd name="connsiteX3" fmla="*/ 4532313 w 5483851"/>
              <a:gd name="connsiteY3" fmla="*/ 2344738 h 2352415"/>
              <a:gd name="connsiteX4" fmla="*/ 2451603 w 5483851"/>
              <a:gd name="connsiteY4" fmla="*/ 2352415 h 2352415"/>
              <a:gd name="connsiteX5" fmla="*/ 35511 w 5483851"/>
              <a:gd name="connsiteY5" fmla="*/ 2344738 h 2352415"/>
              <a:gd name="connsiteX6" fmla="*/ 14602 w 5483851"/>
              <a:gd name="connsiteY6" fmla="*/ 1881244 h 2352415"/>
              <a:gd name="connsiteX7" fmla="*/ 0 w 5483851"/>
              <a:gd name="connsiteY7" fmla="*/ 0 h 2352415"/>
              <a:gd name="connsiteX0" fmla="*/ 0 w 5474702"/>
              <a:gd name="connsiteY0" fmla="*/ 0 h 2352415"/>
              <a:gd name="connsiteX1" fmla="*/ 4472731 w 5474702"/>
              <a:gd name="connsiteY1" fmla="*/ 619 h 2352415"/>
              <a:gd name="connsiteX2" fmla="*/ 5474702 w 5474702"/>
              <a:gd name="connsiteY2" fmla="*/ 1133831 h 2352415"/>
              <a:gd name="connsiteX3" fmla="*/ 4532313 w 5474702"/>
              <a:gd name="connsiteY3" fmla="*/ 2344738 h 2352415"/>
              <a:gd name="connsiteX4" fmla="*/ 2451603 w 5474702"/>
              <a:gd name="connsiteY4" fmla="*/ 2352415 h 2352415"/>
              <a:gd name="connsiteX5" fmla="*/ 35511 w 5474702"/>
              <a:gd name="connsiteY5" fmla="*/ 2344738 h 2352415"/>
              <a:gd name="connsiteX6" fmla="*/ 14602 w 5474702"/>
              <a:gd name="connsiteY6" fmla="*/ 1881244 h 2352415"/>
              <a:gd name="connsiteX7" fmla="*/ 0 w 5474702"/>
              <a:gd name="connsiteY7" fmla="*/ 0 h 2352415"/>
              <a:gd name="connsiteX0" fmla="*/ 0 w 5474702"/>
              <a:gd name="connsiteY0" fmla="*/ 0 h 2352415"/>
              <a:gd name="connsiteX1" fmla="*/ 4472731 w 5474702"/>
              <a:gd name="connsiteY1" fmla="*/ 619 h 2352415"/>
              <a:gd name="connsiteX2" fmla="*/ 5474702 w 5474702"/>
              <a:gd name="connsiteY2" fmla="*/ 1133831 h 2352415"/>
              <a:gd name="connsiteX3" fmla="*/ 4504865 w 5474702"/>
              <a:gd name="connsiteY3" fmla="*/ 2344738 h 2352415"/>
              <a:gd name="connsiteX4" fmla="*/ 2451603 w 5474702"/>
              <a:gd name="connsiteY4" fmla="*/ 2352415 h 2352415"/>
              <a:gd name="connsiteX5" fmla="*/ 35511 w 5474702"/>
              <a:gd name="connsiteY5" fmla="*/ 2344738 h 2352415"/>
              <a:gd name="connsiteX6" fmla="*/ 14602 w 5474702"/>
              <a:gd name="connsiteY6" fmla="*/ 1881244 h 2352415"/>
              <a:gd name="connsiteX7" fmla="*/ 0 w 5474702"/>
              <a:gd name="connsiteY7" fmla="*/ 0 h 2352415"/>
              <a:gd name="connsiteX0" fmla="*/ 0 w 5328311"/>
              <a:gd name="connsiteY0" fmla="*/ 0 h 2352415"/>
              <a:gd name="connsiteX1" fmla="*/ 4472731 w 5328311"/>
              <a:gd name="connsiteY1" fmla="*/ 619 h 2352415"/>
              <a:gd name="connsiteX2" fmla="*/ 5328311 w 5328311"/>
              <a:gd name="connsiteY2" fmla="*/ 1152476 h 2352415"/>
              <a:gd name="connsiteX3" fmla="*/ 4504865 w 5328311"/>
              <a:gd name="connsiteY3" fmla="*/ 2344738 h 2352415"/>
              <a:gd name="connsiteX4" fmla="*/ 2451603 w 5328311"/>
              <a:gd name="connsiteY4" fmla="*/ 2352415 h 2352415"/>
              <a:gd name="connsiteX5" fmla="*/ 35511 w 5328311"/>
              <a:gd name="connsiteY5" fmla="*/ 2344738 h 2352415"/>
              <a:gd name="connsiteX6" fmla="*/ 14602 w 5328311"/>
              <a:gd name="connsiteY6" fmla="*/ 1881244 h 2352415"/>
              <a:gd name="connsiteX7" fmla="*/ 0 w 5328311"/>
              <a:gd name="connsiteY7" fmla="*/ 0 h 2352415"/>
              <a:gd name="connsiteX0" fmla="*/ 0 w 4952868"/>
              <a:gd name="connsiteY0" fmla="*/ 0 h 2352415"/>
              <a:gd name="connsiteX1" fmla="*/ 4472731 w 4952868"/>
              <a:gd name="connsiteY1" fmla="*/ 619 h 2352415"/>
              <a:gd name="connsiteX2" fmla="*/ 4952868 w 4952868"/>
              <a:gd name="connsiteY2" fmla="*/ 1152476 h 2352415"/>
              <a:gd name="connsiteX3" fmla="*/ 4504865 w 4952868"/>
              <a:gd name="connsiteY3" fmla="*/ 2344738 h 2352415"/>
              <a:gd name="connsiteX4" fmla="*/ 2451603 w 4952868"/>
              <a:gd name="connsiteY4" fmla="*/ 2352415 h 2352415"/>
              <a:gd name="connsiteX5" fmla="*/ 35511 w 4952868"/>
              <a:gd name="connsiteY5" fmla="*/ 2344738 h 2352415"/>
              <a:gd name="connsiteX6" fmla="*/ 14602 w 4952868"/>
              <a:gd name="connsiteY6" fmla="*/ 1881244 h 2352415"/>
              <a:gd name="connsiteX7" fmla="*/ 0 w 4952868"/>
              <a:gd name="connsiteY7" fmla="*/ 0 h 2352415"/>
              <a:gd name="connsiteX0" fmla="*/ 0 w 4952868"/>
              <a:gd name="connsiteY0" fmla="*/ 0 h 2352415"/>
              <a:gd name="connsiteX1" fmla="*/ 4472731 w 4952868"/>
              <a:gd name="connsiteY1" fmla="*/ 619 h 2352415"/>
              <a:gd name="connsiteX2" fmla="*/ 4952868 w 4952868"/>
              <a:gd name="connsiteY2" fmla="*/ 1152476 h 2352415"/>
              <a:gd name="connsiteX3" fmla="*/ 4504865 w 4952868"/>
              <a:gd name="connsiteY3" fmla="*/ 2344738 h 2352415"/>
              <a:gd name="connsiteX4" fmla="*/ 2451603 w 4952868"/>
              <a:gd name="connsiteY4" fmla="*/ 2352415 h 2352415"/>
              <a:gd name="connsiteX5" fmla="*/ 35511 w 4952868"/>
              <a:gd name="connsiteY5" fmla="*/ 2344738 h 2352415"/>
              <a:gd name="connsiteX6" fmla="*/ 14602 w 4952868"/>
              <a:gd name="connsiteY6" fmla="*/ 1881244 h 2352415"/>
              <a:gd name="connsiteX7" fmla="*/ 0 w 4952868"/>
              <a:gd name="connsiteY7" fmla="*/ 0 h 235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2868" h="2352415">
                <a:moveTo>
                  <a:pt x="0" y="0"/>
                </a:moveTo>
                <a:lnTo>
                  <a:pt x="4472731" y="619"/>
                </a:lnTo>
                <a:cubicBezTo>
                  <a:pt x="4492592" y="11660"/>
                  <a:pt x="4941702" y="1094996"/>
                  <a:pt x="4952868" y="1152476"/>
                </a:cubicBezTo>
                <a:cubicBezTo>
                  <a:pt x="4950468" y="1225296"/>
                  <a:pt x="4827045" y="1595527"/>
                  <a:pt x="4504865" y="2344738"/>
                </a:cubicBezTo>
                <a:lnTo>
                  <a:pt x="2451603" y="2352415"/>
                </a:lnTo>
                <a:lnTo>
                  <a:pt x="35511" y="2344738"/>
                </a:lnTo>
                <a:cubicBezTo>
                  <a:pt x="11616" y="2343540"/>
                  <a:pt x="19857" y="2239317"/>
                  <a:pt x="14602" y="1881244"/>
                </a:cubicBezTo>
                <a:cubicBezTo>
                  <a:pt x="11394" y="1373219"/>
                  <a:pt x="13330" y="358873"/>
                  <a:pt x="0" y="0"/>
                </a:cubicBezTo>
                <a:close/>
              </a:path>
            </a:pathLst>
          </a:custGeom>
          <a:solidFill>
            <a:srgbClr val="FAF1EF"/>
          </a:solidFill>
          <a:ln w="28575">
            <a:solidFill>
              <a:schemeClr val="bg1"/>
            </a:solidFill>
          </a:ln>
        </p:spPr>
        <p:txBody>
          <a:bodyPr lIns="396000" tIns="108000" rIns="360000" bIns="108000" anchor="ctr"/>
          <a:lstStyle>
            <a:lvl1pPr marL="0" indent="0">
              <a:lnSpc>
                <a:spcPct val="90000"/>
              </a:lnSpc>
              <a:spcBef>
                <a:spcPts val="0"/>
              </a:spcBef>
              <a:buNone/>
              <a:defRPr spc="-40" baseline="0"/>
            </a:lvl1pPr>
          </a:lstStyle>
          <a:p>
            <a:pPr lvl="0"/>
            <a:r>
              <a:rPr lang="en-GB"/>
              <a:t>Insert text</a:t>
            </a:r>
          </a:p>
        </p:txBody>
      </p:sp>
      <p:sp>
        <p:nvSpPr>
          <p:cNvPr id="36" name="Text Placeholder 26">
            <a:extLst>
              <a:ext uri="{FF2B5EF4-FFF2-40B4-BE49-F238E27FC236}">
                <a16:creationId xmlns:a16="http://schemas.microsoft.com/office/drawing/2014/main" id="{E5D413BA-8BAC-F718-F3D3-8980AAFE6C07}"/>
              </a:ext>
            </a:extLst>
          </p:cNvPr>
          <p:cNvSpPr>
            <a:spLocks noGrp="1"/>
          </p:cNvSpPr>
          <p:nvPr>
            <p:ph type="body" sz="quarter" idx="38" hasCustomPrompt="1"/>
          </p:nvPr>
        </p:nvSpPr>
        <p:spPr>
          <a:xfrm>
            <a:off x="5995934" y="4727434"/>
            <a:ext cx="2248796" cy="1160718"/>
          </a:xfrm>
          <a:prstGeom prst="rect">
            <a:avLst/>
          </a:prstGeom>
        </p:spPr>
        <p:txBody>
          <a:bodyPr lIns="0" tIns="0" rIns="0" bIns="0"/>
          <a:lstStyle>
            <a:lvl1pPr marL="88900" indent="-88900" rtl="0">
              <a:lnSpc>
                <a:spcPct val="110000"/>
              </a:lnSpc>
              <a:tabLst/>
              <a:defRPr sz="1100"/>
            </a:lvl1pPr>
            <a:lvl2pPr marL="268287" indent="0">
              <a:buNone/>
              <a:defRPr/>
            </a:lvl2pPr>
          </a:lstStyle>
          <a:p>
            <a:pPr lvl="0"/>
            <a:r>
              <a:rPr lang="en-GB"/>
              <a:t>Click to add content</a:t>
            </a:r>
          </a:p>
        </p:txBody>
      </p:sp>
      <p:sp>
        <p:nvSpPr>
          <p:cNvPr id="37" name="Text Placeholder 26">
            <a:extLst>
              <a:ext uri="{FF2B5EF4-FFF2-40B4-BE49-F238E27FC236}">
                <a16:creationId xmlns:a16="http://schemas.microsoft.com/office/drawing/2014/main" id="{E553B92D-7625-BAB7-E771-61A12A32E3E1}"/>
              </a:ext>
            </a:extLst>
          </p:cNvPr>
          <p:cNvSpPr>
            <a:spLocks noGrp="1"/>
          </p:cNvSpPr>
          <p:nvPr>
            <p:ph type="body" sz="quarter" idx="39" hasCustomPrompt="1"/>
          </p:nvPr>
        </p:nvSpPr>
        <p:spPr>
          <a:xfrm>
            <a:off x="7173384" y="2289523"/>
            <a:ext cx="2248796" cy="1160718"/>
          </a:xfrm>
          <a:prstGeom prst="rect">
            <a:avLst/>
          </a:prstGeom>
        </p:spPr>
        <p:txBody>
          <a:bodyPr lIns="0" tIns="0" rIns="0" bIns="0" anchor="b"/>
          <a:lstStyle>
            <a:lvl1pPr marL="88900" indent="-88900" rtl="0">
              <a:lnSpc>
                <a:spcPct val="110000"/>
              </a:lnSpc>
              <a:tabLst/>
              <a:defRPr sz="1100"/>
            </a:lvl1pPr>
            <a:lvl2pPr marL="268287" indent="0">
              <a:buNone/>
              <a:defRPr/>
            </a:lvl2pPr>
          </a:lstStyle>
          <a:p>
            <a:pPr lvl="0"/>
            <a:r>
              <a:rPr lang="en-GB"/>
              <a:t>Click to add content</a:t>
            </a:r>
          </a:p>
        </p:txBody>
      </p:sp>
      <p:sp>
        <p:nvSpPr>
          <p:cNvPr id="12" name="Text Placeholder 3">
            <a:extLst>
              <a:ext uri="{FF2B5EF4-FFF2-40B4-BE49-F238E27FC236}">
                <a16:creationId xmlns:a16="http://schemas.microsoft.com/office/drawing/2014/main" id="{DD8E6676-5A16-AF66-4FB2-66A28D222B35}"/>
              </a:ext>
            </a:extLst>
          </p:cNvPr>
          <p:cNvSpPr>
            <a:spLocks noGrp="1"/>
          </p:cNvSpPr>
          <p:nvPr>
            <p:ph type="body" sz="quarter" idx="43" hasCustomPrompt="1"/>
          </p:nvPr>
        </p:nvSpPr>
        <p:spPr>
          <a:xfrm>
            <a:off x="8195236" y="3603112"/>
            <a:ext cx="2807683" cy="971450"/>
          </a:xfrm>
          <a:custGeom>
            <a:avLst/>
            <a:gdLst>
              <a:gd name="connsiteX0" fmla="*/ 0 w 4532313"/>
              <a:gd name="connsiteY0" fmla="*/ 0 h 2344738"/>
              <a:gd name="connsiteX1" fmla="*/ 4532313 w 4532313"/>
              <a:gd name="connsiteY1" fmla="*/ 0 h 2344738"/>
              <a:gd name="connsiteX2" fmla="*/ 4532313 w 4532313"/>
              <a:gd name="connsiteY2" fmla="*/ 2344738 h 2344738"/>
              <a:gd name="connsiteX3" fmla="*/ 0 w 4532313"/>
              <a:gd name="connsiteY3" fmla="*/ 2344738 h 2344738"/>
              <a:gd name="connsiteX4" fmla="*/ 0 w 4532313"/>
              <a:gd name="connsiteY4" fmla="*/ 0 h 2344738"/>
              <a:gd name="connsiteX0" fmla="*/ 13276 w 4545589"/>
              <a:gd name="connsiteY0" fmla="*/ 0 h 2344738"/>
              <a:gd name="connsiteX1" fmla="*/ 4545589 w 4545589"/>
              <a:gd name="connsiteY1" fmla="*/ 0 h 2344738"/>
              <a:gd name="connsiteX2" fmla="*/ 4545589 w 4545589"/>
              <a:gd name="connsiteY2" fmla="*/ 2344738 h 2344738"/>
              <a:gd name="connsiteX3" fmla="*/ 13276 w 4545589"/>
              <a:gd name="connsiteY3" fmla="*/ 2344738 h 2344738"/>
              <a:gd name="connsiteX4" fmla="*/ 0 w 4545589"/>
              <a:gd name="connsiteY4" fmla="*/ 1183151 h 2344738"/>
              <a:gd name="connsiteX5" fmla="*/ 13276 w 4545589"/>
              <a:gd name="connsiteY5" fmla="*/ 0 h 2344738"/>
              <a:gd name="connsiteX0" fmla="*/ 17487 w 4549800"/>
              <a:gd name="connsiteY0" fmla="*/ 0 h 2344738"/>
              <a:gd name="connsiteX1" fmla="*/ 4549800 w 4549800"/>
              <a:gd name="connsiteY1" fmla="*/ 0 h 2344738"/>
              <a:gd name="connsiteX2" fmla="*/ 4549800 w 4549800"/>
              <a:gd name="connsiteY2" fmla="*/ 2344738 h 2344738"/>
              <a:gd name="connsiteX3" fmla="*/ 17487 w 4549800"/>
              <a:gd name="connsiteY3" fmla="*/ 2344738 h 2344738"/>
              <a:gd name="connsiteX4" fmla="*/ 4211 w 4549800"/>
              <a:gd name="connsiteY4" fmla="*/ 1183151 h 2344738"/>
              <a:gd name="connsiteX5" fmla="*/ 17487 w 4549800"/>
              <a:gd name="connsiteY5" fmla="*/ 0 h 2344738"/>
              <a:gd name="connsiteX0" fmla="*/ 17487 w 4549800"/>
              <a:gd name="connsiteY0" fmla="*/ 0 h 2344738"/>
              <a:gd name="connsiteX1" fmla="*/ 4549800 w 4549800"/>
              <a:gd name="connsiteY1" fmla="*/ 0 h 2344738"/>
              <a:gd name="connsiteX2" fmla="*/ 4549800 w 4549800"/>
              <a:gd name="connsiteY2" fmla="*/ 2344738 h 2344738"/>
              <a:gd name="connsiteX3" fmla="*/ 17487 w 4549800"/>
              <a:gd name="connsiteY3" fmla="*/ 2344738 h 2344738"/>
              <a:gd name="connsiteX4" fmla="*/ 4211 w 4549800"/>
              <a:gd name="connsiteY4" fmla="*/ 1183151 h 2344738"/>
              <a:gd name="connsiteX5" fmla="*/ 17487 w 4549800"/>
              <a:gd name="connsiteY5" fmla="*/ 0 h 2344738"/>
              <a:gd name="connsiteX0" fmla="*/ 16040 w 4548353"/>
              <a:gd name="connsiteY0" fmla="*/ 0 h 2344738"/>
              <a:gd name="connsiteX1" fmla="*/ 4548353 w 4548353"/>
              <a:gd name="connsiteY1" fmla="*/ 0 h 2344738"/>
              <a:gd name="connsiteX2" fmla="*/ 4548353 w 4548353"/>
              <a:gd name="connsiteY2" fmla="*/ 2344738 h 2344738"/>
              <a:gd name="connsiteX3" fmla="*/ 16040 w 4548353"/>
              <a:gd name="connsiteY3" fmla="*/ 2344738 h 2344738"/>
              <a:gd name="connsiteX4" fmla="*/ 2764 w 4548353"/>
              <a:gd name="connsiteY4" fmla="*/ 1183151 h 2344738"/>
              <a:gd name="connsiteX5" fmla="*/ 16040 w 454835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0 w 4532313"/>
              <a:gd name="connsiteY3" fmla="*/ 2344738 h 2344738"/>
              <a:gd name="connsiteX4" fmla="*/ 4479 w 4532313"/>
              <a:gd name="connsiteY4" fmla="*/ 1209784 h 2344738"/>
              <a:gd name="connsiteX5" fmla="*/ 0 w 4532313"/>
              <a:gd name="connsiteY5" fmla="*/ 0 h 2344738"/>
              <a:gd name="connsiteX0" fmla="*/ 14335 w 4546648"/>
              <a:gd name="connsiteY0" fmla="*/ 0 h 2344883"/>
              <a:gd name="connsiteX1" fmla="*/ 4546648 w 4546648"/>
              <a:gd name="connsiteY1" fmla="*/ 0 h 2344883"/>
              <a:gd name="connsiteX2" fmla="*/ 4546648 w 4546648"/>
              <a:gd name="connsiteY2" fmla="*/ 2344738 h 2344883"/>
              <a:gd name="connsiteX3" fmla="*/ 14335 w 4546648"/>
              <a:gd name="connsiteY3" fmla="*/ 2344738 h 2344883"/>
              <a:gd name="connsiteX4" fmla="*/ 18814 w 4546648"/>
              <a:gd name="connsiteY4" fmla="*/ 1209784 h 2344883"/>
              <a:gd name="connsiteX5" fmla="*/ 14335 w 4546648"/>
              <a:gd name="connsiteY5" fmla="*/ 0 h 2344883"/>
              <a:gd name="connsiteX0" fmla="*/ 0 w 4532313"/>
              <a:gd name="connsiteY0" fmla="*/ 0 h 2344883"/>
              <a:gd name="connsiteX1" fmla="*/ 4532313 w 4532313"/>
              <a:gd name="connsiteY1" fmla="*/ 0 h 2344883"/>
              <a:gd name="connsiteX2" fmla="*/ 4532313 w 4532313"/>
              <a:gd name="connsiteY2" fmla="*/ 2344738 h 2344883"/>
              <a:gd name="connsiteX3" fmla="*/ 26633 w 4532313"/>
              <a:gd name="connsiteY3" fmla="*/ 2344738 h 2344883"/>
              <a:gd name="connsiteX4" fmla="*/ 4479 w 4532313"/>
              <a:gd name="connsiteY4" fmla="*/ 1209784 h 2344883"/>
              <a:gd name="connsiteX5" fmla="*/ 0 w 4532313"/>
              <a:gd name="connsiteY5" fmla="*/ 0 h 2344883"/>
              <a:gd name="connsiteX0" fmla="*/ 0 w 4532313"/>
              <a:gd name="connsiteY0" fmla="*/ 0 h 2344883"/>
              <a:gd name="connsiteX1" fmla="*/ 4532313 w 4532313"/>
              <a:gd name="connsiteY1" fmla="*/ 0 h 2344883"/>
              <a:gd name="connsiteX2" fmla="*/ 4532313 w 4532313"/>
              <a:gd name="connsiteY2" fmla="*/ 2344738 h 2344883"/>
              <a:gd name="connsiteX3" fmla="*/ 35511 w 4532313"/>
              <a:gd name="connsiteY3" fmla="*/ 2344738 h 2344883"/>
              <a:gd name="connsiteX4" fmla="*/ 4479 w 4532313"/>
              <a:gd name="connsiteY4" fmla="*/ 1209784 h 2344883"/>
              <a:gd name="connsiteX5" fmla="*/ 0 w 4532313"/>
              <a:gd name="connsiteY5" fmla="*/ 0 h 2344883"/>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4479 w 4532313"/>
              <a:gd name="connsiteY4" fmla="*/ 120978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472731 w 4532313"/>
              <a:gd name="connsiteY1" fmla="*/ 619 h 2344738"/>
              <a:gd name="connsiteX2" fmla="*/ 4532313 w 4532313"/>
              <a:gd name="connsiteY2" fmla="*/ 0 h 2344738"/>
              <a:gd name="connsiteX3" fmla="*/ 4532313 w 4532313"/>
              <a:gd name="connsiteY3" fmla="*/ 2344738 h 2344738"/>
              <a:gd name="connsiteX4" fmla="*/ 35511 w 4532313"/>
              <a:gd name="connsiteY4" fmla="*/ 2344738 h 2344738"/>
              <a:gd name="connsiteX5" fmla="*/ 14602 w 4532313"/>
              <a:gd name="connsiteY5" fmla="*/ 1881244 h 2344738"/>
              <a:gd name="connsiteX6" fmla="*/ 0 w 4532313"/>
              <a:gd name="connsiteY6" fmla="*/ 0 h 2344738"/>
              <a:gd name="connsiteX0" fmla="*/ 0 w 4532313"/>
              <a:gd name="connsiteY0" fmla="*/ 0 h 2344738"/>
              <a:gd name="connsiteX1" fmla="*/ 4472731 w 4532313"/>
              <a:gd name="connsiteY1" fmla="*/ 619 h 2344738"/>
              <a:gd name="connsiteX2" fmla="*/ 4532313 w 4532313"/>
              <a:gd name="connsiteY2" fmla="*/ 33742 h 2344738"/>
              <a:gd name="connsiteX3" fmla="*/ 4532313 w 4532313"/>
              <a:gd name="connsiteY3" fmla="*/ 2344738 h 2344738"/>
              <a:gd name="connsiteX4" fmla="*/ 35511 w 4532313"/>
              <a:gd name="connsiteY4" fmla="*/ 2344738 h 2344738"/>
              <a:gd name="connsiteX5" fmla="*/ 14602 w 4532313"/>
              <a:gd name="connsiteY5" fmla="*/ 1881244 h 2344738"/>
              <a:gd name="connsiteX6" fmla="*/ 0 w 4532313"/>
              <a:gd name="connsiteY6" fmla="*/ 0 h 2344738"/>
              <a:gd name="connsiteX0" fmla="*/ 0 w 4533045"/>
              <a:gd name="connsiteY0" fmla="*/ 0 h 2344738"/>
              <a:gd name="connsiteX1" fmla="*/ 4472731 w 4533045"/>
              <a:gd name="connsiteY1" fmla="*/ 619 h 2344738"/>
              <a:gd name="connsiteX2" fmla="*/ 4532313 w 4533045"/>
              <a:gd name="connsiteY2" fmla="*/ 33742 h 2344738"/>
              <a:gd name="connsiteX3" fmla="*/ 4532313 w 4533045"/>
              <a:gd name="connsiteY3" fmla="*/ 2344738 h 2344738"/>
              <a:gd name="connsiteX4" fmla="*/ 35511 w 4533045"/>
              <a:gd name="connsiteY4" fmla="*/ 2344738 h 2344738"/>
              <a:gd name="connsiteX5" fmla="*/ 14602 w 4533045"/>
              <a:gd name="connsiteY5" fmla="*/ 1881244 h 2344738"/>
              <a:gd name="connsiteX6" fmla="*/ 0 w 4533045"/>
              <a:gd name="connsiteY6" fmla="*/ 0 h 2344738"/>
              <a:gd name="connsiteX0" fmla="*/ 0 w 4535312"/>
              <a:gd name="connsiteY0" fmla="*/ 0 h 2344738"/>
              <a:gd name="connsiteX1" fmla="*/ 4472731 w 4535312"/>
              <a:gd name="connsiteY1" fmla="*/ 619 h 2344738"/>
              <a:gd name="connsiteX2" fmla="*/ 4532313 w 4535312"/>
              <a:gd name="connsiteY2" fmla="*/ 33742 h 2344738"/>
              <a:gd name="connsiteX3" fmla="*/ 4532313 w 4535312"/>
              <a:gd name="connsiteY3" fmla="*/ 2344738 h 2344738"/>
              <a:gd name="connsiteX4" fmla="*/ 35511 w 4535312"/>
              <a:gd name="connsiteY4" fmla="*/ 2344738 h 2344738"/>
              <a:gd name="connsiteX5" fmla="*/ 14602 w 4535312"/>
              <a:gd name="connsiteY5" fmla="*/ 1881244 h 2344738"/>
              <a:gd name="connsiteX6" fmla="*/ 0 w 4535312"/>
              <a:gd name="connsiteY6" fmla="*/ 0 h 2344738"/>
              <a:gd name="connsiteX0" fmla="*/ 0 w 4535312"/>
              <a:gd name="connsiteY0" fmla="*/ 0 h 2349041"/>
              <a:gd name="connsiteX1" fmla="*/ 4472731 w 4535312"/>
              <a:gd name="connsiteY1" fmla="*/ 619 h 2349041"/>
              <a:gd name="connsiteX2" fmla="*/ 4532313 w 4535312"/>
              <a:gd name="connsiteY2" fmla="*/ 33742 h 2349041"/>
              <a:gd name="connsiteX3" fmla="*/ 4532313 w 4535312"/>
              <a:gd name="connsiteY3" fmla="*/ 2344738 h 2349041"/>
              <a:gd name="connsiteX4" fmla="*/ 3730413 w 4535312"/>
              <a:gd name="connsiteY4" fmla="*/ 2349041 h 2349041"/>
              <a:gd name="connsiteX5" fmla="*/ 35511 w 4535312"/>
              <a:gd name="connsiteY5" fmla="*/ 2344738 h 2349041"/>
              <a:gd name="connsiteX6" fmla="*/ 14602 w 4535312"/>
              <a:gd name="connsiteY6" fmla="*/ 1881244 h 2349041"/>
              <a:gd name="connsiteX7" fmla="*/ 0 w 4535312"/>
              <a:gd name="connsiteY7" fmla="*/ 0 h 2349041"/>
              <a:gd name="connsiteX0" fmla="*/ 0 w 4535312"/>
              <a:gd name="connsiteY0" fmla="*/ 0 h 2349495"/>
              <a:gd name="connsiteX1" fmla="*/ 4472731 w 4535312"/>
              <a:gd name="connsiteY1" fmla="*/ 619 h 2349495"/>
              <a:gd name="connsiteX2" fmla="*/ 4532313 w 4535312"/>
              <a:gd name="connsiteY2" fmla="*/ 33742 h 2349495"/>
              <a:gd name="connsiteX3" fmla="*/ 4532313 w 4535312"/>
              <a:gd name="connsiteY3" fmla="*/ 2344738 h 2349495"/>
              <a:gd name="connsiteX4" fmla="*/ 3730413 w 4535312"/>
              <a:gd name="connsiteY4" fmla="*/ 2349041 h 2349495"/>
              <a:gd name="connsiteX5" fmla="*/ 35511 w 4535312"/>
              <a:gd name="connsiteY5" fmla="*/ 2344738 h 2349495"/>
              <a:gd name="connsiteX6" fmla="*/ 14602 w 4535312"/>
              <a:gd name="connsiteY6" fmla="*/ 1881244 h 2349495"/>
              <a:gd name="connsiteX7" fmla="*/ 0 w 4535312"/>
              <a:gd name="connsiteY7" fmla="*/ 0 h 2349495"/>
              <a:gd name="connsiteX0" fmla="*/ 0 w 4535312"/>
              <a:gd name="connsiteY0" fmla="*/ 0 h 2352415"/>
              <a:gd name="connsiteX1" fmla="*/ 4472731 w 4535312"/>
              <a:gd name="connsiteY1" fmla="*/ 619 h 2352415"/>
              <a:gd name="connsiteX2" fmla="*/ 4532313 w 4535312"/>
              <a:gd name="connsiteY2" fmla="*/ 33742 h 2352415"/>
              <a:gd name="connsiteX3" fmla="*/ 4532313 w 4535312"/>
              <a:gd name="connsiteY3" fmla="*/ 2344738 h 2352415"/>
              <a:gd name="connsiteX4" fmla="*/ 2451603 w 4535312"/>
              <a:gd name="connsiteY4" fmla="*/ 2352415 h 2352415"/>
              <a:gd name="connsiteX5" fmla="*/ 35511 w 4535312"/>
              <a:gd name="connsiteY5" fmla="*/ 2344738 h 2352415"/>
              <a:gd name="connsiteX6" fmla="*/ 14602 w 4535312"/>
              <a:gd name="connsiteY6" fmla="*/ 1881244 h 2352415"/>
              <a:gd name="connsiteX7" fmla="*/ 0 w 4535312"/>
              <a:gd name="connsiteY7" fmla="*/ 0 h 2352415"/>
              <a:gd name="connsiteX0" fmla="*/ 0 w 4971561"/>
              <a:gd name="connsiteY0" fmla="*/ 0 h 2352415"/>
              <a:gd name="connsiteX1" fmla="*/ 4472731 w 4971561"/>
              <a:gd name="connsiteY1" fmla="*/ 619 h 2352415"/>
              <a:gd name="connsiteX2" fmla="*/ 4971484 w 4971561"/>
              <a:gd name="connsiteY2" fmla="*/ 1208414 h 2352415"/>
              <a:gd name="connsiteX3" fmla="*/ 4532313 w 4971561"/>
              <a:gd name="connsiteY3" fmla="*/ 2344738 h 2352415"/>
              <a:gd name="connsiteX4" fmla="*/ 2451603 w 4971561"/>
              <a:gd name="connsiteY4" fmla="*/ 2352415 h 2352415"/>
              <a:gd name="connsiteX5" fmla="*/ 35511 w 4971561"/>
              <a:gd name="connsiteY5" fmla="*/ 2344738 h 2352415"/>
              <a:gd name="connsiteX6" fmla="*/ 14602 w 4971561"/>
              <a:gd name="connsiteY6" fmla="*/ 1881244 h 2352415"/>
              <a:gd name="connsiteX7" fmla="*/ 0 w 4971561"/>
              <a:gd name="connsiteY7" fmla="*/ 0 h 2352415"/>
              <a:gd name="connsiteX0" fmla="*/ 0 w 4971561"/>
              <a:gd name="connsiteY0" fmla="*/ 0 h 2352415"/>
              <a:gd name="connsiteX1" fmla="*/ 4472731 w 4971561"/>
              <a:gd name="connsiteY1" fmla="*/ 619 h 2352415"/>
              <a:gd name="connsiteX2" fmla="*/ 4971484 w 4971561"/>
              <a:gd name="connsiteY2" fmla="*/ 1208414 h 2352415"/>
              <a:gd name="connsiteX3" fmla="*/ 4532313 w 4971561"/>
              <a:gd name="connsiteY3" fmla="*/ 2344738 h 2352415"/>
              <a:gd name="connsiteX4" fmla="*/ 2451603 w 4971561"/>
              <a:gd name="connsiteY4" fmla="*/ 2352415 h 2352415"/>
              <a:gd name="connsiteX5" fmla="*/ 35511 w 4971561"/>
              <a:gd name="connsiteY5" fmla="*/ 2344738 h 2352415"/>
              <a:gd name="connsiteX6" fmla="*/ 14602 w 4971561"/>
              <a:gd name="connsiteY6" fmla="*/ 1881244 h 2352415"/>
              <a:gd name="connsiteX7" fmla="*/ 0 w 4971561"/>
              <a:gd name="connsiteY7" fmla="*/ 0 h 2352415"/>
              <a:gd name="connsiteX0" fmla="*/ 0 w 4971484"/>
              <a:gd name="connsiteY0" fmla="*/ 0 h 2352415"/>
              <a:gd name="connsiteX1" fmla="*/ 4472731 w 4971484"/>
              <a:gd name="connsiteY1" fmla="*/ 619 h 2352415"/>
              <a:gd name="connsiteX2" fmla="*/ 4971484 w 4971484"/>
              <a:gd name="connsiteY2" fmla="*/ 1208414 h 2352415"/>
              <a:gd name="connsiteX3" fmla="*/ 4532313 w 4971484"/>
              <a:gd name="connsiteY3" fmla="*/ 2344738 h 2352415"/>
              <a:gd name="connsiteX4" fmla="*/ 2451603 w 4971484"/>
              <a:gd name="connsiteY4" fmla="*/ 2352415 h 2352415"/>
              <a:gd name="connsiteX5" fmla="*/ 35511 w 4971484"/>
              <a:gd name="connsiteY5" fmla="*/ 2344738 h 2352415"/>
              <a:gd name="connsiteX6" fmla="*/ 14602 w 4971484"/>
              <a:gd name="connsiteY6" fmla="*/ 1881244 h 2352415"/>
              <a:gd name="connsiteX7" fmla="*/ 0 w 4971484"/>
              <a:gd name="connsiteY7" fmla="*/ 0 h 2352415"/>
              <a:gd name="connsiteX0" fmla="*/ 0 w 5483851"/>
              <a:gd name="connsiteY0" fmla="*/ 0 h 2352415"/>
              <a:gd name="connsiteX1" fmla="*/ 4472731 w 5483851"/>
              <a:gd name="connsiteY1" fmla="*/ 619 h 2352415"/>
              <a:gd name="connsiteX2" fmla="*/ 5483851 w 5483851"/>
              <a:gd name="connsiteY2" fmla="*/ 1180445 h 2352415"/>
              <a:gd name="connsiteX3" fmla="*/ 4532313 w 5483851"/>
              <a:gd name="connsiteY3" fmla="*/ 2344738 h 2352415"/>
              <a:gd name="connsiteX4" fmla="*/ 2451603 w 5483851"/>
              <a:gd name="connsiteY4" fmla="*/ 2352415 h 2352415"/>
              <a:gd name="connsiteX5" fmla="*/ 35511 w 5483851"/>
              <a:gd name="connsiteY5" fmla="*/ 2344738 h 2352415"/>
              <a:gd name="connsiteX6" fmla="*/ 14602 w 5483851"/>
              <a:gd name="connsiteY6" fmla="*/ 1881244 h 2352415"/>
              <a:gd name="connsiteX7" fmla="*/ 0 w 5483851"/>
              <a:gd name="connsiteY7" fmla="*/ 0 h 2352415"/>
              <a:gd name="connsiteX0" fmla="*/ 0 w 5483851"/>
              <a:gd name="connsiteY0" fmla="*/ 0 h 2352415"/>
              <a:gd name="connsiteX1" fmla="*/ 4472731 w 5483851"/>
              <a:gd name="connsiteY1" fmla="*/ 619 h 2352415"/>
              <a:gd name="connsiteX2" fmla="*/ 5483851 w 5483851"/>
              <a:gd name="connsiteY2" fmla="*/ 1180445 h 2352415"/>
              <a:gd name="connsiteX3" fmla="*/ 4532313 w 5483851"/>
              <a:gd name="connsiteY3" fmla="*/ 2344738 h 2352415"/>
              <a:gd name="connsiteX4" fmla="*/ 2451603 w 5483851"/>
              <a:gd name="connsiteY4" fmla="*/ 2352415 h 2352415"/>
              <a:gd name="connsiteX5" fmla="*/ 35511 w 5483851"/>
              <a:gd name="connsiteY5" fmla="*/ 2344738 h 2352415"/>
              <a:gd name="connsiteX6" fmla="*/ 14602 w 5483851"/>
              <a:gd name="connsiteY6" fmla="*/ 1881244 h 2352415"/>
              <a:gd name="connsiteX7" fmla="*/ 0 w 5483851"/>
              <a:gd name="connsiteY7" fmla="*/ 0 h 2352415"/>
              <a:gd name="connsiteX0" fmla="*/ 0 w 5474702"/>
              <a:gd name="connsiteY0" fmla="*/ 0 h 2352415"/>
              <a:gd name="connsiteX1" fmla="*/ 4472731 w 5474702"/>
              <a:gd name="connsiteY1" fmla="*/ 619 h 2352415"/>
              <a:gd name="connsiteX2" fmla="*/ 5474702 w 5474702"/>
              <a:gd name="connsiteY2" fmla="*/ 1133831 h 2352415"/>
              <a:gd name="connsiteX3" fmla="*/ 4532313 w 5474702"/>
              <a:gd name="connsiteY3" fmla="*/ 2344738 h 2352415"/>
              <a:gd name="connsiteX4" fmla="*/ 2451603 w 5474702"/>
              <a:gd name="connsiteY4" fmla="*/ 2352415 h 2352415"/>
              <a:gd name="connsiteX5" fmla="*/ 35511 w 5474702"/>
              <a:gd name="connsiteY5" fmla="*/ 2344738 h 2352415"/>
              <a:gd name="connsiteX6" fmla="*/ 14602 w 5474702"/>
              <a:gd name="connsiteY6" fmla="*/ 1881244 h 2352415"/>
              <a:gd name="connsiteX7" fmla="*/ 0 w 5474702"/>
              <a:gd name="connsiteY7" fmla="*/ 0 h 2352415"/>
              <a:gd name="connsiteX0" fmla="*/ 0 w 5474702"/>
              <a:gd name="connsiteY0" fmla="*/ 0 h 2352415"/>
              <a:gd name="connsiteX1" fmla="*/ 4472731 w 5474702"/>
              <a:gd name="connsiteY1" fmla="*/ 619 h 2352415"/>
              <a:gd name="connsiteX2" fmla="*/ 5474702 w 5474702"/>
              <a:gd name="connsiteY2" fmla="*/ 1133831 h 2352415"/>
              <a:gd name="connsiteX3" fmla="*/ 4504865 w 5474702"/>
              <a:gd name="connsiteY3" fmla="*/ 2344738 h 2352415"/>
              <a:gd name="connsiteX4" fmla="*/ 2451603 w 5474702"/>
              <a:gd name="connsiteY4" fmla="*/ 2352415 h 2352415"/>
              <a:gd name="connsiteX5" fmla="*/ 35511 w 5474702"/>
              <a:gd name="connsiteY5" fmla="*/ 2344738 h 2352415"/>
              <a:gd name="connsiteX6" fmla="*/ 14602 w 5474702"/>
              <a:gd name="connsiteY6" fmla="*/ 1881244 h 2352415"/>
              <a:gd name="connsiteX7" fmla="*/ 0 w 5474702"/>
              <a:gd name="connsiteY7" fmla="*/ 0 h 2352415"/>
              <a:gd name="connsiteX0" fmla="*/ 0 w 5328311"/>
              <a:gd name="connsiteY0" fmla="*/ 0 h 2352415"/>
              <a:gd name="connsiteX1" fmla="*/ 4472731 w 5328311"/>
              <a:gd name="connsiteY1" fmla="*/ 619 h 2352415"/>
              <a:gd name="connsiteX2" fmla="*/ 5328311 w 5328311"/>
              <a:gd name="connsiteY2" fmla="*/ 1152476 h 2352415"/>
              <a:gd name="connsiteX3" fmla="*/ 4504865 w 5328311"/>
              <a:gd name="connsiteY3" fmla="*/ 2344738 h 2352415"/>
              <a:gd name="connsiteX4" fmla="*/ 2451603 w 5328311"/>
              <a:gd name="connsiteY4" fmla="*/ 2352415 h 2352415"/>
              <a:gd name="connsiteX5" fmla="*/ 35511 w 5328311"/>
              <a:gd name="connsiteY5" fmla="*/ 2344738 h 2352415"/>
              <a:gd name="connsiteX6" fmla="*/ 14602 w 5328311"/>
              <a:gd name="connsiteY6" fmla="*/ 1881244 h 2352415"/>
              <a:gd name="connsiteX7" fmla="*/ 0 w 5328311"/>
              <a:gd name="connsiteY7" fmla="*/ 0 h 2352415"/>
              <a:gd name="connsiteX0" fmla="*/ 0 w 4952868"/>
              <a:gd name="connsiteY0" fmla="*/ 0 h 2352415"/>
              <a:gd name="connsiteX1" fmla="*/ 4472731 w 4952868"/>
              <a:gd name="connsiteY1" fmla="*/ 619 h 2352415"/>
              <a:gd name="connsiteX2" fmla="*/ 4952868 w 4952868"/>
              <a:gd name="connsiteY2" fmla="*/ 1152476 h 2352415"/>
              <a:gd name="connsiteX3" fmla="*/ 4504865 w 4952868"/>
              <a:gd name="connsiteY3" fmla="*/ 2344738 h 2352415"/>
              <a:gd name="connsiteX4" fmla="*/ 2451603 w 4952868"/>
              <a:gd name="connsiteY4" fmla="*/ 2352415 h 2352415"/>
              <a:gd name="connsiteX5" fmla="*/ 35511 w 4952868"/>
              <a:gd name="connsiteY5" fmla="*/ 2344738 h 2352415"/>
              <a:gd name="connsiteX6" fmla="*/ 14602 w 4952868"/>
              <a:gd name="connsiteY6" fmla="*/ 1881244 h 2352415"/>
              <a:gd name="connsiteX7" fmla="*/ 0 w 4952868"/>
              <a:gd name="connsiteY7" fmla="*/ 0 h 2352415"/>
              <a:gd name="connsiteX0" fmla="*/ 0 w 4952868"/>
              <a:gd name="connsiteY0" fmla="*/ 0 h 2352415"/>
              <a:gd name="connsiteX1" fmla="*/ 4472731 w 4952868"/>
              <a:gd name="connsiteY1" fmla="*/ 619 h 2352415"/>
              <a:gd name="connsiteX2" fmla="*/ 4952868 w 4952868"/>
              <a:gd name="connsiteY2" fmla="*/ 1152476 h 2352415"/>
              <a:gd name="connsiteX3" fmla="*/ 4504865 w 4952868"/>
              <a:gd name="connsiteY3" fmla="*/ 2344738 h 2352415"/>
              <a:gd name="connsiteX4" fmla="*/ 2451603 w 4952868"/>
              <a:gd name="connsiteY4" fmla="*/ 2352415 h 2352415"/>
              <a:gd name="connsiteX5" fmla="*/ 35511 w 4952868"/>
              <a:gd name="connsiteY5" fmla="*/ 2344738 h 2352415"/>
              <a:gd name="connsiteX6" fmla="*/ 14602 w 4952868"/>
              <a:gd name="connsiteY6" fmla="*/ 1881244 h 2352415"/>
              <a:gd name="connsiteX7" fmla="*/ 0 w 4952868"/>
              <a:gd name="connsiteY7" fmla="*/ 0 h 235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2868" h="2352415">
                <a:moveTo>
                  <a:pt x="0" y="0"/>
                </a:moveTo>
                <a:lnTo>
                  <a:pt x="4472731" y="619"/>
                </a:lnTo>
                <a:cubicBezTo>
                  <a:pt x="4492592" y="11660"/>
                  <a:pt x="4941702" y="1094996"/>
                  <a:pt x="4952868" y="1152476"/>
                </a:cubicBezTo>
                <a:cubicBezTo>
                  <a:pt x="4950468" y="1225296"/>
                  <a:pt x="4827045" y="1595527"/>
                  <a:pt x="4504865" y="2344738"/>
                </a:cubicBezTo>
                <a:lnTo>
                  <a:pt x="2451603" y="2352415"/>
                </a:lnTo>
                <a:lnTo>
                  <a:pt x="35511" y="2344738"/>
                </a:lnTo>
                <a:cubicBezTo>
                  <a:pt x="11616" y="2343540"/>
                  <a:pt x="19857" y="2239317"/>
                  <a:pt x="14602" y="1881244"/>
                </a:cubicBezTo>
                <a:cubicBezTo>
                  <a:pt x="11394" y="1373219"/>
                  <a:pt x="13330" y="358873"/>
                  <a:pt x="0" y="0"/>
                </a:cubicBezTo>
                <a:close/>
              </a:path>
            </a:pathLst>
          </a:custGeom>
          <a:solidFill>
            <a:srgbClr val="FAF1EF"/>
          </a:solidFill>
          <a:ln w="28575">
            <a:solidFill>
              <a:schemeClr val="bg1"/>
            </a:solidFill>
          </a:ln>
        </p:spPr>
        <p:txBody>
          <a:bodyPr lIns="396000" tIns="108000" rIns="360000" bIns="108000" anchor="ctr"/>
          <a:lstStyle>
            <a:lvl1pPr marL="0" indent="0">
              <a:lnSpc>
                <a:spcPct val="90000"/>
              </a:lnSpc>
              <a:spcBef>
                <a:spcPts val="0"/>
              </a:spcBef>
              <a:buNone/>
              <a:defRPr spc="-40" baseline="0"/>
            </a:lvl1pPr>
          </a:lstStyle>
          <a:p>
            <a:pPr lvl="0"/>
            <a:r>
              <a:rPr lang="en-GB"/>
              <a:t>Insert text</a:t>
            </a:r>
          </a:p>
        </p:txBody>
      </p:sp>
      <p:sp>
        <p:nvSpPr>
          <p:cNvPr id="13" name="Text Placeholder 26">
            <a:extLst>
              <a:ext uri="{FF2B5EF4-FFF2-40B4-BE49-F238E27FC236}">
                <a16:creationId xmlns:a16="http://schemas.microsoft.com/office/drawing/2014/main" id="{96787B3C-D8B5-9072-2E8F-0520D6B34F21}"/>
              </a:ext>
            </a:extLst>
          </p:cNvPr>
          <p:cNvSpPr>
            <a:spLocks noGrp="1"/>
          </p:cNvSpPr>
          <p:nvPr>
            <p:ph type="body" sz="quarter" idx="44" hasCustomPrompt="1"/>
          </p:nvPr>
        </p:nvSpPr>
        <p:spPr>
          <a:xfrm>
            <a:off x="8547401" y="4727434"/>
            <a:ext cx="2248796" cy="1160718"/>
          </a:xfrm>
          <a:prstGeom prst="rect">
            <a:avLst/>
          </a:prstGeom>
        </p:spPr>
        <p:txBody>
          <a:bodyPr lIns="0" tIns="0" rIns="0" bIns="0"/>
          <a:lstStyle>
            <a:lvl1pPr marL="88900" indent="-88900" rtl="0">
              <a:lnSpc>
                <a:spcPct val="110000"/>
              </a:lnSpc>
              <a:tabLst/>
              <a:defRPr sz="1100"/>
            </a:lvl1pPr>
            <a:lvl2pPr marL="268287" indent="0">
              <a:buNone/>
              <a:defRPr/>
            </a:lvl2pPr>
          </a:lstStyle>
          <a:p>
            <a:pPr lvl="0"/>
            <a:r>
              <a:rPr lang="en-GB"/>
              <a:t>Click to add content</a:t>
            </a:r>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5" name="Footer Placeholder 4">
            <a:extLst>
              <a:ext uri="{FF2B5EF4-FFF2-40B4-BE49-F238E27FC236}">
                <a16:creationId xmlns:a16="http://schemas.microsoft.com/office/drawing/2014/main" id="{B4974D53-BC41-EC51-5012-B0004AE4ABB8}"/>
              </a:ext>
            </a:extLst>
          </p:cNvPr>
          <p:cNvSpPr>
            <a:spLocks noGrp="1"/>
          </p:cNvSpPr>
          <p:nvPr>
            <p:ph type="ftr" sz="quarter" idx="14"/>
          </p:nvPr>
        </p:nvSpPr>
        <p:spPr/>
        <p:txBody>
          <a:bodyPr/>
          <a:lstStyle/>
          <a:p>
            <a:r>
              <a:rPr lang="fi-FI"/>
              <a:t>CONFIDENTIAL</a:t>
            </a:r>
          </a:p>
        </p:txBody>
      </p:sp>
      <p:sp>
        <p:nvSpPr>
          <p:cNvPr id="6" name="Slide Number Placeholder 5">
            <a:extLst>
              <a:ext uri="{FF2B5EF4-FFF2-40B4-BE49-F238E27FC236}">
                <a16:creationId xmlns:a16="http://schemas.microsoft.com/office/drawing/2014/main" id="{E82DC1A9-E340-F9F9-E7AB-E225DE565599}"/>
              </a:ext>
            </a:extLst>
          </p:cNvPr>
          <p:cNvSpPr>
            <a:spLocks noGrp="1"/>
          </p:cNvSpPr>
          <p:nvPr>
            <p:ph type="sldNum" sz="quarter" idx="15"/>
          </p:nvPr>
        </p:nvSpPr>
        <p:spPr/>
        <p:txBody>
          <a:bodyPr/>
          <a:lstStyle/>
          <a:p>
            <a:fld id="{B64FCF4A-2F3F-4397-9C44-D2344643394B}" type="slidenum">
              <a:rPr lang="fi-FI" smtClean="0"/>
              <a:pPr/>
              <a:t>‹#›</a:t>
            </a:fld>
            <a:endParaRPr lang="fi-FI"/>
          </a:p>
        </p:txBody>
      </p:sp>
      <p:sp>
        <p:nvSpPr>
          <p:cNvPr id="3" name="Freeform: Shape 19">
            <a:extLst>
              <a:ext uri="{FF2B5EF4-FFF2-40B4-BE49-F238E27FC236}">
                <a16:creationId xmlns:a16="http://schemas.microsoft.com/office/drawing/2014/main" id="{197F5739-BC79-4391-40E3-2017C0D05FC3}"/>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2062685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rocess &amp; contents overview">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546DC5FE-5F54-9749-A48A-3B5FFD1AB1C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10" name="Text Placeholder 3">
            <a:extLst>
              <a:ext uri="{FF2B5EF4-FFF2-40B4-BE49-F238E27FC236}">
                <a16:creationId xmlns:a16="http://schemas.microsoft.com/office/drawing/2014/main" id="{C364CD46-94A9-F4CF-B338-4620DF54B280}"/>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5" name="Footer Placeholder 4">
            <a:extLst>
              <a:ext uri="{FF2B5EF4-FFF2-40B4-BE49-F238E27FC236}">
                <a16:creationId xmlns:a16="http://schemas.microsoft.com/office/drawing/2014/main" id="{B4974D53-BC41-EC51-5012-B0004AE4ABB8}"/>
              </a:ext>
            </a:extLst>
          </p:cNvPr>
          <p:cNvSpPr>
            <a:spLocks noGrp="1"/>
          </p:cNvSpPr>
          <p:nvPr>
            <p:ph type="ftr" sz="quarter" idx="14"/>
          </p:nvPr>
        </p:nvSpPr>
        <p:spPr/>
        <p:txBody>
          <a:bodyPr/>
          <a:lstStyle/>
          <a:p>
            <a:r>
              <a:rPr lang="fi-FI"/>
              <a:t>CONFIDENTIAL</a:t>
            </a:r>
          </a:p>
        </p:txBody>
      </p:sp>
      <p:sp>
        <p:nvSpPr>
          <p:cNvPr id="6" name="Slide Number Placeholder 5">
            <a:extLst>
              <a:ext uri="{FF2B5EF4-FFF2-40B4-BE49-F238E27FC236}">
                <a16:creationId xmlns:a16="http://schemas.microsoft.com/office/drawing/2014/main" id="{E82DC1A9-E340-F9F9-E7AB-E225DE565599}"/>
              </a:ext>
            </a:extLst>
          </p:cNvPr>
          <p:cNvSpPr>
            <a:spLocks noGrp="1"/>
          </p:cNvSpPr>
          <p:nvPr>
            <p:ph type="sldNum" sz="quarter" idx="15"/>
          </p:nvPr>
        </p:nvSpPr>
        <p:spPr/>
        <p:txBody>
          <a:bodyPr/>
          <a:lstStyle/>
          <a:p>
            <a:fld id="{B64FCF4A-2F3F-4397-9C44-D2344643394B}" type="slidenum">
              <a:rPr lang="fi-FI" smtClean="0"/>
              <a:pPr/>
              <a:t>‹#›</a:t>
            </a:fld>
            <a:endParaRPr lang="fi-FI"/>
          </a:p>
        </p:txBody>
      </p:sp>
      <p:sp>
        <p:nvSpPr>
          <p:cNvPr id="7" name="Title 6">
            <a:extLst>
              <a:ext uri="{FF2B5EF4-FFF2-40B4-BE49-F238E27FC236}">
                <a16:creationId xmlns:a16="http://schemas.microsoft.com/office/drawing/2014/main" id="{405EA13D-BFDE-9968-B30A-1AB9E35FAFD8}"/>
              </a:ext>
            </a:extLst>
          </p:cNvPr>
          <p:cNvSpPr>
            <a:spLocks noGrp="1"/>
          </p:cNvSpPr>
          <p:nvPr>
            <p:ph type="title" hasCustomPrompt="1"/>
          </p:nvPr>
        </p:nvSpPr>
        <p:spPr>
          <a:xfrm>
            <a:off x="670674" y="620713"/>
            <a:ext cx="9001125" cy="1080000"/>
          </a:xfrm>
          <a:prstGeom prst="rect">
            <a:avLst/>
          </a:prstGeom>
        </p:spPr>
        <p:txBody>
          <a:bodyPr/>
          <a:lstStyle/>
          <a:p>
            <a:r>
              <a:rPr lang="en-US" noProof="0"/>
              <a:t>Click to insert Headline</a:t>
            </a:r>
            <a:endParaRPr lang="fi-FI"/>
          </a:p>
        </p:txBody>
      </p:sp>
      <p:sp>
        <p:nvSpPr>
          <p:cNvPr id="2" name="Text Placeholder 26">
            <a:extLst>
              <a:ext uri="{FF2B5EF4-FFF2-40B4-BE49-F238E27FC236}">
                <a16:creationId xmlns:a16="http://schemas.microsoft.com/office/drawing/2014/main" id="{09E1B77B-570E-6B4E-6F50-A0BA6ED04A8E}"/>
              </a:ext>
            </a:extLst>
          </p:cNvPr>
          <p:cNvSpPr>
            <a:spLocks noGrp="1"/>
          </p:cNvSpPr>
          <p:nvPr>
            <p:ph type="body" sz="quarter" idx="31" hasCustomPrompt="1"/>
          </p:nvPr>
        </p:nvSpPr>
        <p:spPr>
          <a:xfrm>
            <a:off x="695323" y="1922385"/>
            <a:ext cx="2649779" cy="794168"/>
          </a:xfrm>
          <a:prstGeom prst="rect">
            <a:avLst/>
          </a:prstGeom>
          <a:solidFill>
            <a:srgbClr val="D3E3E5"/>
          </a:solidFill>
        </p:spPr>
        <p:txBody>
          <a:bodyPr lIns="72000" tIns="72000" rIns="72000" bIns="72000" anchor="t"/>
          <a:lstStyle>
            <a:lvl1pPr marL="0" indent="0" algn="l" rtl="0">
              <a:lnSpc>
                <a:spcPct val="100000"/>
              </a:lnSpc>
              <a:spcBef>
                <a:spcPts val="0"/>
              </a:spcBef>
              <a:buNone/>
              <a:tabLst/>
              <a:defRPr sz="1100" kern="800" baseline="0"/>
            </a:lvl1pPr>
            <a:lvl2pPr marL="268287" indent="0">
              <a:buNone/>
              <a:defRPr/>
            </a:lvl2pPr>
          </a:lstStyle>
          <a:p>
            <a:pPr lvl="0"/>
            <a:r>
              <a:rPr lang="en-GB"/>
              <a:t>Click to edit contents</a:t>
            </a:r>
          </a:p>
        </p:txBody>
      </p:sp>
      <p:sp>
        <p:nvSpPr>
          <p:cNvPr id="3" name="Text Placeholder 26">
            <a:extLst>
              <a:ext uri="{FF2B5EF4-FFF2-40B4-BE49-F238E27FC236}">
                <a16:creationId xmlns:a16="http://schemas.microsoft.com/office/drawing/2014/main" id="{E2B42834-541F-8A8B-4891-5D593893973C}"/>
              </a:ext>
            </a:extLst>
          </p:cNvPr>
          <p:cNvSpPr>
            <a:spLocks noGrp="1"/>
          </p:cNvSpPr>
          <p:nvPr>
            <p:ph type="body" sz="quarter" idx="44" hasCustomPrompt="1"/>
          </p:nvPr>
        </p:nvSpPr>
        <p:spPr>
          <a:xfrm>
            <a:off x="3412515" y="1922385"/>
            <a:ext cx="2649779" cy="794168"/>
          </a:xfrm>
          <a:prstGeom prst="rect">
            <a:avLst/>
          </a:prstGeom>
          <a:solidFill>
            <a:srgbClr val="D3E3E5"/>
          </a:solidFill>
        </p:spPr>
        <p:txBody>
          <a:bodyPr lIns="72000" tIns="72000" rIns="72000" bIns="72000" anchor="t"/>
          <a:lstStyle>
            <a:lvl1pPr marL="0" indent="0" algn="l" rtl="0">
              <a:lnSpc>
                <a:spcPct val="100000"/>
              </a:lnSpc>
              <a:spcBef>
                <a:spcPts val="0"/>
              </a:spcBef>
              <a:buNone/>
              <a:tabLst/>
              <a:defRPr sz="1100" kern="800" baseline="0"/>
            </a:lvl1pPr>
            <a:lvl2pPr marL="268287" indent="0">
              <a:buNone/>
              <a:defRPr/>
            </a:lvl2pPr>
          </a:lstStyle>
          <a:p>
            <a:pPr lvl="0"/>
            <a:r>
              <a:rPr lang="en-GB"/>
              <a:t>Click to edit contents</a:t>
            </a:r>
          </a:p>
        </p:txBody>
      </p:sp>
      <p:sp>
        <p:nvSpPr>
          <p:cNvPr id="14" name="Text Placeholder 26">
            <a:extLst>
              <a:ext uri="{FF2B5EF4-FFF2-40B4-BE49-F238E27FC236}">
                <a16:creationId xmlns:a16="http://schemas.microsoft.com/office/drawing/2014/main" id="{F2DEF7D8-8581-B9A5-DC88-7AA37313AB87}"/>
              </a:ext>
            </a:extLst>
          </p:cNvPr>
          <p:cNvSpPr>
            <a:spLocks noGrp="1"/>
          </p:cNvSpPr>
          <p:nvPr>
            <p:ph type="body" sz="quarter" idx="45" hasCustomPrompt="1"/>
          </p:nvPr>
        </p:nvSpPr>
        <p:spPr>
          <a:xfrm>
            <a:off x="6129707" y="1922385"/>
            <a:ext cx="2649779" cy="794168"/>
          </a:xfrm>
          <a:prstGeom prst="rect">
            <a:avLst/>
          </a:prstGeom>
          <a:solidFill>
            <a:srgbClr val="D3E3E5"/>
          </a:solidFill>
        </p:spPr>
        <p:txBody>
          <a:bodyPr lIns="72000" tIns="72000" rIns="72000" bIns="72000" anchor="t"/>
          <a:lstStyle>
            <a:lvl1pPr marL="0" indent="0" algn="l" rtl="0">
              <a:lnSpc>
                <a:spcPct val="100000"/>
              </a:lnSpc>
              <a:spcBef>
                <a:spcPts val="0"/>
              </a:spcBef>
              <a:buNone/>
              <a:tabLst/>
              <a:defRPr sz="1100" kern="800" baseline="0"/>
            </a:lvl1pPr>
            <a:lvl2pPr marL="268287" indent="0">
              <a:buNone/>
              <a:defRPr/>
            </a:lvl2pPr>
          </a:lstStyle>
          <a:p>
            <a:pPr lvl="0"/>
            <a:r>
              <a:rPr lang="en-GB"/>
              <a:t>Click to edit contents</a:t>
            </a:r>
          </a:p>
        </p:txBody>
      </p:sp>
      <p:sp>
        <p:nvSpPr>
          <p:cNvPr id="15" name="Text Placeholder 26">
            <a:extLst>
              <a:ext uri="{FF2B5EF4-FFF2-40B4-BE49-F238E27FC236}">
                <a16:creationId xmlns:a16="http://schemas.microsoft.com/office/drawing/2014/main" id="{8164FCAE-9F45-72A4-5DA5-2CC801F51248}"/>
              </a:ext>
            </a:extLst>
          </p:cNvPr>
          <p:cNvSpPr>
            <a:spLocks noGrp="1"/>
          </p:cNvSpPr>
          <p:nvPr>
            <p:ph type="body" sz="quarter" idx="46" hasCustomPrompt="1"/>
          </p:nvPr>
        </p:nvSpPr>
        <p:spPr>
          <a:xfrm>
            <a:off x="8846900" y="1922385"/>
            <a:ext cx="2649779" cy="794168"/>
          </a:xfrm>
          <a:prstGeom prst="rect">
            <a:avLst/>
          </a:prstGeom>
          <a:solidFill>
            <a:srgbClr val="D3E3E5"/>
          </a:solidFill>
        </p:spPr>
        <p:txBody>
          <a:bodyPr lIns="72000" tIns="72000" rIns="72000" bIns="72000" anchor="t"/>
          <a:lstStyle>
            <a:lvl1pPr marL="0" indent="0" algn="l" rtl="0">
              <a:lnSpc>
                <a:spcPct val="100000"/>
              </a:lnSpc>
              <a:spcBef>
                <a:spcPts val="0"/>
              </a:spcBef>
              <a:buNone/>
              <a:tabLst/>
              <a:defRPr sz="1100" kern="800" baseline="0"/>
            </a:lvl1pPr>
            <a:lvl2pPr marL="268287" indent="0">
              <a:buNone/>
              <a:defRPr/>
            </a:lvl2pPr>
          </a:lstStyle>
          <a:p>
            <a:pPr lvl="0"/>
            <a:r>
              <a:rPr lang="en-GB"/>
              <a:t>Click to edit contents</a:t>
            </a:r>
          </a:p>
        </p:txBody>
      </p:sp>
      <p:sp>
        <p:nvSpPr>
          <p:cNvPr id="22" name="Text Placeholder 26">
            <a:extLst>
              <a:ext uri="{FF2B5EF4-FFF2-40B4-BE49-F238E27FC236}">
                <a16:creationId xmlns:a16="http://schemas.microsoft.com/office/drawing/2014/main" id="{2C53DBDB-71C5-C3D3-7BC9-72E0A89D4871}"/>
              </a:ext>
            </a:extLst>
          </p:cNvPr>
          <p:cNvSpPr>
            <a:spLocks noGrp="1"/>
          </p:cNvSpPr>
          <p:nvPr>
            <p:ph type="body" sz="quarter" idx="47" hasCustomPrompt="1"/>
          </p:nvPr>
        </p:nvSpPr>
        <p:spPr>
          <a:xfrm>
            <a:off x="695323" y="1636553"/>
            <a:ext cx="2649779" cy="285832"/>
          </a:xfrm>
          <a:prstGeom prst="rect">
            <a:avLst/>
          </a:prstGeom>
          <a:noFill/>
        </p:spPr>
        <p:txBody>
          <a:bodyPr lIns="0" tIns="0" rIns="0" bIns="0" anchor="ctr"/>
          <a:lstStyle>
            <a:lvl1pPr marL="0" indent="0" algn="l" rtl="0">
              <a:lnSpc>
                <a:spcPct val="110000"/>
              </a:lnSpc>
              <a:buNone/>
              <a:tabLst/>
              <a:defRPr sz="900" kern="800" baseline="0">
                <a:latin typeface="+mj-lt"/>
              </a:defRPr>
            </a:lvl1pPr>
            <a:lvl2pPr marL="268287" indent="0">
              <a:buNone/>
              <a:defRPr/>
            </a:lvl2pPr>
          </a:lstStyle>
          <a:p>
            <a:pPr lvl="0"/>
            <a:r>
              <a:rPr lang="en-GB"/>
              <a:t>Click to edit headline</a:t>
            </a:r>
          </a:p>
        </p:txBody>
      </p:sp>
      <p:sp>
        <p:nvSpPr>
          <p:cNvPr id="23" name="Text Placeholder 26">
            <a:extLst>
              <a:ext uri="{FF2B5EF4-FFF2-40B4-BE49-F238E27FC236}">
                <a16:creationId xmlns:a16="http://schemas.microsoft.com/office/drawing/2014/main" id="{50E63CBF-3677-CED8-53DF-AEB567F3D211}"/>
              </a:ext>
            </a:extLst>
          </p:cNvPr>
          <p:cNvSpPr>
            <a:spLocks noGrp="1"/>
          </p:cNvSpPr>
          <p:nvPr>
            <p:ph type="body" sz="quarter" idx="48" hasCustomPrompt="1"/>
          </p:nvPr>
        </p:nvSpPr>
        <p:spPr>
          <a:xfrm>
            <a:off x="3412515" y="1636553"/>
            <a:ext cx="2649779" cy="285832"/>
          </a:xfrm>
          <a:prstGeom prst="rect">
            <a:avLst/>
          </a:prstGeom>
          <a:noFill/>
        </p:spPr>
        <p:txBody>
          <a:bodyPr lIns="0" tIns="0" rIns="0" bIns="0" anchor="ctr"/>
          <a:lstStyle>
            <a:lvl1pPr marL="0" indent="0" algn="l" rtl="0">
              <a:lnSpc>
                <a:spcPct val="110000"/>
              </a:lnSpc>
              <a:buNone/>
              <a:tabLst/>
              <a:defRPr sz="900" kern="800" baseline="0">
                <a:latin typeface="+mj-lt"/>
              </a:defRPr>
            </a:lvl1pPr>
            <a:lvl2pPr marL="268287" indent="0">
              <a:buNone/>
              <a:defRPr/>
            </a:lvl2pPr>
          </a:lstStyle>
          <a:p>
            <a:pPr lvl="0"/>
            <a:r>
              <a:rPr lang="en-GB"/>
              <a:t>Click to edit headline</a:t>
            </a:r>
          </a:p>
        </p:txBody>
      </p:sp>
      <p:sp>
        <p:nvSpPr>
          <p:cNvPr id="24" name="Text Placeholder 26">
            <a:extLst>
              <a:ext uri="{FF2B5EF4-FFF2-40B4-BE49-F238E27FC236}">
                <a16:creationId xmlns:a16="http://schemas.microsoft.com/office/drawing/2014/main" id="{82641B00-F6DB-C1E6-500C-96624C6E1B46}"/>
              </a:ext>
            </a:extLst>
          </p:cNvPr>
          <p:cNvSpPr>
            <a:spLocks noGrp="1"/>
          </p:cNvSpPr>
          <p:nvPr>
            <p:ph type="body" sz="quarter" idx="49" hasCustomPrompt="1"/>
          </p:nvPr>
        </p:nvSpPr>
        <p:spPr>
          <a:xfrm>
            <a:off x="6129707" y="1636553"/>
            <a:ext cx="2649779" cy="285832"/>
          </a:xfrm>
          <a:prstGeom prst="rect">
            <a:avLst/>
          </a:prstGeom>
          <a:noFill/>
        </p:spPr>
        <p:txBody>
          <a:bodyPr lIns="0" tIns="0" rIns="0" bIns="0" anchor="ctr"/>
          <a:lstStyle>
            <a:lvl1pPr marL="0" indent="0" algn="l" rtl="0">
              <a:lnSpc>
                <a:spcPct val="110000"/>
              </a:lnSpc>
              <a:buNone/>
              <a:tabLst/>
              <a:defRPr sz="900" kern="800" baseline="0">
                <a:latin typeface="+mj-lt"/>
              </a:defRPr>
            </a:lvl1pPr>
            <a:lvl2pPr marL="268287" indent="0">
              <a:buNone/>
              <a:defRPr/>
            </a:lvl2pPr>
          </a:lstStyle>
          <a:p>
            <a:pPr lvl="0"/>
            <a:r>
              <a:rPr lang="en-GB"/>
              <a:t>Click to edit headline</a:t>
            </a:r>
          </a:p>
        </p:txBody>
      </p:sp>
      <p:sp>
        <p:nvSpPr>
          <p:cNvPr id="25" name="Text Placeholder 26">
            <a:extLst>
              <a:ext uri="{FF2B5EF4-FFF2-40B4-BE49-F238E27FC236}">
                <a16:creationId xmlns:a16="http://schemas.microsoft.com/office/drawing/2014/main" id="{85CC4EAE-9855-D1D5-0CB3-2B2926037105}"/>
              </a:ext>
            </a:extLst>
          </p:cNvPr>
          <p:cNvSpPr>
            <a:spLocks noGrp="1"/>
          </p:cNvSpPr>
          <p:nvPr>
            <p:ph type="body" sz="quarter" idx="50" hasCustomPrompt="1"/>
          </p:nvPr>
        </p:nvSpPr>
        <p:spPr>
          <a:xfrm>
            <a:off x="8846900" y="1636553"/>
            <a:ext cx="2649779" cy="285832"/>
          </a:xfrm>
          <a:prstGeom prst="rect">
            <a:avLst/>
          </a:prstGeom>
          <a:noFill/>
        </p:spPr>
        <p:txBody>
          <a:bodyPr lIns="0" tIns="0" rIns="0" bIns="0" anchor="ctr"/>
          <a:lstStyle>
            <a:lvl1pPr marL="0" indent="0" algn="l" rtl="0">
              <a:lnSpc>
                <a:spcPct val="110000"/>
              </a:lnSpc>
              <a:buNone/>
              <a:tabLst/>
              <a:defRPr sz="900" kern="800" baseline="0">
                <a:latin typeface="+mj-lt"/>
              </a:defRPr>
            </a:lvl1pPr>
            <a:lvl2pPr marL="268287" indent="0">
              <a:buNone/>
              <a:defRPr/>
            </a:lvl2pPr>
          </a:lstStyle>
          <a:p>
            <a:pPr lvl="0"/>
            <a:r>
              <a:rPr lang="en-GB"/>
              <a:t>Click to edit headline</a:t>
            </a:r>
          </a:p>
        </p:txBody>
      </p:sp>
      <p:sp>
        <p:nvSpPr>
          <p:cNvPr id="26" name="Text Placeholder 26">
            <a:extLst>
              <a:ext uri="{FF2B5EF4-FFF2-40B4-BE49-F238E27FC236}">
                <a16:creationId xmlns:a16="http://schemas.microsoft.com/office/drawing/2014/main" id="{33244078-DB3A-2D80-BE36-EF48C9B22107}"/>
              </a:ext>
            </a:extLst>
          </p:cNvPr>
          <p:cNvSpPr>
            <a:spLocks noGrp="1"/>
          </p:cNvSpPr>
          <p:nvPr>
            <p:ph type="body" sz="quarter" idx="51" hasCustomPrompt="1"/>
          </p:nvPr>
        </p:nvSpPr>
        <p:spPr>
          <a:xfrm>
            <a:off x="695323" y="4255098"/>
            <a:ext cx="2649779" cy="961195"/>
          </a:xfrm>
          <a:prstGeom prst="rect">
            <a:avLst/>
          </a:prstGeom>
          <a:solidFill>
            <a:srgbClr val="F0F5F5"/>
          </a:solidFill>
        </p:spPr>
        <p:txBody>
          <a:bodyPr lIns="72000" tIns="72000" rIns="72000" bIns="72000" anchor="t"/>
          <a:lstStyle>
            <a:lvl1pPr marL="88900" indent="-88900" algn="l" rtl="0">
              <a:lnSpc>
                <a:spcPct val="90000"/>
              </a:lnSpc>
              <a:spcBef>
                <a:spcPts val="0"/>
              </a:spcBef>
              <a:spcAft>
                <a:spcPts val="400"/>
              </a:spcAft>
              <a:buFont typeface="Arial" panose="020B0604020202020204" pitchFamily="34" charset="0"/>
              <a:buChar char="•"/>
              <a:tabLst/>
              <a:defRPr sz="1100" kern="800" baseline="0"/>
            </a:lvl1pPr>
            <a:lvl2pPr marL="225425" indent="-88900">
              <a:lnSpc>
                <a:spcPct val="90000"/>
              </a:lnSpc>
              <a:spcBef>
                <a:spcPts val="0"/>
              </a:spcBef>
              <a:spcAft>
                <a:spcPts val="400"/>
              </a:spcAft>
              <a:buClr>
                <a:srgbClr val="92B1B8"/>
              </a:buClr>
              <a:buFont typeface="Arial" panose="020B0604020202020204" pitchFamily="34" charset="0"/>
              <a:buChar char="•"/>
              <a:tabLst/>
              <a:defRPr sz="1000">
                <a:solidFill>
                  <a:srgbClr val="647D83"/>
                </a:solidFill>
              </a:defRPr>
            </a:lvl2pPr>
          </a:lstStyle>
          <a:p>
            <a:pPr lvl="0"/>
            <a:r>
              <a:rPr lang="en-GB"/>
              <a:t>Click to edit contents</a:t>
            </a:r>
          </a:p>
          <a:p>
            <a:pPr lvl="1"/>
            <a:r>
              <a:rPr lang="en-GB"/>
              <a:t>Edit point 1</a:t>
            </a:r>
          </a:p>
        </p:txBody>
      </p:sp>
      <p:sp>
        <p:nvSpPr>
          <p:cNvPr id="31" name="Text Placeholder 26">
            <a:extLst>
              <a:ext uri="{FF2B5EF4-FFF2-40B4-BE49-F238E27FC236}">
                <a16:creationId xmlns:a16="http://schemas.microsoft.com/office/drawing/2014/main" id="{D9B1C158-BEFC-7FA2-1736-57BDE5E16140}"/>
              </a:ext>
            </a:extLst>
          </p:cNvPr>
          <p:cNvSpPr>
            <a:spLocks noGrp="1"/>
          </p:cNvSpPr>
          <p:nvPr>
            <p:ph type="body" sz="quarter" idx="52" hasCustomPrompt="1"/>
          </p:nvPr>
        </p:nvSpPr>
        <p:spPr>
          <a:xfrm>
            <a:off x="3412515" y="4255098"/>
            <a:ext cx="2649779" cy="961195"/>
          </a:xfrm>
          <a:prstGeom prst="rect">
            <a:avLst/>
          </a:prstGeom>
          <a:solidFill>
            <a:srgbClr val="F0F5F5"/>
          </a:solidFill>
        </p:spPr>
        <p:txBody>
          <a:bodyPr lIns="72000" tIns="72000" rIns="72000" bIns="72000" anchor="t"/>
          <a:lstStyle>
            <a:lvl1pPr marL="88900" indent="-88900" algn="l" rtl="0">
              <a:lnSpc>
                <a:spcPct val="90000"/>
              </a:lnSpc>
              <a:spcBef>
                <a:spcPts val="0"/>
              </a:spcBef>
              <a:spcAft>
                <a:spcPts val="400"/>
              </a:spcAft>
              <a:buFont typeface="Arial" panose="020B0604020202020204" pitchFamily="34" charset="0"/>
              <a:buChar char="•"/>
              <a:tabLst/>
              <a:defRPr sz="1100" kern="800" baseline="0"/>
            </a:lvl1pPr>
            <a:lvl2pPr marL="225425" indent="-88900">
              <a:lnSpc>
                <a:spcPct val="90000"/>
              </a:lnSpc>
              <a:spcBef>
                <a:spcPts val="0"/>
              </a:spcBef>
              <a:spcAft>
                <a:spcPts val="400"/>
              </a:spcAft>
              <a:buClr>
                <a:schemeClr val="accent2"/>
              </a:buClr>
              <a:buFont typeface="Arial" panose="020B0604020202020204" pitchFamily="34" charset="0"/>
              <a:buChar char="•"/>
              <a:tabLst/>
              <a:defRPr lang="en-GB" sz="1000" b="0" i="0" kern="1000" spc="-30" baseline="0" dirty="0" smtClean="0">
                <a:solidFill>
                  <a:srgbClr val="647D83"/>
                </a:solidFill>
                <a:latin typeface="+mn-lt"/>
                <a:ea typeface="+mn-ea"/>
                <a:cs typeface="+mn-cs"/>
              </a:defRPr>
            </a:lvl2pPr>
          </a:lstStyle>
          <a:p>
            <a:pPr lvl="0"/>
            <a:r>
              <a:rPr lang="en-GB"/>
              <a:t>Click to edit contents</a:t>
            </a:r>
          </a:p>
          <a:p>
            <a:pPr marL="225425" lvl="1" indent="-88900" algn="l" defTabSz="914400" rtl="0" eaLnBrk="1" latinLnBrk="0" hangingPunct="1">
              <a:lnSpc>
                <a:spcPct val="90000"/>
              </a:lnSpc>
              <a:spcBef>
                <a:spcPts val="0"/>
              </a:spcBef>
              <a:spcAft>
                <a:spcPts val="400"/>
              </a:spcAft>
              <a:buClr>
                <a:srgbClr val="92B1B8"/>
              </a:buClr>
              <a:buFont typeface="Arial" panose="020B0604020202020204" pitchFamily="34" charset="0"/>
              <a:buChar char="•"/>
              <a:tabLst/>
            </a:pPr>
            <a:r>
              <a:rPr lang="en-GB"/>
              <a:t>Edit point 1</a:t>
            </a:r>
          </a:p>
        </p:txBody>
      </p:sp>
      <p:sp>
        <p:nvSpPr>
          <p:cNvPr id="32" name="Text Placeholder 26">
            <a:extLst>
              <a:ext uri="{FF2B5EF4-FFF2-40B4-BE49-F238E27FC236}">
                <a16:creationId xmlns:a16="http://schemas.microsoft.com/office/drawing/2014/main" id="{3CAC8FA8-4BF3-86A0-32FE-D5F597A28A2A}"/>
              </a:ext>
            </a:extLst>
          </p:cNvPr>
          <p:cNvSpPr>
            <a:spLocks noGrp="1"/>
          </p:cNvSpPr>
          <p:nvPr>
            <p:ph type="body" sz="quarter" idx="53" hasCustomPrompt="1"/>
          </p:nvPr>
        </p:nvSpPr>
        <p:spPr>
          <a:xfrm>
            <a:off x="6129707" y="4255098"/>
            <a:ext cx="2649779" cy="961195"/>
          </a:xfrm>
          <a:prstGeom prst="rect">
            <a:avLst/>
          </a:prstGeom>
          <a:solidFill>
            <a:srgbClr val="F0F5F5"/>
          </a:solidFill>
        </p:spPr>
        <p:txBody>
          <a:bodyPr lIns="72000" tIns="72000" rIns="72000" bIns="72000" anchor="t"/>
          <a:lstStyle>
            <a:lvl1pPr marL="88900" indent="-88900" algn="l" rtl="0">
              <a:lnSpc>
                <a:spcPct val="90000"/>
              </a:lnSpc>
              <a:spcBef>
                <a:spcPts val="0"/>
              </a:spcBef>
              <a:spcAft>
                <a:spcPts val="400"/>
              </a:spcAft>
              <a:buFont typeface="Arial" panose="020B0604020202020204" pitchFamily="34" charset="0"/>
              <a:buChar char="•"/>
              <a:tabLst/>
              <a:defRPr sz="1100" kern="800" baseline="0"/>
            </a:lvl1pPr>
            <a:lvl2pPr marL="225425" indent="-88900">
              <a:lnSpc>
                <a:spcPct val="90000"/>
              </a:lnSpc>
              <a:spcBef>
                <a:spcPts val="0"/>
              </a:spcBef>
              <a:spcAft>
                <a:spcPts val="400"/>
              </a:spcAft>
              <a:buClr>
                <a:schemeClr val="accent2"/>
              </a:buClr>
              <a:buFont typeface="Arial" panose="020B0604020202020204" pitchFamily="34" charset="0"/>
              <a:buChar char="•"/>
              <a:tabLst/>
              <a:defRPr lang="en-GB" sz="1000" b="0" i="0" kern="1000" spc="-30" baseline="0" dirty="0" smtClean="0">
                <a:solidFill>
                  <a:srgbClr val="647D83"/>
                </a:solidFill>
                <a:latin typeface="+mn-lt"/>
                <a:ea typeface="+mn-ea"/>
                <a:cs typeface="+mn-cs"/>
              </a:defRPr>
            </a:lvl2pPr>
          </a:lstStyle>
          <a:p>
            <a:pPr lvl="0"/>
            <a:r>
              <a:rPr lang="en-GB"/>
              <a:t>Click to edit contents</a:t>
            </a:r>
          </a:p>
          <a:p>
            <a:pPr marL="225425" lvl="1" indent="-88900" algn="l" defTabSz="914400" rtl="0" eaLnBrk="1" latinLnBrk="0" hangingPunct="1">
              <a:lnSpc>
                <a:spcPct val="90000"/>
              </a:lnSpc>
              <a:spcBef>
                <a:spcPts val="0"/>
              </a:spcBef>
              <a:spcAft>
                <a:spcPts val="400"/>
              </a:spcAft>
              <a:buClr>
                <a:srgbClr val="92B1B8"/>
              </a:buClr>
              <a:buFont typeface="Arial" panose="020B0604020202020204" pitchFamily="34" charset="0"/>
              <a:buChar char="•"/>
              <a:tabLst/>
            </a:pPr>
            <a:r>
              <a:rPr lang="en-GB"/>
              <a:t>Edit point 1</a:t>
            </a:r>
          </a:p>
        </p:txBody>
      </p:sp>
      <p:sp>
        <p:nvSpPr>
          <p:cNvPr id="33" name="Text Placeholder 26">
            <a:extLst>
              <a:ext uri="{FF2B5EF4-FFF2-40B4-BE49-F238E27FC236}">
                <a16:creationId xmlns:a16="http://schemas.microsoft.com/office/drawing/2014/main" id="{D0729F30-245D-E353-74FF-93B2D7A59A1F}"/>
              </a:ext>
            </a:extLst>
          </p:cNvPr>
          <p:cNvSpPr>
            <a:spLocks noGrp="1"/>
          </p:cNvSpPr>
          <p:nvPr>
            <p:ph type="body" sz="quarter" idx="54" hasCustomPrompt="1"/>
          </p:nvPr>
        </p:nvSpPr>
        <p:spPr>
          <a:xfrm>
            <a:off x="8846900" y="4255098"/>
            <a:ext cx="2649779" cy="961195"/>
          </a:xfrm>
          <a:prstGeom prst="rect">
            <a:avLst/>
          </a:prstGeom>
          <a:solidFill>
            <a:srgbClr val="F0F5F5"/>
          </a:solidFill>
        </p:spPr>
        <p:txBody>
          <a:bodyPr lIns="72000" tIns="72000" rIns="72000" bIns="72000" anchor="t"/>
          <a:lstStyle>
            <a:lvl1pPr marL="88900" indent="-88900" algn="l" rtl="0">
              <a:lnSpc>
                <a:spcPct val="90000"/>
              </a:lnSpc>
              <a:spcBef>
                <a:spcPts val="0"/>
              </a:spcBef>
              <a:spcAft>
                <a:spcPts val="400"/>
              </a:spcAft>
              <a:buFont typeface="Arial" panose="020B0604020202020204" pitchFamily="34" charset="0"/>
              <a:buChar char="•"/>
              <a:tabLst/>
              <a:defRPr sz="1100" kern="800" baseline="0"/>
            </a:lvl1pPr>
            <a:lvl2pPr marL="225425" indent="-88900">
              <a:lnSpc>
                <a:spcPct val="90000"/>
              </a:lnSpc>
              <a:spcBef>
                <a:spcPts val="0"/>
              </a:spcBef>
              <a:spcAft>
                <a:spcPts val="400"/>
              </a:spcAft>
              <a:buClr>
                <a:schemeClr val="accent2"/>
              </a:buClr>
              <a:buFont typeface="Arial" panose="020B0604020202020204" pitchFamily="34" charset="0"/>
              <a:buChar char="•"/>
              <a:tabLst/>
              <a:defRPr lang="en-GB" sz="1000" b="0" i="0" kern="1000" spc="-30" baseline="0" dirty="0" smtClean="0">
                <a:solidFill>
                  <a:srgbClr val="647D83"/>
                </a:solidFill>
                <a:latin typeface="+mn-lt"/>
                <a:ea typeface="+mn-ea"/>
                <a:cs typeface="+mn-cs"/>
              </a:defRPr>
            </a:lvl2pPr>
          </a:lstStyle>
          <a:p>
            <a:pPr lvl="0"/>
            <a:r>
              <a:rPr lang="en-GB"/>
              <a:t>Click to edit contents</a:t>
            </a:r>
          </a:p>
          <a:p>
            <a:pPr marL="225425" lvl="1" indent="-88900" algn="l" defTabSz="914400" rtl="0" eaLnBrk="1" latinLnBrk="0" hangingPunct="1">
              <a:lnSpc>
                <a:spcPct val="90000"/>
              </a:lnSpc>
              <a:spcBef>
                <a:spcPts val="0"/>
              </a:spcBef>
              <a:spcAft>
                <a:spcPts val="400"/>
              </a:spcAft>
              <a:buClr>
                <a:srgbClr val="92B1B8"/>
              </a:buClr>
              <a:buFont typeface="Arial" panose="020B0604020202020204" pitchFamily="34" charset="0"/>
              <a:buChar char="•"/>
              <a:tabLst/>
            </a:pPr>
            <a:r>
              <a:rPr lang="en-GB"/>
              <a:t>Edit point 1</a:t>
            </a:r>
          </a:p>
        </p:txBody>
      </p:sp>
      <p:sp>
        <p:nvSpPr>
          <p:cNvPr id="34" name="Text Placeholder 26">
            <a:extLst>
              <a:ext uri="{FF2B5EF4-FFF2-40B4-BE49-F238E27FC236}">
                <a16:creationId xmlns:a16="http://schemas.microsoft.com/office/drawing/2014/main" id="{7518FBE4-3C22-571A-94EB-139024932C45}"/>
              </a:ext>
            </a:extLst>
          </p:cNvPr>
          <p:cNvSpPr>
            <a:spLocks noGrp="1"/>
          </p:cNvSpPr>
          <p:nvPr>
            <p:ph type="body" sz="quarter" idx="55" hasCustomPrompt="1"/>
          </p:nvPr>
        </p:nvSpPr>
        <p:spPr>
          <a:xfrm>
            <a:off x="695323" y="2779553"/>
            <a:ext cx="2649779" cy="1412545"/>
          </a:xfrm>
          <a:prstGeom prst="rect">
            <a:avLst/>
          </a:prstGeom>
          <a:solidFill>
            <a:srgbClr val="F0F5F5"/>
          </a:solidFill>
        </p:spPr>
        <p:txBody>
          <a:bodyPr lIns="72000" tIns="72000" rIns="72000" bIns="72000" anchor="t"/>
          <a:lstStyle>
            <a:lvl1pPr marL="88900" indent="-88900" algn="l" rtl="0">
              <a:lnSpc>
                <a:spcPct val="90000"/>
              </a:lnSpc>
              <a:spcBef>
                <a:spcPts val="0"/>
              </a:spcBef>
              <a:spcAft>
                <a:spcPts val="400"/>
              </a:spcAft>
              <a:buFont typeface="Arial" panose="020B0604020202020204" pitchFamily="34" charset="0"/>
              <a:buChar char="•"/>
              <a:tabLst/>
              <a:defRPr sz="1100" kern="800" baseline="0"/>
            </a:lvl1pPr>
            <a:lvl2pPr marL="225425" indent="-88900">
              <a:lnSpc>
                <a:spcPct val="90000"/>
              </a:lnSpc>
              <a:spcBef>
                <a:spcPts val="0"/>
              </a:spcBef>
              <a:spcAft>
                <a:spcPts val="400"/>
              </a:spcAft>
              <a:buClr>
                <a:srgbClr val="92B1B8"/>
              </a:buClr>
              <a:buFont typeface="Arial" panose="020B0604020202020204" pitchFamily="34" charset="0"/>
              <a:buChar char="•"/>
              <a:tabLst/>
              <a:defRPr sz="1000">
                <a:solidFill>
                  <a:srgbClr val="647D83"/>
                </a:solidFill>
              </a:defRPr>
            </a:lvl2pPr>
          </a:lstStyle>
          <a:p>
            <a:pPr lvl="0"/>
            <a:r>
              <a:rPr lang="en-GB"/>
              <a:t>Click to edit contents</a:t>
            </a:r>
          </a:p>
          <a:p>
            <a:pPr lvl="1"/>
            <a:r>
              <a:rPr lang="en-GB"/>
              <a:t>Edit point 1</a:t>
            </a:r>
          </a:p>
        </p:txBody>
      </p:sp>
      <p:sp>
        <p:nvSpPr>
          <p:cNvPr id="35" name="Text Placeholder 26">
            <a:extLst>
              <a:ext uri="{FF2B5EF4-FFF2-40B4-BE49-F238E27FC236}">
                <a16:creationId xmlns:a16="http://schemas.microsoft.com/office/drawing/2014/main" id="{B34AD992-EA1D-283F-03A8-B3F38EC858FB}"/>
              </a:ext>
            </a:extLst>
          </p:cNvPr>
          <p:cNvSpPr>
            <a:spLocks noGrp="1"/>
          </p:cNvSpPr>
          <p:nvPr>
            <p:ph type="body" sz="quarter" idx="56" hasCustomPrompt="1"/>
          </p:nvPr>
        </p:nvSpPr>
        <p:spPr>
          <a:xfrm>
            <a:off x="3412515" y="2779553"/>
            <a:ext cx="2649779" cy="1412545"/>
          </a:xfrm>
          <a:prstGeom prst="rect">
            <a:avLst/>
          </a:prstGeom>
          <a:solidFill>
            <a:srgbClr val="F0F5F5"/>
          </a:solidFill>
        </p:spPr>
        <p:txBody>
          <a:bodyPr lIns="72000" tIns="72000" rIns="72000" bIns="72000" anchor="t"/>
          <a:lstStyle>
            <a:lvl1pPr marL="88900" indent="-88900" algn="l" rtl="0">
              <a:lnSpc>
                <a:spcPct val="90000"/>
              </a:lnSpc>
              <a:spcBef>
                <a:spcPts val="0"/>
              </a:spcBef>
              <a:spcAft>
                <a:spcPts val="400"/>
              </a:spcAft>
              <a:buFont typeface="Arial" panose="020B0604020202020204" pitchFamily="34" charset="0"/>
              <a:buChar char="•"/>
              <a:tabLst/>
              <a:defRPr sz="1100" kern="800" baseline="0"/>
            </a:lvl1pPr>
            <a:lvl2pPr marL="225425" indent="-88900">
              <a:lnSpc>
                <a:spcPct val="90000"/>
              </a:lnSpc>
              <a:spcBef>
                <a:spcPts val="0"/>
              </a:spcBef>
              <a:spcAft>
                <a:spcPts val="400"/>
              </a:spcAft>
              <a:buClr>
                <a:srgbClr val="92B1B8"/>
              </a:buClr>
              <a:buFont typeface="Arial" panose="020B0604020202020204" pitchFamily="34" charset="0"/>
              <a:buChar char="•"/>
              <a:tabLst/>
              <a:defRPr sz="1000">
                <a:solidFill>
                  <a:srgbClr val="647D83"/>
                </a:solidFill>
              </a:defRPr>
            </a:lvl2pPr>
          </a:lstStyle>
          <a:p>
            <a:pPr lvl="0"/>
            <a:r>
              <a:rPr lang="en-GB"/>
              <a:t>Click to edit contents</a:t>
            </a:r>
          </a:p>
          <a:p>
            <a:pPr lvl="1"/>
            <a:r>
              <a:rPr lang="en-GB"/>
              <a:t>Edit point 1</a:t>
            </a:r>
          </a:p>
        </p:txBody>
      </p:sp>
      <p:sp>
        <p:nvSpPr>
          <p:cNvPr id="38" name="Text Placeholder 26">
            <a:extLst>
              <a:ext uri="{FF2B5EF4-FFF2-40B4-BE49-F238E27FC236}">
                <a16:creationId xmlns:a16="http://schemas.microsoft.com/office/drawing/2014/main" id="{A88BDAC7-054D-DDBD-660A-42652FD87D85}"/>
              </a:ext>
            </a:extLst>
          </p:cNvPr>
          <p:cNvSpPr>
            <a:spLocks noGrp="1"/>
          </p:cNvSpPr>
          <p:nvPr>
            <p:ph type="body" sz="quarter" idx="57" hasCustomPrompt="1"/>
          </p:nvPr>
        </p:nvSpPr>
        <p:spPr>
          <a:xfrm>
            <a:off x="6129707" y="2779553"/>
            <a:ext cx="2649779" cy="1412545"/>
          </a:xfrm>
          <a:prstGeom prst="rect">
            <a:avLst/>
          </a:prstGeom>
          <a:solidFill>
            <a:srgbClr val="F0F5F5"/>
          </a:solidFill>
        </p:spPr>
        <p:txBody>
          <a:bodyPr lIns="72000" tIns="72000" rIns="72000" bIns="72000" anchor="t"/>
          <a:lstStyle>
            <a:lvl1pPr marL="88900" indent="-88900" algn="l" rtl="0">
              <a:lnSpc>
                <a:spcPct val="90000"/>
              </a:lnSpc>
              <a:spcBef>
                <a:spcPts val="0"/>
              </a:spcBef>
              <a:spcAft>
                <a:spcPts val="400"/>
              </a:spcAft>
              <a:buFont typeface="Arial" panose="020B0604020202020204" pitchFamily="34" charset="0"/>
              <a:buChar char="•"/>
              <a:tabLst/>
              <a:defRPr sz="1100" kern="800" baseline="0"/>
            </a:lvl1pPr>
            <a:lvl2pPr marL="225425" indent="-88900">
              <a:lnSpc>
                <a:spcPct val="90000"/>
              </a:lnSpc>
              <a:spcBef>
                <a:spcPts val="0"/>
              </a:spcBef>
              <a:spcAft>
                <a:spcPts val="400"/>
              </a:spcAft>
              <a:buClr>
                <a:srgbClr val="92B1B8"/>
              </a:buClr>
              <a:buFont typeface="Arial" panose="020B0604020202020204" pitchFamily="34" charset="0"/>
              <a:buChar char="•"/>
              <a:tabLst/>
              <a:defRPr sz="1000">
                <a:solidFill>
                  <a:srgbClr val="647D83"/>
                </a:solidFill>
              </a:defRPr>
            </a:lvl2pPr>
          </a:lstStyle>
          <a:p>
            <a:pPr lvl="0"/>
            <a:r>
              <a:rPr lang="en-GB"/>
              <a:t>Click to edit contents</a:t>
            </a:r>
          </a:p>
          <a:p>
            <a:pPr lvl="1"/>
            <a:r>
              <a:rPr lang="en-GB"/>
              <a:t>Edit point 1</a:t>
            </a:r>
          </a:p>
        </p:txBody>
      </p:sp>
      <p:sp>
        <p:nvSpPr>
          <p:cNvPr id="39" name="Text Placeholder 26">
            <a:extLst>
              <a:ext uri="{FF2B5EF4-FFF2-40B4-BE49-F238E27FC236}">
                <a16:creationId xmlns:a16="http://schemas.microsoft.com/office/drawing/2014/main" id="{040C444E-392E-AD11-4D7F-FB53300195BF}"/>
              </a:ext>
            </a:extLst>
          </p:cNvPr>
          <p:cNvSpPr>
            <a:spLocks noGrp="1"/>
          </p:cNvSpPr>
          <p:nvPr>
            <p:ph type="body" sz="quarter" idx="58" hasCustomPrompt="1"/>
          </p:nvPr>
        </p:nvSpPr>
        <p:spPr>
          <a:xfrm>
            <a:off x="8846900" y="2779553"/>
            <a:ext cx="2649779" cy="1412545"/>
          </a:xfrm>
          <a:prstGeom prst="rect">
            <a:avLst/>
          </a:prstGeom>
          <a:solidFill>
            <a:srgbClr val="F0F5F5"/>
          </a:solidFill>
        </p:spPr>
        <p:txBody>
          <a:bodyPr lIns="72000" tIns="72000" rIns="72000" bIns="72000" anchor="t"/>
          <a:lstStyle>
            <a:lvl1pPr marL="88900" indent="-88900" algn="l" rtl="0">
              <a:lnSpc>
                <a:spcPct val="90000"/>
              </a:lnSpc>
              <a:spcBef>
                <a:spcPts val="0"/>
              </a:spcBef>
              <a:spcAft>
                <a:spcPts val="400"/>
              </a:spcAft>
              <a:buFont typeface="Arial" panose="020B0604020202020204" pitchFamily="34" charset="0"/>
              <a:buChar char="•"/>
              <a:tabLst/>
              <a:defRPr sz="1100" kern="800" baseline="0"/>
            </a:lvl1pPr>
            <a:lvl2pPr marL="225425" indent="-88900">
              <a:lnSpc>
                <a:spcPct val="90000"/>
              </a:lnSpc>
              <a:spcBef>
                <a:spcPts val="0"/>
              </a:spcBef>
              <a:spcAft>
                <a:spcPts val="400"/>
              </a:spcAft>
              <a:buClr>
                <a:srgbClr val="92B1B8"/>
              </a:buClr>
              <a:buFont typeface="Arial" panose="020B0604020202020204" pitchFamily="34" charset="0"/>
              <a:buChar char="•"/>
              <a:tabLst/>
              <a:defRPr sz="1000">
                <a:solidFill>
                  <a:srgbClr val="647D83"/>
                </a:solidFill>
              </a:defRPr>
            </a:lvl2pPr>
          </a:lstStyle>
          <a:p>
            <a:pPr lvl="0"/>
            <a:r>
              <a:rPr lang="en-GB"/>
              <a:t>Click to edit contents</a:t>
            </a:r>
          </a:p>
          <a:p>
            <a:pPr lvl="1"/>
            <a:r>
              <a:rPr lang="en-GB"/>
              <a:t>Edit point 1</a:t>
            </a:r>
          </a:p>
        </p:txBody>
      </p:sp>
      <p:sp>
        <p:nvSpPr>
          <p:cNvPr id="40" name="Text Placeholder 26">
            <a:extLst>
              <a:ext uri="{FF2B5EF4-FFF2-40B4-BE49-F238E27FC236}">
                <a16:creationId xmlns:a16="http://schemas.microsoft.com/office/drawing/2014/main" id="{A125FE2E-C37C-5F61-4F50-1CE696A329C3}"/>
              </a:ext>
            </a:extLst>
          </p:cNvPr>
          <p:cNvSpPr>
            <a:spLocks noGrp="1"/>
          </p:cNvSpPr>
          <p:nvPr>
            <p:ph type="body" sz="quarter" idx="59" hasCustomPrompt="1"/>
          </p:nvPr>
        </p:nvSpPr>
        <p:spPr>
          <a:xfrm>
            <a:off x="695323" y="5279293"/>
            <a:ext cx="2649779" cy="845455"/>
          </a:xfrm>
          <a:prstGeom prst="rect">
            <a:avLst/>
          </a:prstGeom>
          <a:solidFill>
            <a:srgbClr val="F0F5F5"/>
          </a:solidFill>
        </p:spPr>
        <p:txBody>
          <a:bodyPr lIns="72000" tIns="72000" rIns="72000" bIns="72000" anchor="t"/>
          <a:lstStyle>
            <a:lvl1pPr marL="88900" indent="-88900" algn="l" rtl="0">
              <a:lnSpc>
                <a:spcPct val="90000"/>
              </a:lnSpc>
              <a:spcBef>
                <a:spcPts val="0"/>
              </a:spcBef>
              <a:spcAft>
                <a:spcPts val="400"/>
              </a:spcAft>
              <a:buFont typeface="Arial" panose="020B0604020202020204" pitchFamily="34" charset="0"/>
              <a:buChar char="•"/>
              <a:tabLst/>
              <a:defRPr sz="1100" kern="800" baseline="0"/>
            </a:lvl1pPr>
            <a:lvl2pPr marL="225425" indent="-88900">
              <a:lnSpc>
                <a:spcPct val="90000"/>
              </a:lnSpc>
              <a:spcBef>
                <a:spcPts val="0"/>
              </a:spcBef>
              <a:spcAft>
                <a:spcPts val="400"/>
              </a:spcAft>
              <a:buClr>
                <a:schemeClr val="accent2"/>
              </a:buClr>
              <a:buFont typeface="Arial" panose="020B0604020202020204" pitchFamily="34" charset="0"/>
              <a:buChar char="•"/>
              <a:tabLst/>
              <a:defRPr lang="en-GB" sz="1000" b="0" i="0" kern="1000" spc="-30" baseline="0" dirty="0" smtClean="0">
                <a:solidFill>
                  <a:srgbClr val="647D83"/>
                </a:solidFill>
                <a:latin typeface="+mn-lt"/>
                <a:ea typeface="+mn-ea"/>
                <a:cs typeface="+mn-cs"/>
              </a:defRPr>
            </a:lvl2pPr>
          </a:lstStyle>
          <a:p>
            <a:pPr lvl="0"/>
            <a:r>
              <a:rPr lang="en-GB"/>
              <a:t>Click to edit contents</a:t>
            </a:r>
          </a:p>
          <a:p>
            <a:pPr marL="225425" lvl="1" indent="-88900" algn="l" defTabSz="914400" rtl="0" eaLnBrk="1" latinLnBrk="0" hangingPunct="1">
              <a:lnSpc>
                <a:spcPct val="90000"/>
              </a:lnSpc>
              <a:spcBef>
                <a:spcPts val="0"/>
              </a:spcBef>
              <a:spcAft>
                <a:spcPts val="400"/>
              </a:spcAft>
              <a:buClr>
                <a:srgbClr val="92B1B8"/>
              </a:buClr>
              <a:buFont typeface="Arial" panose="020B0604020202020204" pitchFamily="34" charset="0"/>
              <a:buChar char="•"/>
              <a:tabLst/>
            </a:pPr>
            <a:r>
              <a:rPr lang="en-GB"/>
              <a:t>Edit point 1</a:t>
            </a:r>
          </a:p>
        </p:txBody>
      </p:sp>
      <p:sp>
        <p:nvSpPr>
          <p:cNvPr id="41" name="Text Placeholder 26">
            <a:extLst>
              <a:ext uri="{FF2B5EF4-FFF2-40B4-BE49-F238E27FC236}">
                <a16:creationId xmlns:a16="http://schemas.microsoft.com/office/drawing/2014/main" id="{D4D45F9E-8A46-57A5-E407-955247D7DA6B}"/>
              </a:ext>
            </a:extLst>
          </p:cNvPr>
          <p:cNvSpPr>
            <a:spLocks noGrp="1"/>
          </p:cNvSpPr>
          <p:nvPr>
            <p:ph type="body" sz="quarter" idx="60" hasCustomPrompt="1"/>
          </p:nvPr>
        </p:nvSpPr>
        <p:spPr>
          <a:xfrm>
            <a:off x="3412515" y="5279293"/>
            <a:ext cx="2649779" cy="845455"/>
          </a:xfrm>
          <a:prstGeom prst="rect">
            <a:avLst/>
          </a:prstGeom>
          <a:solidFill>
            <a:srgbClr val="F0F5F5"/>
          </a:solidFill>
        </p:spPr>
        <p:txBody>
          <a:bodyPr lIns="72000" tIns="72000" rIns="72000" bIns="72000" anchor="t"/>
          <a:lstStyle>
            <a:lvl1pPr marL="88900" indent="-88900" algn="l" rtl="0">
              <a:lnSpc>
                <a:spcPct val="90000"/>
              </a:lnSpc>
              <a:spcBef>
                <a:spcPts val="0"/>
              </a:spcBef>
              <a:spcAft>
                <a:spcPts val="400"/>
              </a:spcAft>
              <a:buFont typeface="Arial" panose="020B0604020202020204" pitchFamily="34" charset="0"/>
              <a:buChar char="•"/>
              <a:tabLst/>
              <a:defRPr sz="1100" kern="800" baseline="0"/>
            </a:lvl1pPr>
            <a:lvl2pPr marL="225425" indent="-88900">
              <a:lnSpc>
                <a:spcPct val="90000"/>
              </a:lnSpc>
              <a:spcBef>
                <a:spcPts val="0"/>
              </a:spcBef>
              <a:spcAft>
                <a:spcPts val="400"/>
              </a:spcAft>
              <a:buClr>
                <a:schemeClr val="accent2"/>
              </a:buClr>
              <a:buFont typeface="Arial" panose="020B0604020202020204" pitchFamily="34" charset="0"/>
              <a:buChar char="•"/>
              <a:tabLst/>
              <a:defRPr lang="en-GB" sz="1000" b="0" i="0" kern="1000" spc="-30" baseline="0" dirty="0" smtClean="0">
                <a:solidFill>
                  <a:srgbClr val="647D83"/>
                </a:solidFill>
                <a:latin typeface="+mn-lt"/>
                <a:ea typeface="+mn-ea"/>
                <a:cs typeface="+mn-cs"/>
              </a:defRPr>
            </a:lvl2pPr>
          </a:lstStyle>
          <a:p>
            <a:pPr lvl="0"/>
            <a:r>
              <a:rPr lang="en-GB"/>
              <a:t>Click to edit contents</a:t>
            </a:r>
          </a:p>
          <a:p>
            <a:pPr marL="225425" lvl="1" indent="-88900" algn="l" defTabSz="914400" rtl="0" eaLnBrk="1" latinLnBrk="0" hangingPunct="1">
              <a:lnSpc>
                <a:spcPct val="90000"/>
              </a:lnSpc>
              <a:spcBef>
                <a:spcPts val="0"/>
              </a:spcBef>
              <a:spcAft>
                <a:spcPts val="400"/>
              </a:spcAft>
              <a:buClr>
                <a:srgbClr val="92B1B8"/>
              </a:buClr>
              <a:buFont typeface="Arial" panose="020B0604020202020204" pitchFamily="34" charset="0"/>
              <a:buChar char="•"/>
              <a:tabLst/>
            </a:pPr>
            <a:r>
              <a:rPr lang="en-GB"/>
              <a:t>Edit point 1</a:t>
            </a:r>
          </a:p>
        </p:txBody>
      </p:sp>
      <p:sp>
        <p:nvSpPr>
          <p:cNvPr id="43" name="Text Placeholder 26">
            <a:extLst>
              <a:ext uri="{FF2B5EF4-FFF2-40B4-BE49-F238E27FC236}">
                <a16:creationId xmlns:a16="http://schemas.microsoft.com/office/drawing/2014/main" id="{D766AF8F-E97B-1D7E-A8E6-5E7DF6BCC284}"/>
              </a:ext>
            </a:extLst>
          </p:cNvPr>
          <p:cNvSpPr>
            <a:spLocks noGrp="1"/>
          </p:cNvSpPr>
          <p:nvPr>
            <p:ph type="body" sz="quarter" idx="61" hasCustomPrompt="1"/>
          </p:nvPr>
        </p:nvSpPr>
        <p:spPr>
          <a:xfrm>
            <a:off x="6129707" y="5279293"/>
            <a:ext cx="2649779" cy="845455"/>
          </a:xfrm>
          <a:prstGeom prst="rect">
            <a:avLst/>
          </a:prstGeom>
          <a:solidFill>
            <a:srgbClr val="F0F5F5"/>
          </a:solidFill>
        </p:spPr>
        <p:txBody>
          <a:bodyPr lIns="72000" tIns="72000" rIns="72000" bIns="72000" anchor="t"/>
          <a:lstStyle>
            <a:lvl1pPr marL="88900" indent="-88900" algn="l" rtl="0">
              <a:lnSpc>
                <a:spcPct val="90000"/>
              </a:lnSpc>
              <a:spcBef>
                <a:spcPts val="0"/>
              </a:spcBef>
              <a:spcAft>
                <a:spcPts val="400"/>
              </a:spcAft>
              <a:buFont typeface="Arial" panose="020B0604020202020204" pitchFamily="34" charset="0"/>
              <a:buChar char="•"/>
              <a:tabLst/>
              <a:defRPr sz="1100" kern="800" baseline="0"/>
            </a:lvl1pPr>
            <a:lvl2pPr marL="225425" indent="-88900">
              <a:lnSpc>
                <a:spcPct val="90000"/>
              </a:lnSpc>
              <a:spcBef>
                <a:spcPts val="0"/>
              </a:spcBef>
              <a:spcAft>
                <a:spcPts val="400"/>
              </a:spcAft>
              <a:buClr>
                <a:schemeClr val="accent2"/>
              </a:buClr>
              <a:buFont typeface="Arial" panose="020B0604020202020204" pitchFamily="34" charset="0"/>
              <a:buChar char="•"/>
              <a:tabLst/>
              <a:defRPr lang="en-GB" sz="1000" b="0" i="0" kern="1000" spc="-30" baseline="0" dirty="0" smtClean="0">
                <a:solidFill>
                  <a:srgbClr val="647D83"/>
                </a:solidFill>
                <a:latin typeface="+mn-lt"/>
                <a:ea typeface="+mn-ea"/>
                <a:cs typeface="+mn-cs"/>
              </a:defRPr>
            </a:lvl2pPr>
          </a:lstStyle>
          <a:p>
            <a:pPr lvl="0"/>
            <a:r>
              <a:rPr lang="en-GB"/>
              <a:t>Click to edit contents</a:t>
            </a:r>
          </a:p>
          <a:p>
            <a:pPr marL="225425" lvl="1" indent="-88900" algn="l" defTabSz="914400" rtl="0" eaLnBrk="1" latinLnBrk="0" hangingPunct="1">
              <a:lnSpc>
                <a:spcPct val="90000"/>
              </a:lnSpc>
              <a:spcBef>
                <a:spcPts val="0"/>
              </a:spcBef>
              <a:spcAft>
                <a:spcPts val="400"/>
              </a:spcAft>
              <a:buClr>
                <a:srgbClr val="92B1B8"/>
              </a:buClr>
              <a:buFont typeface="Arial" panose="020B0604020202020204" pitchFamily="34" charset="0"/>
              <a:buChar char="•"/>
              <a:tabLst/>
            </a:pPr>
            <a:r>
              <a:rPr lang="en-GB"/>
              <a:t>Edit point 1</a:t>
            </a:r>
          </a:p>
        </p:txBody>
      </p:sp>
      <p:sp>
        <p:nvSpPr>
          <p:cNvPr id="45" name="Text Placeholder 26">
            <a:extLst>
              <a:ext uri="{FF2B5EF4-FFF2-40B4-BE49-F238E27FC236}">
                <a16:creationId xmlns:a16="http://schemas.microsoft.com/office/drawing/2014/main" id="{EFA1F475-A570-F7E9-5DD1-FA268FD10679}"/>
              </a:ext>
            </a:extLst>
          </p:cNvPr>
          <p:cNvSpPr>
            <a:spLocks noGrp="1"/>
          </p:cNvSpPr>
          <p:nvPr>
            <p:ph type="body" sz="quarter" idx="62" hasCustomPrompt="1"/>
          </p:nvPr>
        </p:nvSpPr>
        <p:spPr>
          <a:xfrm>
            <a:off x="8846900" y="5279293"/>
            <a:ext cx="2649779" cy="845455"/>
          </a:xfrm>
          <a:prstGeom prst="rect">
            <a:avLst/>
          </a:prstGeom>
          <a:solidFill>
            <a:srgbClr val="F0F5F5"/>
          </a:solidFill>
        </p:spPr>
        <p:txBody>
          <a:bodyPr lIns="72000" tIns="72000" rIns="72000" bIns="72000" anchor="t"/>
          <a:lstStyle>
            <a:lvl1pPr marL="88900" indent="-88900" algn="l" rtl="0">
              <a:lnSpc>
                <a:spcPct val="90000"/>
              </a:lnSpc>
              <a:spcBef>
                <a:spcPts val="0"/>
              </a:spcBef>
              <a:spcAft>
                <a:spcPts val="400"/>
              </a:spcAft>
              <a:buFont typeface="Arial" panose="020B0604020202020204" pitchFamily="34" charset="0"/>
              <a:buChar char="•"/>
              <a:tabLst/>
              <a:defRPr sz="1100" kern="800" baseline="0"/>
            </a:lvl1pPr>
            <a:lvl2pPr marL="225425" indent="-88900">
              <a:lnSpc>
                <a:spcPct val="90000"/>
              </a:lnSpc>
              <a:spcBef>
                <a:spcPts val="0"/>
              </a:spcBef>
              <a:spcAft>
                <a:spcPts val="400"/>
              </a:spcAft>
              <a:buClr>
                <a:schemeClr val="accent2"/>
              </a:buClr>
              <a:buFont typeface="Arial" panose="020B0604020202020204" pitchFamily="34" charset="0"/>
              <a:buChar char="•"/>
              <a:tabLst/>
              <a:defRPr lang="en-GB" sz="1000" b="0" i="0" kern="1000" spc="-30" baseline="0" dirty="0" smtClean="0">
                <a:solidFill>
                  <a:srgbClr val="647D83"/>
                </a:solidFill>
                <a:latin typeface="+mn-lt"/>
                <a:ea typeface="+mn-ea"/>
                <a:cs typeface="+mn-cs"/>
              </a:defRPr>
            </a:lvl2pPr>
          </a:lstStyle>
          <a:p>
            <a:pPr lvl="0"/>
            <a:r>
              <a:rPr lang="en-GB"/>
              <a:t>Click to edit contents</a:t>
            </a:r>
          </a:p>
          <a:p>
            <a:pPr marL="225425" lvl="1" indent="-88900" algn="l" defTabSz="914400" rtl="0" eaLnBrk="1" latinLnBrk="0" hangingPunct="1">
              <a:lnSpc>
                <a:spcPct val="90000"/>
              </a:lnSpc>
              <a:spcBef>
                <a:spcPts val="0"/>
              </a:spcBef>
              <a:spcAft>
                <a:spcPts val="400"/>
              </a:spcAft>
              <a:buClr>
                <a:srgbClr val="92B1B8"/>
              </a:buClr>
              <a:buFont typeface="Arial" panose="020B0604020202020204" pitchFamily="34" charset="0"/>
              <a:buChar char="•"/>
              <a:tabLst/>
            </a:pPr>
            <a:r>
              <a:rPr lang="en-GB"/>
              <a:t>Edit point 1</a:t>
            </a:r>
          </a:p>
        </p:txBody>
      </p:sp>
      <p:sp>
        <p:nvSpPr>
          <p:cNvPr id="46" name="Text Placeholder 26">
            <a:extLst>
              <a:ext uri="{FF2B5EF4-FFF2-40B4-BE49-F238E27FC236}">
                <a16:creationId xmlns:a16="http://schemas.microsoft.com/office/drawing/2014/main" id="{6CF5F29D-5DA9-8477-84B2-9D8F24DF4970}"/>
              </a:ext>
            </a:extLst>
          </p:cNvPr>
          <p:cNvSpPr>
            <a:spLocks noGrp="1"/>
          </p:cNvSpPr>
          <p:nvPr>
            <p:ph type="body" sz="quarter" idx="63" hasCustomPrompt="1"/>
          </p:nvPr>
        </p:nvSpPr>
        <p:spPr>
          <a:xfrm>
            <a:off x="695323" y="6187747"/>
            <a:ext cx="2649779" cy="271281"/>
          </a:xfrm>
          <a:prstGeom prst="rect">
            <a:avLst/>
          </a:prstGeom>
          <a:solidFill>
            <a:srgbClr val="F0F5F5"/>
          </a:solidFill>
        </p:spPr>
        <p:txBody>
          <a:bodyPr lIns="72000" tIns="72000" rIns="72000" bIns="72000" anchor="t"/>
          <a:lstStyle>
            <a:lvl1pPr marL="88900" indent="-88900" algn="l" rtl="0">
              <a:lnSpc>
                <a:spcPct val="90000"/>
              </a:lnSpc>
              <a:spcBef>
                <a:spcPts val="0"/>
              </a:spcBef>
              <a:spcAft>
                <a:spcPts val="400"/>
              </a:spcAft>
              <a:buFont typeface="Arial" panose="020B0604020202020204" pitchFamily="34" charset="0"/>
              <a:buChar char="•"/>
              <a:tabLst/>
              <a:defRPr sz="1100" kern="800" baseline="0"/>
            </a:lvl1pPr>
            <a:lvl2pPr marL="225425" indent="-88900">
              <a:lnSpc>
                <a:spcPct val="90000"/>
              </a:lnSpc>
              <a:spcBef>
                <a:spcPts val="0"/>
              </a:spcBef>
              <a:spcAft>
                <a:spcPts val="400"/>
              </a:spcAft>
              <a:buClr>
                <a:schemeClr val="accent2"/>
              </a:buClr>
              <a:buFont typeface="Arial" panose="020B0604020202020204" pitchFamily="34" charset="0"/>
              <a:buChar char="•"/>
              <a:tabLst/>
              <a:defRPr sz="1000"/>
            </a:lvl2pPr>
          </a:lstStyle>
          <a:p>
            <a:pPr lvl="0"/>
            <a:r>
              <a:rPr lang="en-GB"/>
              <a:t>Click to edit contents</a:t>
            </a:r>
          </a:p>
        </p:txBody>
      </p:sp>
      <p:sp>
        <p:nvSpPr>
          <p:cNvPr id="47" name="Text Placeholder 26">
            <a:extLst>
              <a:ext uri="{FF2B5EF4-FFF2-40B4-BE49-F238E27FC236}">
                <a16:creationId xmlns:a16="http://schemas.microsoft.com/office/drawing/2014/main" id="{A504496B-A96D-40E7-5FE0-290BA3D769FB}"/>
              </a:ext>
            </a:extLst>
          </p:cNvPr>
          <p:cNvSpPr>
            <a:spLocks noGrp="1"/>
          </p:cNvSpPr>
          <p:nvPr>
            <p:ph type="body" sz="quarter" idx="64" hasCustomPrompt="1"/>
          </p:nvPr>
        </p:nvSpPr>
        <p:spPr>
          <a:xfrm>
            <a:off x="3412515" y="6187747"/>
            <a:ext cx="2649779" cy="271281"/>
          </a:xfrm>
          <a:prstGeom prst="rect">
            <a:avLst/>
          </a:prstGeom>
          <a:solidFill>
            <a:srgbClr val="F0F5F5"/>
          </a:solidFill>
        </p:spPr>
        <p:txBody>
          <a:bodyPr lIns="72000" tIns="72000" rIns="72000" bIns="72000" anchor="t"/>
          <a:lstStyle>
            <a:lvl1pPr marL="88900" indent="-88900" algn="l" rtl="0">
              <a:lnSpc>
                <a:spcPct val="90000"/>
              </a:lnSpc>
              <a:spcBef>
                <a:spcPts val="0"/>
              </a:spcBef>
              <a:spcAft>
                <a:spcPts val="400"/>
              </a:spcAft>
              <a:buFont typeface="Arial" panose="020B0604020202020204" pitchFamily="34" charset="0"/>
              <a:buChar char="•"/>
              <a:tabLst/>
              <a:defRPr sz="1100" kern="800" baseline="0"/>
            </a:lvl1pPr>
            <a:lvl2pPr marL="225425" indent="-88900">
              <a:lnSpc>
                <a:spcPct val="90000"/>
              </a:lnSpc>
              <a:spcBef>
                <a:spcPts val="0"/>
              </a:spcBef>
              <a:spcAft>
                <a:spcPts val="400"/>
              </a:spcAft>
              <a:buClr>
                <a:schemeClr val="accent2"/>
              </a:buClr>
              <a:buFont typeface="Arial" panose="020B0604020202020204" pitchFamily="34" charset="0"/>
              <a:buChar char="•"/>
              <a:tabLst/>
              <a:defRPr sz="1000"/>
            </a:lvl2pPr>
          </a:lstStyle>
          <a:p>
            <a:pPr lvl="0"/>
            <a:r>
              <a:rPr lang="en-GB"/>
              <a:t>Click to edit contents</a:t>
            </a:r>
          </a:p>
        </p:txBody>
      </p:sp>
      <p:sp>
        <p:nvSpPr>
          <p:cNvPr id="48" name="Text Placeholder 26">
            <a:extLst>
              <a:ext uri="{FF2B5EF4-FFF2-40B4-BE49-F238E27FC236}">
                <a16:creationId xmlns:a16="http://schemas.microsoft.com/office/drawing/2014/main" id="{5DE65A49-39B2-7004-768D-90514A0DDFB8}"/>
              </a:ext>
            </a:extLst>
          </p:cNvPr>
          <p:cNvSpPr>
            <a:spLocks noGrp="1"/>
          </p:cNvSpPr>
          <p:nvPr>
            <p:ph type="body" sz="quarter" idx="65" hasCustomPrompt="1"/>
          </p:nvPr>
        </p:nvSpPr>
        <p:spPr>
          <a:xfrm>
            <a:off x="6129707" y="6187747"/>
            <a:ext cx="2649779" cy="271281"/>
          </a:xfrm>
          <a:prstGeom prst="rect">
            <a:avLst/>
          </a:prstGeom>
          <a:solidFill>
            <a:srgbClr val="F0F5F5"/>
          </a:solidFill>
        </p:spPr>
        <p:txBody>
          <a:bodyPr lIns="72000" tIns="72000" rIns="72000" bIns="72000" anchor="t"/>
          <a:lstStyle>
            <a:lvl1pPr marL="88900" indent="-88900" algn="l" rtl="0">
              <a:lnSpc>
                <a:spcPct val="90000"/>
              </a:lnSpc>
              <a:spcBef>
                <a:spcPts val="0"/>
              </a:spcBef>
              <a:spcAft>
                <a:spcPts val="400"/>
              </a:spcAft>
              <a:buFont typeface="Arial" panose="020B0604020202020204" pitchFamily="34" charset="0"/>
              <a:buChar char="•"/>
              <a:tabLst/>
              <a:defRPr sz="1100" kern="800" baseline="0"/>
            </a:lvl1pPr>
            <a:lvl2pPr marL="225425" indent="-88900">
              <a:lnSpc>
                <a:spcPct val="90000"/>
              </a:lnSpc>
              <a:spcBef>
                <a:spcPts val="0"/>
              </a:spcBef>
              <a:spcAft>
                <a:spcPts val="400"/>
              </a:spcAft>
              <a:buClr>
                <a:schemeClr val="accent2"/>
              </a:buClr>
              <a:buFont typeface="Arial" panose="020B0604020202020204" pitchFamily="34" charset="0"/>
              <a:buChar char="•"/>
              <a:tabLst/>
              <a:defRPr sz="1000"/>
            </a:lvl2pPr>
          </a:lstStyle>
          <a:p>
            <a:pPr lvl="0"/>
            <a:r>
              <a:rPr lang="en-GB"/>
              <a:t>Click to edit contents</a:t>
            </a:r>
          </a:p>
        </p:txBody>
      </p:sp>
      <p:sp>
        <p:nvSpPr>
          <p:cNvPr id="49" name="Text Placeholder 26">
            <a:extLst>
              <a:ext uri="{FF2B5EF4-FFF2-40B4-BE49-F238E27FC236}">
                <a16:creationId xmlns:a16="http://schemas.microsoft.com/office/drawing/2014/main" id="{3630D220-13A4-20C5-06C8-D7671BC85C40}"/>
              </a:ext>
            </a:extLst>
          </p:cNvPr>
          <p:cNvSpPr>
            <a:spLocks noGrp="1"/>
          </p:cNvSpPr>
          <p:nvPr>
            <p:ph type="body" sz="quarter" idx="66" hasCustomPrompt="1"/>
          </p:nvPr>
        </p:nvSpPr>
        <p:spPr>
          <a:xfrm>
            <a:off x="8846900" y="6187747"/>
            <a:ext cx="2649779" cy="271281"/>
          </a:xfrm>
          <a:prstGeom prst="rect">
            <a:avLst/>
          </a:prstGeom>
          <a:solidFill>
            <a:srgbClr val="F0F5F5"/>
          </a:solidFill>
        </p:spPr>
        <p:txBody>
          <a:bodyPr lIns="72000" tIns="72000" rIns="72000" bIns="72000" anchor="t"/>
          <a:lstStyle>
            <a:lvl1pPr marL="88900" indent="-88900" algn="l" rtl="0">
              <a:lnSpc>
                <a:spcPct val="90000"/>
              </a:lnSpc>
              <a:spcBef>
                <a:spcPts val="0"/>
              </a:spcBef>
              <a:spcAft>
                <a:spcPts val="400"/>
              </a:spcAft>
              <a:buFont typeface="Arial" panose="020B0604020202020204" pitchFamily="34" charset="0"/>
              <a:buChar char="•"/>
              <a:tabLst/>
              <a:defRPr sz="1100" kern="800" baseline="0"/>
            </a:lvl1pPr>
            <a:lvl2pPr marL="225425" indent="-88900">
              <a:lnSpc>
                <a:spcPct val="90000"/>
              </a:lnSpc>
              <a:spcBef>
                <a:spcPts val="0"/>
              </a:spcBef>
              <a:spcAft>
                <a:spcPts val="400"/>
              </a:spcAft>
              <a:buClr>
                <a:schemeClr val="accent2"/>
              </a:buClr>
              <a:buFont typeface="Arial" panose="020B0604020202020204" pitchFamily="34" charset="0"/>
              <a:buChar char="•"/>
              <a:tabLst/>
              <a:defRPr sz="1000"/>
            </a:lvl2pPr>
          </a:lstStyle>
          <a:p>
            <a:pPr lvl="0"/>
            <a:r>
              <a:rPr lang="en-GB"/>
              <a:t>Click to edit contents</a:t>
            </a:r>
          </a:p>
        </p:txBody>
      </p:sp>
      <p:sp>
        <p:nvSpPr>
          <p:cNvPr id="50" name="Text Placeholder 26">
            <a:extLst>
              <a:ext uri="{FF2B5EF4-FFF2-40B4-BE49-F238E27FC236}">
                <a16:creationId xmlns:a16="http://schemas.microsoft.com/office/drawing/2014/main" id="{3B07E55B-F9B4-9D83-820F-56E3F11D0805}"/>
              </a:ext>
            </a:extLst>
          </p:cNvPr>
          <p:cNvSpPr>
            <a:spLocks noGrp="1"/>
          </p:cNvSpPr>
          <p:nvPr>
            <p:ph type="body" sz="quarter" idx="67" hasCustomPrompt="1"/>
          </p:nvPr>
        </p:nvSpPr>
        <p:spPr>
          <a:xfrm>
            <a:off x="209549" y="6182486"/>
            <a:ext cx="461125" cy="285832"/>
          </a:xfrm>
          <a:prstGeom prst="rect">
            <a:avLst/>
          </a:prstGeom>
          <a:noFill/>
        </p:spPr>
        <p:txBody>
          <a:bodyPr lIns="0" tIns="72000" rIns="0" bIns="0" anchor="t"/>
          <a:lstStyle>
            <a:lvl1pPr marL="0" indent="0" algn="l" rtl="0">
              <a:lnSpc>
                <a:spcPct val="90000"/>
              </a:lnSpc>
              <a:spcBef>
                <a:spcPts val="0"/>
              </a:spcBef>
              <a:buNone/>
              <a:tabLst/>
              <a:defRPr sz="800" kern="800" baseline="0">
                <a:solidFill>
                  <a:schemeClr val="tx2"/>
                </a:solidFill>
                <a:latin typeface="+mn-lt"/>
              </a:defRPr>
            </a:lvl1pPr>
            <a:lvl2pPr marL="268287" indent="0">
              <a:buNone/>
              <a:defRPr/>
            </a:lvl2pPr>
          </a:lstStyle>
          <a:p>
            <a:pPr lvl="0"/>
            <a:r>
              <a:rPr lang="en-GB"/>
              <a:t>edit content</a:t>
            </a:r>
          </a:p>
        </p:txBody>
      </p:sp>
      <p:sp>
        <p:nvSpPr>
          <p:cNvPr id="51" name="Text Placeholder 26">
            <a:extLst>
              <a:ext uri="{FF2B5EF4-FFF2-40B4-BE49-F238E27FC236}">
                <a16:creationId xmlns:a16="http://schemas.microsoft.com/office/drawing/2014/main" id="{C71D4B96-AB83-89AE-33E0-B95B1BF6DB25}"/>
              </a:ext>
            </a:extLst>
          </p:cNvPr>
          <p:cNvSpPr>
            <a:spLocks noGrp="1"/>
          </p:cNvSpPr>
          <p:nvPr>
            <p:ph type="body" sz="quarter" idx="68" hasCustomPrompt="1"/>
          </p:nvPr>
        </p:nvSpPr>
        <p:spPr>
          <a:xfrm>
            <a:off x="209549" y="5279293"/>
            <a:ext cx="461125" cy="845454"/>
          </a:xfrm>
          <a:prstGeom prst="rect">
            <a:avLst/>
          </a:prstGeom>
          <a:noFill/>
        </p:spPr>
        <p:txBody>
          <a:bodyPr lIns="0" tIns="72000" rIns="0" bIns="0" anchor="t"/>
          <a:lstStyle>
            <a:lvl1pPr marL="0" indent="0" algn="l" rtl="0">
              <a:lnSpc>
                <a:spcPct val="90000"/>
              </a:lnSpc>
              <a:spcBef>
                <a:spcPts val="0"/>
              </a:spcBef>
              <a:buNone/>
              <a:tabLst/>
              <a:defRPr sz="800" kern="800" baseline="0">
                <a:solidFill>
                  <a:schemeClr val="tx2"/>
                </a:solidFill>
                <a:latin typeface="+mn-lt"/>
              </a:defRPr>
            </a:lvl1pPr>
            <a:lvl2pPr marL="268287" indent="0">
              <a:buNone/>
              <a:defRPr/>
            </a:lvl2pPr>
          </a:lstStyle>
          <a:p>
            <a:pPr lvl="0"/>
            <a:r>
              <a:rPr lang="en-GB"/>
              <a:t>edit content</a:t>
            </a:r>
          </a:p>
        </p:txBody>
      </p:sp>
      <p:sp>
        <p:nvSpPr>
          <p:cNvPr id="52" name="Text Placeholder 26">
            <a:extLst>
              <a:ext uri="{FF2B5EF4-FFF2-40B4-BE49-F238E27FC236}">
                <a16:creationId xmlns:a16="http://schemas.microsoft.com/office/drawing/2014/main" id="{CD81E44E-727F-BBFC-F9E2-CF142ABFBF6A}"/>
              </a:ext>
            </a:extLst>
          </p:cNvPr>
          <p:cNvSpPr>
            <a:spLocks noGrp="1"/>
          </p:cNvSpPr>
          <p:nvPr>
            <p:ph type="body" sz="quarter" idx="69" hasCustomPrompt="1"/>
          </p:nvPr>
        </p:nvSpPr>
        <p:spPr>
          <a:xfrm>
            <a:off x="209549" y="2779553"/>
            <a:ext cx="461125" cy="1403498"/>
          </a:xfrm>
          <a:prstGeom prst="rect">
            <a:avLst/>
          </a:prstGeom>
          <a:noFill/>
        </p:spPr>
        <p:txBody>
          <a:bodyPr lIns="0" tIns="72000" rIns="0" bIns="0" anchor="t"/>
          <a:lstStyle>
            <a:lvl1pPr marL="0" indent="0" algn="l" rtl="0">
              <a:lnSpc>
                <a:spcPct val="90000"/>
              </a:lnSpc>
              <a:spcBef>
                <a:spcPts val="0"/>
              </a:spcBef>
              <a:buNone/>
              <a:tabLst/>
              <a:defRPr sz="800" kern="800" baseline="0">
                <a:solidFill>
                  <a:schemeClr val="tx2"/>
                </a:solidFill>
                <a:latin typeface="+mn-lt"/>
              </a:defRPr>
            </a:lvl1pPr>
            <a:lvl2pPr marL="268287" indent="0">
              <a:buNone/>
              <a:defRPr/>
            </a:lvl2pPr>
          </a:lstStyle>
          <a:p>
            <a:pPr lvl="0"/>
            <a:r>
              <a:rPr lang="en-GB"/>
              <a:t>edit content</a:t>
            </a:r>
          </a:p>
        </p:txBody>
      </p:sp>
      <p:sp>
        <p:nvSpPr>
          <p:cNvPr id="53" name="Text Placeholder 26">
            <a:extLst>
              <a:ext uri="{FF2B5EF4-FFF2-40B4-BE49-F238E27FC236}">
                <a16:creationId xmlns:a16="http://schemas.microsoft.com/office/drawing/2014/main" id="{582126F4-6531-E690-4364-A5891861B227}"/>
              </a:ext>
            </a:extLst>
          </p:cNvPr>
          <p:cNvSpPr>
            <a:spLocks noGrp="1"/>
          </p:cNvSpPr>
          <p:nvPr>
            <p:ph type="body" sz="quarter" idx="70" hasCustomPrompt="1"/>
          </p:nvPr>
        </p:nvSpPr>
        <p:spPr>
          <a:xfrm>
            <a:off x="209549" y="4255098"/>
            <a:ext cx="461125" cy="952961"/>
          </a:xfrm>
          <a:prstGeom prst="rect">
            <a:avLst/>
          </a:prstGeom>
          <a:noFill/>
        </p:spPr>
        <p:txBody>
          <a:bodyPr lIns="0" tIns="72000" rIns="0" bIns="0" anchor="t"/>
          <a:lstStyle>
            <a:lvl1pPr marL="0" indent="0" algn="l" rtl="0">
              <a:lnSpc>
                <a:spcPct val="90000"/>
              </a:lnSpc>
              <a:spcBef>
                <a:spcPts val="0"/>
              </a:spcBef>
              <a:buNone/>
              <a:tabLst/>
              <a:defRPr sz="800" kern="800" baseline="0">
                <a:solidFill>
                  <a:schemeClr val="tx2"/>
                </a:solidFill>
                <a:latin typeface="+mn-lt"/>
              </a:defRPr>
            </a:lvl1pPr>
            <a:lvl2pPr marL="268287" indent="0">
              <a:buNone/>
              <a:defRPr/>
            </a:lvl2pPr>
          </a:lstStyle>
          <a:p>
            <a:pPr lvl="0"/>
            <a:r>
              <a:rPr lang="en-GB"/>
              <a:t>edit content</a:t>
            </a:r>
          </a:p>
        </p:txBody>
      </p:sp>
      <p:sp>
        <p:nvSpPr>
          <p:cNvPr id="55" name="Text Placeholder 26">
            <a:extLst>
              <a:ext uri="{FF2B5EF4-FFF2-40B4-BE49-F238E27FC236}">
                <a16:creationId xmlns:a16="http://schemas.microsoft.com/office/drawing/2014/main" id="{5DBE9A10-5DB5-E639-3255-D3B51971DA22}"/>
              </a:ext>
            </a:extLst>
          </p:cNvPr>
          <p:cNvSpPr>
            <a:spLocks noGrp="1"/>
          </p:cNvSpPr>
          <p:nvPr>
            <p:ph type="body" sz="quarter" idx="71" hasCustomPrompt="1"/>
          </p:nvPr>
        </p:nvSpPr>
        <p:spPr>
          <a:xfrm>
            <a:off x="209549" y="1922385"/>
            <a:ext cx="461125" cy="782104"/>
          </a:xfrm>
          <a:prstGeom prst="rect">
            <a:avLst/>
          </a:prstGeom>
          <a:noFill/>
        </p:spPr>
        <p:txBody>
          <a:bodyPr lIns="0" tIns="72000" rIns="0" bIns="0" anchor="t"/>
          <a:lstStyle>
            <a:lvl1pPr marL="0" indent="0" algn="l" rtl="0">
              <a:lnSpc>
                <a:spcPct val="90000"/>
              </a:lnSpc>
              <a:spcBef>
                <a:spcPts val="0"/>
              </a:spcBef>
              <a:buNone/>
              <a:tabLst/>
              <a:defRPr sz="800" kern="800" baseline="0">
                <a:solidFill>
                  <a:schemeClr val="tx2"/>
                </a:solidFill>
                <a:latin typeface="+mn-lt"/>
              </a:defRPr>
            </a:lvl1pPr>
            <a:lvl2pPr marL="268287" indent="0">
              <a:buNone/>
              <a:defRPr/>
            </a:lvl2pPr>
          </a:lstStyle>
          <a:p>
            <a:pPr lvl="0"/>
            <a:r>
              <a:rPr lang="en-GB"/>
              <a:t>edit content</a:t>
            </a:r>
          </a:p>
        </p:txBody>
      </p:sp>
      <p:sp>
        <p:nvSpPr>
          <p:cNvPr id="4" name="Freeform: Shape 19">
            <a:extLst>
              <a:ext uri="{FF2B5EF4-FFF2-40B4-BE49-F238E27FC236}">
                <a16:creationId xmlns:a16="http://schemas.microsoft.com/office/drawing/2014/main" id="{B2E1100D-6C27-0DC2-260D-2890725BE99E}"/>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15435070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yramid explanation">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05EA13D-BFDE-9968-B30A-1AB9E35FAFD8}"/>
              </a:ext>
            </a:extLst>
          </p:cNvPr>
          <p:cNvSpPr>
            <a:spLocks noGrp="1"/>
          </p:cNvSpPr>
          <p:nvPr>
            <p:ph type="title" hasCustomPrompt="1"/>
          </p:nvPr>
        </p:nvSpPr>
        <p:spPr>
          <a:xfrm>
            <a:off x="670674" y="620713"/>
            <a:ext cx="9001125" cy="1080000"/>
          </a:xfrm>
          <a:prstGeom prst="rect">
            <a:avLst/>
          </a:prstGeom>
        </p:spPr>
        <p:txBody>
          <a:bodyPr/>
          <a:lstStyle/>
          <a:p>
            <a:r>
              <a:rPr lang="en-US" noProof="0"/>
              <a:t>Click to insert Headline</a:t>
            </a:r>
            <a:endParaRPr lang="fi-FI"/>
          </a:p>
        </p:txBody>
      </p:sp>
      <p:sp>
        <p:nvSpPr>
          <p:cNvPr id="10" name="Text Placeholder 3">
            <a:extLst>
              <a:ext uri="{FF2B5EF4-FFF2-40B4-BE49-F238E27FC236}">
                <a16:creationId xmlns:a16="http://schemas.microsoft.com/office/drawing/2014/main" id="{C364CD46-94A9-F4CF-B338-4620DF54B280}"/>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44" name="Content Placeholder 6">
            <a:extLst>
              <a:ext uri="{FF2B5EF4-FFF2-40B4-BE49-F238E27FC236}">
                <a16:creationId xmlns:a16="http://schemas.microsoft.com/office/drawing/2014/main" id="{00149D5F-C0D7-08C3-842C-B841F02B360D}"/>
              </a:ext>
            </a:extLst>
          </p:cNvPr>
          <p:cNvSpPr>
            <a:spLocks noGrp="1"/>
          </p:cNvSpPr>
          <p:nvPr>
            <p:ph sz="quarter" idx="10"/>
          </p:nvPr>
        </p:nvSpPr>
        <p:spPr>
          <a:xfrm>
            <a:off x="695325" y="1663416"/>
            <a:ext cx="7180582" cy="575534"/>
          </a:xfrm>
          <a:prstGeom prst="rect">
            <a:avLst/>
          </a:prstGeom>
        </p:spPr>
        <p:txBody>
          <a:bodyPr lIns="0" tIns="0" rIns="0" bIns="0"/>
          <a:lstStyle>
            <a:lvl1pPr marL="0" indent="0">
              <a:buClr>
                <a:srgbClr val="F7673B"/>
              </a:buClr>
              <a:buNone/>
              <a:defRPr sz="1600" b="0" i="0" spc="-30" baseline="0">
                <a:solidFill>
                  <a:schemeClr val="accent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Click to edit Master text styles</a:t>
            </a:r>
          </a:p>
        </p:txBody>
      </p:sp>
      <p:sp>
        <p:nvSpPr>
          <p:cNvPr id="13" name="Text Placeholder 3">
            <a:extLst>
              <a:ext uri="{FF2B5EF4-FFF2-40B4-BE49-F238E27FC236}">
                <a16:creationId xmlns:a16="http://schemas.microsoft.com/office/drawing/2014/main" id="{019EB50D-8ED7-D0A4-9347-6BEC0CCCD3D0}"/>
              </a:ext>
            </a:extLst>
          </p:cNvPr>
          <p:cNvSpPr>
            <a:spLocks noGrp="1"/>
          </p:cNvSpPr>
          <p:nvPr>
            <p:ph type="body" sz="quarter" idx="42" hasCustomPrompt="1"/>
          </p:nvPr>
        </p:nvSpPr>
        <p:spPr>
          <a:xfrm>
            <a:off x="695324" y="5036997"/>
            <a:ext cx="5384839" cy="1204077"/>
          </a:xfrm>
          <a:custGeom>
            <a:avLst/>
            <a:gdLst>
              <a:gd name="connsiteX0" fmla="*/ 0 w 4532313"/>
              <a:gd name="connsiteY0" fmla="*/ 0 h 2344738"/>
              <a:gd name="connsiteX1" fmla="*/ 4532313 w 4532313"/>
              <a:gd name="connsiteY1" fmla="*/ 0 h 2344738"/>
              <a:gd name="connsiteX2" fmla="*/ 4532313 w 4532313"/>
              <a:gd name="connsiteY2" fmla="*/ 2344738 h 2344738"/>
              <a:gd name="connsiteX3" fmla="*/ 0 w 4532313"/>
              <a:gd name="connsiteY3" fmla="*/ 2344738 h 2344738"/>
              <a:gd name="connsiteX4" fmla="*/ 0 w 4532313"/>
              <a:gd name="connsiteY4" fmla="*/ 0 h 2344738"/>
              <a:gd name="connsiteX0" fmla="*/ 13276 w 4545589"/>
              <a:gd name="connsiteY0" fmla="*/ 0 h 2344738"/>
              <a:gd name="connsiteX1" fmla="*/ 4545589 w 4545589"/>
              <a:gd name="connsiteY1" fmla="*/ 0 h 2344738"/>
              <a:gd name="connsiteX2" fmla="*/ 4545589 w 4545589"/>
              <a:gd name="connsiteY2" fmla="*/ 2344738 h 2344738"/>
              <a:gd name="connsiteX3" fmla="*/ 13276 w 4545589"/>
              <a:gd name="connsiteY3" fmla="*/ 2344738 h 2344738"/>
              <a:gd name="connsiteX4" fmla="*/ 0 w 4545589"/>
              <a:gd name="connsiteY4" fmla="*/ 1183151 h 2344738"/>
              <a:gd name="connsiteX5" fmla="*/ 13276 w 4545589"/>
              <a:gd name="connsiteY5" fmla="*/ 0 h 2344738"/>
              <a:gd name="connsiteX0" fmla="*/ 17487 w 4549800"/>
              <a:gd name="connsiteY0" fmla="*/ 0 h 2344738"/>
              <a:gd name="connsiteX1" fmla="*/ 4549800 w 4549800"/>
              <a:gd name="connsiteY1" fmla="*/ 0 h 2344738"/>
              <a:gd name="connsiteX2" fmla="*/ 4549800 w 4549800"/>
              <a:gd name="connsiteY2" fmla="*/ 2344738 h 2344738"/>
              <a:gd name="connsiteX3" fmla="*/ 17487 w 4549800"/>
              <a:gd name="connsiteY3" fmla="*/ 2344738 h 2344738"/>
              <a:gd name="connsiteX4" fmla="*/ 4211 w 4549800"/>
              <a:gd name="connsiteY4" fmla="*/ 1183151 h 2344738"/>
              <a:gd name="connsiteX5" fmla="*/ 17487 w 4549800"/>
              <a:gd name="connsiteY5" fmla="*/ 0 h 2344738"/>
              <a:gd name="connsiteX0" fmla="*/ 17487 w 4549800"/>
              <a:gd name="connsiteY0" fmla="*/ 0 h 2344738"/>
              <a:gd name="connsiteX1" fmla="*/ 4549800 w 4549800"/>
              <a:gd name="connsiteY1" fmla="*/ 0 h 2344738"/>
              <a:gd name="connsiteX2" fmla="*/ 4549800 w 4549800"/>
              <a:gd name="connsiteY2" fmla="*/ 2344738 h 2344738"/>
              <a:gd name="connsiteX3" fmla="*/ 17487 w 4549800"/>
              <a:gd name="connsiteY3" fmla="*/ 2344738 h 2344738"/>
              <a:gd name="connsiteX4" fmla="*/ 4211 w 4549800"/>
              <a:gd name="connsiteY4" fmla="*/ 1183151 h 2344738"/>
              <a:gd name="connsiteX5" fmla="*/ 17487 w 4549800"/>
              <a:gd name="connsiteY5" fmla="*/ 0 h 2344738"/>
              <a:gd name="connsiteX0" fmla="*/ 16040 w 4548353"/>
              <a:gd name="connsiteY0" fmla="*/ 0 h 2344738"/>
              <a:gd name="connsiteX1" fmla="*/ 4548353 w 4548353"/>
              <a:gd name="connsiteY1" fmla="*/ 0 h 2344738"/>
              <a:gd name="connsiteX2" fmla="*/ 4548353 w 4548353"/>
              <a:gd name="connsiteY2" fmla="*/ 2344738 h 2344738"/>
              <a:gd name="connsiteX3" fmla="*/ 16040 w 4548353"/>
              <a:gd name="connsiteY3" fmla="*/ 2344738 h 2344738"/>
              <a:gd name="connsiteX4" fmla="*/ 2764 w 4548353"/>
              <a:gd name="connsiteY4" fmla="*/ 1183151 h 2344738"/>
              <a:gd name="connsiteX5" fmla="*/ 16040 w 454835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0 w 4532313"/>
              <a:gd name="connsiteY3" fmla="*/ 2344738 h 2344738"/>
              <a:gd name="connsiteX4" fmla="*/ 4479 w 4532313"/>
              <a:gd name="connsiteY4" fmla="*/ 1209784 h 2344738"/>
              <a:gd name="connsiteX5" fmla="*/ 0 w 4532313"/>
              <a:gd name="connsiteY5" fmla="*/ 0 h 2344738"/>
              <a:gd name="connsiteX0" fmla="*/ 14335 w 4546648"/>
              <a:gd name="connsiteY0" fmla="*/ 0 h 2344883"/>
              <a:gd name="connsiteX1" fmla="*/ 4546648 w 4546648"/>
              <a:gd name="connsiteY1" fmla="*/ 0 h 2344883"/>
              <a:gd name="connsiteX2" fmla="*/ 4546648 w 4546648"/>
              <a:gd name="connsiteY2" fmla="*/ 2344738 h 2344883"/>
              <a:gd name="connsiteX3" fmla="*/ 14335 w 4546648"/>
              <a:gd name="connsiteY3" fmla="*/ 2344738 h 2344883"/>
              <a:gd name="connsiteX4" fmla="*/ 18814 w 4546648"/>
              <a:gd name="connsiteY4" fmla="*/ 1209784 h 2344883"/>
              <a:gd name="connsiteX5" fmla="*/ 14335 w 4546648"/>
              <a:gd name="connsiteY5" fmla="*/ 0 h 2344883"/>
              <a:gd name="connsiteX0" fmla="*/ 0 w 4532313"/>
              <a:gd name="connsiteY0" fmla="*/ 0 h 2344883"/>
              <a:gd name="connsiteX1" fmla="*/ 4532313 w 4532313"/>
              <a:gd name="connsiteY1" fmla="*/ 0 h 2344883"/>
              <a:gd name="connsiteX2" fmla="*/ 4532313 w 4532313"/>
              <a:gd name="connsiteY2" fmla="*/ 2344738 h 2344883"/>
              <a:gd name="connsiteX3" fmla="*/ 26633 w 4532313"/>
              <a:gd name="connsiteY3" fmla="*/ 2344738 h 2344883"/>
              <a:gd name="connsiteX4" fmla="*/ 4479 w 4532313"/>
              <a:gd name="connsiteY4" fmla="*/ 1209784 h 2344883"/>
              <a:gd name="connsiteX5" fmla="*/ 0 w 4532313"/>
              <a:gd name="connsiteY5" fmla="*/ 0 h 2344883"/>
              <a:gd name="connsiteX0" fmla="*/ 0 w 4532313"/>
              <a:gd name="connsiteY0" fmla="*/ 0 h 2344883"/>
              <a:gd name="connsiteX1" fmla="*/ 4532313 w 4532313"/>
              <a:gd name="connsiteY1" fmla="*/ 0 h 2344883"/>
              <a:gd name="connsiteX2" fmla="*/ 4532313 w 4532313"/>
              <a:gd name="connsiteY2" fmla="*/ 2344738 h 2344883"/>
              <a:gd name="connsiteX3" fmla="*/ 35511 w 4532313"/>
              <a:gd name="connsiteY3" fmla="*/ 2344738 h 2344883"/>
              <a:gd name="connsiteX4" fmla="*/ 4479 w 4532313"/>
              <a:gd name="connsiteY4" fmla="*/ 1209784 h 2344883"/>
              <a:gd name="connsiteX5" fmla="*/ 0 w 4532313"/>
              <a:gd name="connsiteY5" fmla="*/ 0 h 2344883"/>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4479 w 4532313"/>
              <a:gd name="connsiteY4" fmla="*/ 120978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472731 w 4532313"/>
              <a:gd name="connsiteY1" fmla="*/ 619 h 2344738"/>
              <a:gd name="connsiteX2" fmla="*/ 4532313 w 4532313"/>
              <a:gd name="connsiteY2" fmla="*/ 0 h 2344738"/>
              <a:gd name="connsiteX3" fmla="*/ 4532313 w 4532313"/>
              <a:gd name="connsiteY3" fmla="*/ 2344738 h 2344738"/>
              <a:gd name="connsiteX4" fmla="*/ 35511 w 4532313"/>
              <a:gd name="connsiteY4" fmla="*/ 2344738 h 2344738"/>
              <a:gd name="connsiteX5" fmla="*/ 14602 w 4532313"/>
              <a:gd name="connsiteY5" fmla="*/ 1881244 h 2344738"/>
              <a:gd name="connsiteX6" fmla="*/ 0 w 4532313"/>
              <a:gd name="connsiteY6" fmla="*/ 0 h 2344738"/>
              <a:gd name="connsiteX0" fmla="*/ 0 w 4532313"/>
              <a:gd name="connsiteY0" fmla="*/ 0 h 2344738"/>
              <a:gd name="connsiteX1" fmla="*/ 4472731 w 4532313"/>
              <a:gd name="connsiteY1" fmla="*/ 619 h 2344738"/>
              <a:gd name="connsiteX2" fmla="*/ 4532313 w 4532313"/>
              <a:gd name="connsiteY2" fmla="*/ 33742 h 2344738"/>
              <a:gd name="connsiteX3" fmla="*/ 4532313 w 4532313"/>
              <a:gd name="connsiteY3" fmla="*/ 2344738 h 2344738"/>
              <a:gd name="connsiteX4" fmla="*/ 35511 w 4532313"/>
              <a:gd name="connsiteY4" fmla="*/ 2344738 h 2344738"/>
              <a:gd name="connsiteX5" fmla="*/ 14602 w 4532313"/>
              <a:gd name="connsiteY5" fmla="*/ 1881244 h 2344738"/>
              <a:gd name="connsiteX6" fmla="*/ 0 w 4532313"/>
              <a:gd name="connsiteY6" fmla="*/ 0 h 2344738"/>
              <a:gd name="connsiteX0" fmla="*/ 0 w 4533045"/>
              <a:gd name="connsiteY0" fmla="*/ 0 h 2344738"/>
              <a:gd name="connsiteX1" fmla="*/ 4472731 w 4533045"/>
              <a:gd name="connsiteY1" fmla="*/ 619 h 2344738"/>
              <a:gd name="connsiteX2" fmla="*/ 4532313 w 4533045"/>
              <a:gd name="connsiteY2" fmla="*/ 33742 h 2344738"/>
              <a:gd name="connsiteX3" fmla="*/ 4532313 w 4533045"/>
              <a:gd name="connsiteY3" fmla="*/ 2344738 h 2344738"/>
              <a:gd name="connsiteX4" fmla="*/ 35511 w 4533045"/>
              <a:gd name="connsiteY4" fmla="*/ 2344738 h 2344738"/>
              <a:gd name="connsiteX5" fmla="*/ 14602 w 4533045"/>
              <a:gd name="connsiteY5" fmla="*/ 1881244 h 2344738"/>
              <a:gd name="connsiteX6" fmla="*/ 0 w 4533045"/>
              <a:gd name="connsiteY6" fmla="*/ 0 h 2344738"/>
              <a:gd name="connsiteX0" fmla="*/ 0 w 4535312"/>
              <a:gd name="connsiteY0" fmla="*/ 0 h 2344738"/>
              <a:gd name="connsiteX1" fmla="*/ 4472731 w 4535312"/>
              <a:gd name="connsiteY1" fmla="*/ 619 h 2344738"/>
              <a:gd name="connsiteX2" fmla="*/ 4532313 w 4535312"/>
              <a:gd name="connsiteY2" fmla="*/ 33742 h 2344738"/>
              <a:gd name="connsiteX3" fmla="*/ 4532313 w 4535312"/>
              <a:gd name="connsiteY3" fmla="*/ 2344738 h 2344738"/>
              <a:gd name="connsiteX4" fmla="*/ 35511 w 4535312"/>
              <a:gd name="connsiteY4" fmla="*/ 2344738 h 2344738"/>
              <a:gd name="connsiteX5" fmla="*/ 14602 w 4535312"/>
              <a:gd name="connsiteY5" fmla="*/ 1881244 h 2344738"/>
              <a:gd name="connsiteX6" fmla="*/ 0 w 4535312"/>
              <a:gd name="connsiteY6" fmla="*/ 0 h 2344738"/>
              <a:gd name="connsiteX0" fmla="*/ 0 w 4535312"/>
              <a:gd name="connsiteY0" fmla="*/ 0 h 2349041"/>
              <a:gd name="connsiteX1" fmla="*/ 4472731 w 4535312"/>
              <a:gd name="connsiteY1" fmla="*/ 619 h 2349041"/>
              <a:gd name="connsiteX2" fmla="*/ 4532313 w 4535312"/>
              <a:gd name="connsiteY2" fmla="*/ 33742 h 2349041"/>
              <a:gd name="connsiteX3" fmla="*/ 4532313 w 4535312"/>
              <a:gd name="connsiteY3" fmla="*/ 2344738 h 2349041"/>
              <a:gd name="connsiteX4" fmla="*/ 3730413 w 4535312"/>
              <a:gd name="connsiteY4" fmla="*/ 2349041 h 2349041"/>
              <a:gd name="connsiteX5" fmla="*/ 35511 w 4535312"/>
              <a:gd name="connsiteY5" fmla="*/ 2344738 h 2349041"/>
              <a:gd name="connsiteX6" fmla="*/ 14602 w 4535312"/>
              <a:gd name="connsiteY6" fmla="*/ 1881244 h 2349041"/>
              <a:gd name="connsiteX7" fmla="*/ 0 w 4535312"/>
              <a:gd name="connsiteY7" fmla="*/ 0 h 2349041"/>
              <a:gd name="connsiteX0" fmla="*/ 0 w 4535312"/>
              <a:gd name="connsiteY0" fmla="*/ 0 h 2349495"/>
              <a:gd name="connsiteX1" fmla="*/ 4472731 w 4535312"/>
              <a:gd name="connsiteY1" fmla="*/ 619 h 2349495"/>
              <a:gd name="connsiteX2" fmla="*/ 4532313 w 4535312"/>
              <a:gd name="connsiteY2" fmla="*/ 33742 h 2349495"/>
              <a:gd name="connsiteX3" fmla="*/ 4532313 w 4535312"/>
              <a:gd name="connsiteY3" fmla="*/ 2344738 h 2349495"/>
              <a:gd name="connsiteX4" fmla="*/ 3730413 w 4535312"/>
              <a:gd name="connsiteY4" fmla="*/ 2349041 h 2349495"/>
              <a:gd name="connsiteX5" fmla="*/ 35511 w 4535312"/>
              <a:gd name="connsiteY5" fmla="*/ 2344738 h 2349495"/>
              <a:gd name="connsiteX6" fmla="*/ 14602 w 4535312"/>
              <a:gd name="connsiteY6" fmla="*/ 1881244 h 2349495"/>
              <a:gd name="connsiteX7" fmla="*/ 0 w 4535312"/>
              <a:gd name="connsiteY7" fmla="*/ 0 h 2349495"/>
              <a:gd name="connsiteX0" fmla="*/ 0 w 4535312"/>
              <a:gd name="connsiteY0" fmla="*/ 0 h 2352415"/>
              <a:gd name="connsiteX1" fmla="*/ 4472731 w 4535312"/>
              <a:gd name="connsiteY1" fmla="*/ 619 h 2352415"/>
              <a:gd name="connsiteX2" fmla="*/ 4532313 w 4535312"/>
              <a:gd name="connsiteY2" fmla="*/ 33742 h 2352415"/>
              <a:gd name="connsiteX3" fmla="*/ 4532313 w 4535312"/>
              <a:gd name="connsiteY3" fmla="*/ 2344738 h 2352415"/>
              <a:gd name="connsiteX4" fmla="*/ 2451603 w 4535312"/>
              <a:gd name="connsiteY4" fmla="*/ 2352415 h 2352415"/>
              <a:gd name="connsiteX5" fmla="*/ 35511 w 4535312"/>
              <a:gd name="connsiteY5" fmla="*/ 2344738 h 2352415"/>
              <a:gd name="connsiteX6" fmla="*/ 14602 w 4535312"/>
              <a:gd name="connsiteY6" fmla="*/ 1881244 h 2352415"/>
              <a:gd name="connsiteX7" fmla="*/ 0 w 4535312"/>
              <a:gd name="connsiteY7" fmla="*/ 0 h 2352415"/>
              <a:gd name="connsiteX0" fmla="*/ 1164 w 4521116"/>
              <a:gd name="connsiteY0" fmla="*/ 0 h 2352415"/>
              <a:gd name="connsiteX1" fmla="*/ 4458535 w 4521116"/>
              <a:gd name="connsiteY1" fmla="*/ 619 h 2352415"/>
              <a:gd name="connsiteX2" fmla="*/ 4518117 w 4521116"/>
              <a:gd name="connsiteY2" fmla="*/ 33742 h 2352415"/>
              <a:gd name="connsiteX3" fmla="*/ 4518117 w 4521116"/>
              <a:gd name="connsiteY3" fmla="*/ 2344738 h 2352415"/>
              <a:gd name="connsiteX4" fmla="*/ 2437407 w 4521116"/>
              <a:gd name="connsiteY4" fmla="*/ 2352415 h 2352415"/>
              <a:gd name="connsiteX5" fmla="*/ 21315 w 4521116"/>
              <a:gd name="connsiteY5" fmla="*/ 2344738 h 2352415"/>
              <a:gd name="connsiteX6" fmla="*/ 406 w 4521116"/>
              <a:gd name="connsiteY6" fmla="*/ 1881244 h 2352415"/>
              <a:gd name="connsiteX7" fmla="*/ 1164 w 4521116"/>
              <a:gd name="connsiteY7" fmla="*/ 0 h 2352415"/>
              <a:gd name="connsiteX0" fmla="*/ 4314 w 4524266"/>
              <a:gd name="connsiteY0" fmla="*/ 0 h 2352415"/>
              <a:gd name="connsiteX1" fmla="*/ 4461685 w 4524266"/>
              <a:gd name="connsiteY1" fmla="*/ 619 h 2352415"/>
              <a:gd name="connsiteX2" fmla="*/ 4521267 w 4524266"/>
              <a:gd name="connsiteY2" fmla="*/ 33742 h 2352415"/>
              <a:gd name="connsiteX3" fmla="*/ 4521267 w 4524266"/>
              <a:gd name="connsiteY3" fmla="*/ 2344738 h 2352415"/>
              <a:gd name="connsiteX4" fmla="*/ 2440557 w 4524266"/>
              <a:gd name="connsiteY4" fmla="*/ 2352415 h 2352415"/>
              <a:gd name="connsiteX5" fmla="*/ 24465 w 4524266"/>
              <a:gd name="connsiteY5" fmla="*/ 2344738 h 2352415"/>
              <a:gd name="connsiteX6" fmla="*/ 3556 w 4524266"/>
              <a:gd name="connsiteY6" fmla="*/ 1881244 h 2352415"/>
              <a:gd name="connsiteX7" fmla="*/ 4314 w 4524266"/>
              <a:gd name="connsiteY7" fmla="*/ 0 h 2352415"/>
              <a:gd name="connsiteX0" fmla="*/ 4314 w 4521999"/>
              <a:gd name="connsiteY0" fmla="*/ 0 h 2359997"/>
              <a:gd name="connsiteX1" fmla="*/ 4461685 w 4521999"/>
              <a:gd name="connsiteY1" fmla="*/ 619 h 2359997"/>
              <a:gd name="connsiteX2" fmla="*/ 4521267 w 4521999"/>
              <a:gd name="connsiteY2" fmla="*/ 33742 h 2359997"/>
              <a:gd name="connsiteX3" fmla="*/ 3919111 w 4521999"/>
              <a:gd name="connsiteY3" fmla="*/ 2359997 h 2359997"/>
              <a:gd name="connsiteX4" fmla="*/ 2440557 w 4521999"/>
              <a:gd name="connsiteY4" fmla="*/ 2352415 h 2359997"/>
              <a:gd name="connsiteX5" fmla="*/ 24465 w 4521999"/>
              <a:gd name="connsiteY5" fmla="*/ 2344738 h 2359997"/>
              <a:gd name="connsiteX6" fmla="*/ 3556 w 4521999"/>
              <a:gd name="connsiteY6" fmla="*/ 1881244 h 2359997"/>
              <a:gd name="connsiteX7" fmla="*/ 4314 w 4521999"/>
              <a:gd name="connsiteY7" fmla="*/ 0 h 2359997"/>
              <a:gd name="connsiteX0" fmla="*/ 4314 w 4521999"/>
              <a:gd name="connsiteY0" fmla="*/ 0 h 2359997"/>
              <a:gd name="connsiteX1" fmla="*/ 4461685 w 4521999"/>
              <a:gd name="connsiteY1" fmla="*/ 619 h 2359997"/>
              <a:gd name="connsiteX2" fmla="*/ 4521267 w 4521999"/>
              <a:gd name="connsiteY2" fmla="*/ 33742 h 2359997"/>
              <a:gd name="connsiteX3" fmla="*/ 3919111 w 4521999"/>
              <a:gd name="connsiteY3" fmla="*/ 2359997 h 2359997"/>
              <a:gd name="connsiteX4" fmla="*/ 2440557 w 4521999"/>
              <a:gd name="connsiteY4" fmla="*/ 2352415 h 2359997"/>
              <a:gd name="connsiteX5" fmla="*/ 24465 w 4521999"/>
              <a:gd name="connsiteY5" fmla="*/ 2344738 h 2359997"/>
              <a:gd name="connsiteX6" fmla="*/ 3556 w 4521999"/>
              <a:gd name="connsiteY6" fmla="*/ 1881244 h 2359997"/>
              <a:gd name="connsiteX7" fmla="*/ 4314 w 4521999"/>
              <a:gd name="connsiteY7" fmla="*/ 0 h 2359997"/>
              <a:gd name="connsiteX0" fmla="*/ 4314 w 4521999"/>
              <a:gd name="connsiteY0" fmla="*/ 0 h 2359997"/>
              <a:gd name="connsiteX1" fmla="*/ 4461685 w 4521999"/>
              <a:gd name="connsiteY1" fmla="*/ 619 h 2359997"/>
              <a:gd name="connsiteX2" fmla="*/ 4521267 w 4521999"/>
              <a:gd name="connsiteY2" fmla="*/ 33742 h 2359997"/>
              <a:gd name="connsiteX3" fmla="*/ 3919111 w 4521999"/>
              <a:gd name="connsiteY3" fmla="*/ 2359997 h 2359997"/>
              <a:gd name="connsiteX4" fmla="*/ 2440557 w 4521999"/>
              <a:gd name="connsiteY4" fmla="*/ 2352415 h 2359997"/>
              <a:gd name="connsiteX5" fmla="*/ 24465 w 4521999"/>
              <a:gd name="connsiteY5" fmla="*/ 2344738 h 2359997"/>
              <a:gd name="connsiteX6" fmla="*/ 3556 w 4521999"/>
              <a:gd name="connsiteY6" fmla="*/ 1881244 h 2359997"/>
              <a:gd name="connsiteX7" fmla="*/ 4314 w 4521999"/>
              <a:gd name="connsiteY7" fmla="*/ 0 h 2359997"/>
              <a:gd name="connsiteX0" fmla="*/ 4314 w 4521999"/>
              <a:gd name="connsiteY0" fmla="*/ 0 h 2359997"/>
              <a:gd name="connsiteX1" fmla="*/ 4461685 w 4521999"/>
              <a:gd name="connsiteY1" fmla="*/ 619 h 2359997"/>
              <a:gd name="connsiteX2" fmla="*/ 4521267 w 4521999"/>
              <a:gd name="connsiteY2" fmla="*/ 33742 h 2359997"/>
              <a:gd name="connsiteX3" fmla="*/ 3886737 w 4521999"/>
              <a:gd name="connsiteY3" fmla="*/ 2359997 h 2359997"/>
              <a:gd name="connsiteX4" fmla="*/ 2440557 w 4521999"/>
              <a:gd name="connsiteY4" fmla="*/ 2352415 h 2359997"/>
              <a:gd name="connsiteX5" fmla="*/ 24465 w 4521999"/>
              <a:gd name="connsiteY5" fmla="*/ 2344738 h 2359997"/>
              <a:gd name="connsiteX6" fmla="*/ 3556 w 4521999"/>
              <a:gd name="connsiteY6" fmla="*/ 1881244 h 2359997"/>
              <a:gd name="connsiteX7" fmla="*/ 4314 w 4521999"/>
              <a:gd name="connsiteY7" fmla="*/ 0 h 2359997"/>
              <a:gd name="connsiteX0" fmla="*/ 4314 w 4521999"/>
              <a:gd name="connsiteY0" fmla="*/ 0 h 2359997"/>
              <a:gd name="connsiteX1" fmla="*/ 4461685 w 4521999"/>
              <a:gd name="connsiteY1" fmla="*/ 619 h 2359997"/>
              <a:gd name="connsiteX2" fmla="*/ 4521267 w 4521999"/>
              <a:gd name="connsiteY2" fmla="*/ 33742 h 2359997"/>
              <a:gd name="connsiteX3" fmla="*/ 3886737 w 4521999"/>
              <a:gd name="connsiteY3" fmla="*/ 2359997 h 2359997"/>
              <a:gd name="connsiteX4" fmla="*/ 2440557 w 4521999"/>
              <a:gd name="connsiteY4" fmla="*/ 2352415 h 2359997"/>
              <a:gd name="connsiteX5" fmla="*/ 24465 w 4521999"/>
              <a:gd name="connsiteY5" fmla="*/ 2344738 h 2359997"/>
              <a:gd name="connsiteX6" fmla="*/ 3556 w 4521999"/>
              <a:gd name="connsiteY6" fmla="*/ 1881244 h 2359997"/>
              <a:gd name="connsiteX7" fmla="*/ 4314 w 4521999"/>
              <a:gd name="connsiteY7" fmla="*/ 0 h 2359997"/>
              <a:gd name="connsiteX0" fmla="*/ 4314 w 4496793"/>
              <a:gd name="connsiteY0" fmla="*/ 5441 h 2365438"/>
              <a:gd name="connsiteX1" fmla="*/ 4461685 w 4496793"/>
              <a:gd name="connsiteY1" fmla="*/ 6060 h 2365438"/>
              <a:gd name="connsiteX2" fmla="*/ 4495368 w 4496793"/>
              <a:gd name="connsiteY2" fmla="*/ 23924 h 2365438"/>
              <a:gd name="connsiteX3" fmla="*/ 3886737 w 4496793"/>
              <a:gd name="connsiteY3" fmla="*/ 2365438 h 2365438"/>
              <a:gd name="connsiteX4" fmla="*/ 2440557 w 4496793"/>
              <a:gd name="connsiteY4" fmla="*/ 2357856 h 2365438"/>
              <a:gd name="connsiteX5" fmla="*/ 24465 w 4496793"/>
              <a:gd name="connsiteY5" fmla="*/ 2350179 h 2365438"/>
              <a:gd name="connsiteX6" fmla="*/ 3556 w 4496793"/>
              <a:gd name="connsiteY6" fmla="*/ 1886685 h 2365438"/>
              <a:gd name="connsiteX7" fmla="*/ 4314 w 4496793"/>
              <a:gd name="connsiteY7" fmla="*/ 5441 h 2365438"/>
              <a:gd name="connsiteX0" fmla="*/ 4314 w 4496793"/>
              <a:gd name="connsiteY0" fmla="*/ 5441 h 2365438"/>
              <a:gd name="connsiteX1" fmla="*/ 4461685 w 4496793"/>
              <a:gd name="connsiteY1" fmla="*/ 6060 h 2365438"/>
              <a:gd name="connsiteX2" fmla="*/ 4495368 w 4496793"/>
              <a:gd name="connsiteY2" fmla="*/ 23924 h 2365438"/>
              <a:gd name="connsiteX3" fmla="*/ 3886737 w 4496793"/>
              <a:gd name="connsiteY3" fmla="*/ 2365438 h 2365438"/>
              <a:gd name="connsiteX4" fmla="*/ 2440557 w 4496793"/>
              <a:gd name="connsiteY4" fmla="*/ 2357856 h 2365438"/>
              <a:gd name="connsiteX5" fmla="*/ 24465 w 4496793"/>
              <a:gd name="connsiteY5" fmla="*/ 2350179 h 2365438"/>
              <a:gd name="connsiteX6" fmla="*/ 3556 w 4496793"/>
              <a:gd name="connsiteY6" fmla="*/ 1886685 h 2365438"/>
              <a:gd name="connsiteX7" fmla="*/ 4314 w 4496793"/>
              <a:gd name="connsiteY7" fmla="*/ 5441 h 2365438"/>
              <a:gd name="connsiteX0" fmla="*/ 4314 w 4512452"/>
              <a:gd name="connsiteY0" fmla="*/ 5441 h 2365438"/>
              <a:gd name="connsiteX1" fmla="*/ 4461685 w 4512452"/>
              <a:gd name="connsiteY1" fmla="*/ 6060 h 2365438"/>
              <a:gd name="connsiteX2" fmla="*/ 4511555 w 4512452"/>
              <a:gd name="connsiteY2" fmla="*/ 23924 h 2365438"/>
              <a:gd name="connsiteX3" fmla="*/ 3886737 w 4512452"/>
              <a:gd name="connsiteY3" fmla="*/ 2365438 h 2365438"/>
              <a:gd name="connsiteX4" fmla="*/ 2440557 w 4512452"/>
              <a:gd name="connsiteY4" fmla="*/ 2357856 h 2365438"/>
              <a:gd name="connsiteX5" fmla="*/ 24465 w 4512452"/>
              <a:gd name="connsiteY5" fmla="*/ 2350179 h 2365438"/>
              <a:gd name="connsiteX6" fmla="*/ 3556 w 4512452"/>
              <a:gd name="connsiteY6" fmla="*/ 1886685 h 2365438"/>
              <a:gd name="connsiteX7" fmla="*/ 4314 w 4512452"/>
              <a:gd name="connsiteY7" fmla="*/ 5441 h 2365438"/>
              <a:gd name="connsiteX0" fmla="*/ 4314 w 4511555"/>
              <a:gd name="connsiteY0" fmla="*/ 0 h 2359997"/>
              <a:gd name="connsiteX1" fmla="*/ 4461685 w 4511555"/>
              <a:gd name="connsiteY1" fmla="*/ 619 h 2359997"/>
              <a:gd name="connsiteX2" fmla="*/ 4511555 w 4511555"/>
              <a:gd name="connsiteY2" fmla="*/ 18483 h 2359997"/>
              <a:gd name="connsiteX3" fmla="*/ 3886737 w 4511555"/>
              <a:gd name="connsiteY3" fmla="*/ 2359997 h 2359997"/>
              <a:gd name="connsiteX4" fmla="*/ 2440557 w 4511555"/>
              <a:gd name="connsiteY4" fmla="*/ 2352415 h 2359997"/>
              <a:gd name="connsiteX5" fmla="*/ 24465 w 4511555"/>
              <a:gd name="connsiteY5" fmla="*/ 2344738 h 2359997"/>
              <a:gd name="connsiteX6" fmla="*/ 3556 w 4511555"/>
              <a:gd name="connsiteY6" fmla="*/ 1881244 h 2359997"/>
              <a:gd name="connsiteX7" fmla="*/ 4314 w 4511555"/>
              <a:gd name="connsiteY7" fmla="*/ 0 h 2359997"/>
              <a:gd name="connsiteX0" fmla="*/ 4314 w 4511555"/>
              <a:gd name="connsiteY0" fmla="*/ 0 h 2359997"/>
              <a:gd name="connsiteX1" fmla="*/ 4461685 w 4511555"/>
              <a:gd name="connsiteY1" fmla="*/ 619 h 2359997"/>
              <a:gd name="connsiteX2" fmla="*/ 4511555 w 4511555"/>
              <a:gd name="connsiteY2" fmla="*/ 18483 h 2359997"/>
              <a:gd name="connsiteX3" fmla="*/ 3900611 w 4511555"/>
              <a:gd name="connsiteY3" fmla="*/ 2359997 h 2359997"/>
              <a:gd name="connsiteX4" fmla="*/ 2440557 w 4511555"/>
              <a:gd name="connsiteY4" fmla="*/ 2352415 h 2359997"/>
              <a:gd name="connsiteX5" fmla="*/ 24465 w 4511555"/>
              <a:gd name="connsiteY5" fmla="*/ 2344738 h 2359997"/>
              <a:gd name="connsiteX6" fmla="*/ 3556 w 4511555"/>
              <a:gd name="connsiteY6" fmla="*/ 1881244 h 2359997"/>
              <a:gd name="connsiteX7" fmla="*/ 4314 w 4511555"/>
              <a:gd name="connsiteY7" fmla="*/ 0 h 2359997"/>
              <a:gd name="connsiteX0" fmla="*/ 4314 w 4511555"/>
              <a:gd name="connsiteY0" fmla="*/ 0 h 2359997"/>
              <a:gd name="connsiteX1" fmla="*/ 4461685 w 4511555"/>
              <a:gd name="connsiteY1" fmla="*/ 619 h 2359997"/>
              <a:gd name="connsiteX2" fmla="*/ 4511555 w 4511555"/>
              <a:gd name="connsiteY2" fmla="*/ 18483 h 2359997"/>
              <a:gd name="connsiteX3" fmla="*/ 3900611 w 4511555"/>
              <a:gd name="connsiteY3" fmla="*/ 2359997 h 2359997"/>
              <a:gd name="connsiteX4" fmla="*/ 2440557 w 4511555"/>
              <a:gd name="connsiteY4" fmla="*/ 2352415 h 2359997"/>
              <a:gd name="connsiteX5" fmla="*/ 24465 w 4511555"/>
              <a:gd name="connsiteY5" fmla="*/ 2344738 h 2359997"/>
              <a:gd name="connsiteX6" fmla="*/ 3556 w 4511555"/>
              <a:gd name="connsiteY6" fmla="*/ 1881244 h 2359997"/>
              <a:gd name="connsiteX7" fmla="*/ 4314 w 4511555"/>
              <a:gd name="connsiteY7" fmla="*/ 0 h 2359997"/>
              <a:gd name="connsiteX0" fmla="*/ 4314 w 4511555"/>
              <a:gd name="connsiteY0" fmla="*/ 0 h 2359997"/>
              <a:gd name="connsiteX1" fmla="*/ 4461685 w 4511555"/>
              <a:gd name="connsiteY1" fmla="*/ 619 h 2359997"/>
              <a:gd name="connsiteX2" fmla="*/ 4511555 w 4511555"/>
              <a:gd name="connsiteY2" fmla="*/ 18483 h 2359997"/>
              <a:gd name="connsiteX3" fmla="*/ 3551147 w 4511555"/>
              <a:gd name="connsiteY3" fmla="*/ 2359997 h 2359997"/>
              <a:gd name="connsiteX4" fmla="*/ 2440557 w 4511555"/>
              <a:gd name="connsiteY4" fmla="*/ 2352415 h 2359997"/>
              <a:gd name="connsiteX5" fmla="*/ 24465 w 4511555"/>
              <a:gd name="connsiteY5" fmla="*/ 2344738 h 2359997"/>
              <a:gd name="connsiteX6" fmla="*/ 3556 w 4511555"/>
              <a:gd name="connsiteY6" fmla="*/ 1881244 h 2359997"/>
              <a:gd name="connsiteX7" fmla="*/ 4314 w 4511555"/>
              <a:gd name="connsiteY7" fmla="*/ 0 h 2359997"/>
              <a:gd name="connsiteX0" fmla="*/ 4314 w 4462422"/>
              <a:gd name="connsiteY0" fmla="*/ 36134 h 2396131"/>
              <a:gd name="connsiteX1" fmla="*/ 4461685 w 4462422"/>
              <a:gd name="connsiteY1" fmla="*/ 36753 h 2396131"/>
              <a:gd name="connsiteX2" fmla="*/ 4115936 w 4462422"/>
              <a:gd name="connsiteY2" fmla="*/ 2794 h 2396131"/>
              <a:gd name="connsiteX3" fmla="*/ 3551147 w 4462422"/>
              <a:gd name="connsiteY3" fmla="*/ 2396131 h 2396131"/>
              <a:gd name="connsiteX4" fmla="*/ 2440557 w 4462422"/>
              <a:gd name="connsiteY4" fmla="*/ 2388549 h 2396131"/>
              <a:gd name="connsiteX5" fmla="*/ 24465 w 4462422"/>
              <a:gd name="connsiteY5" fmla="*/ 2380872 h 2396131"/>
              <a:gd name="connsiteX6" fmla="*/ 3556 w 4462422"/>
              <a:gd name="connsiteY6" fmla="*/ 1917378 h 2396131"/>
              <a:gd name="connsiteX7" fmla="*/ 4314 w 4462422"/>
              <a:gd name="connsiteY7" fmla="*/ 36134 h 2396131"/>
              <a:gd name="connsiteX0" fmla="*/ 4314 w 4337478"/>
              <a:gd name="connsiteY0" fmla="*/ 36134 h 2396131"/>
              <a:gd name="connsiteX1" fmla="*/ 4336406 w 4337478"/>
              <a:gd name="connsiteY1" fmla="*/ 36752 h 2396131"/>
              <a:gd name="connsiteX2" fmla="*/ 4115936 w 4337478"/>
              <a:gd name="connsiteY2" fmla="*/ 2794 h 2396131"/>
              <a:gd name="connsiteX3" fmla="*/ 3551147 w 4337478"/>
              <a:gd name="connsiteY3" fmla="*/ 2396131 h 2396131"/>
              <a:gd name="connsiteX4" fmla="*/ 2440557 w 4337478"/>
              <a:gd name="connsiteY4" fmla="*/ 2388549 h 2396131"/>
              <a:gd name="connsiteX5" fmla="*/ 24465 w 4337478"/>
              <a:gd name="connsiteY5" fmla="*/ 2380872 h 2396131"/>
              <a:gd name="connsiteX6" fmla="*/ 3556 w 4337478"/>
              <a:gd name="connsiteY6" fmla="*/ 1917378 h 2396131"/>
              <a:gd name="connsiteX7" fmla="*/ 4314 w 4337478"/>
              <a:gd name="connsiteY7" fmla="*/ 36134 h 2396131"/>
              <a:gd name="connsiteX0" fmla="*/ 4314 w 4115936"/>
              <a:gd name="connsiteY0" fmla="*/ 51205 h 2411202"/>
              <a:gd name="connsiteX1" fmla="*/ 4085847 w 4115936"/>
              <a:gd name="connsiteY1" fmla="*/ 0 h 2411202"/>
              <a:gd name="connsiteX2" fmla="*/ 4115936 w 4115936"/>
              <a:gd name="connsiteY2" fmla="*/ 17865 h 2411202"/>
              <a:gd name="connsiteX3" fmla="*/ 3551147 w 4115936"/>
              <a:gd name="connsiteY3" fmla="*/ 2411202 h 2411202"/>
              <a:gd name="connsiteX4" fmla="*/ 2440557 w 4115936"/>
              <a:gd name="connsiteY4" fmla="*/ 2403620 h 2411202"/>
              <a:gd name="connsiteX5" fmla="*/ 24465 w 4115936"/>
              <a:gd name="connsiteY5" fmla="*/ 2395943 h 2411202"/>
              <a:gd name="connsiteX6" fmla="*/ 3556 w 4115936"/>
              <a:gd name="connsiteY6" fmla="*/ 1932449 h 2411202"/>
              <a:gd name="connsiteX7" fmla="*/ 4314 w 4115936"/>
              <a:gd name="connsiteY7" fmla="*/ 51205 h 241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5936" h="2411202">
                <a:moveTo>
                  <a:pt x="4314" y="51205"/>
                </a:moveTo>
                <a:lnTo>
                  <a:pt x="4085847" y="0"/>
                </a:lnTo>
                <a:cubicBezTo>
                  <a:pt x="4105708" y="11041"/>
                  <a:pt x="4093393" y="1499"/>
                  <a:pt x="4115936" y="17865"/>
                </a:cubicBezTo>
                <a:cubicBezTo>
                  <a:pt x="3954340" y="677101"/>
                  <a:pt x="3771599" y="1576383"/>
                  <a:pt x="3551147" y="2411202"/>
                </a:cubicBezTo>
                <a:lnTo>
                  <a:pt x="2440557" y="2403620"/>
                </a:lnTo>
                <a:lnTo>
                  <a:pt x="24465" y="2395943"/>
                </a:lnTo>
                <a:cubicBezTo>
                  <a:pt x="570" y="2394745"/>
                  <a:pt x="8811" y="2290522"/>
                  <a:pt x="3556" y="1932449"/>
                </a:cubicBezTo>
                <a:cubicBezTo>
                  <a:pt x="348" y="1424424"/>
                  <a:pt x="-2836" y="320155"/>
                  <a:pt x="4314" y="51205"/>
                </a:cubicBezTo>
                <a:close/>
              </a:path>
            </a:pathLst>
          </a:custGeom>
          <a:solidFill>
            <a:srgbClr val="D3E3E5"/>
          </a:solidFill>
        </p:spPr>
        <p:txBody>
          <a:bodyPr lIns="144000" tIns="144000"/>
          <a:lstStyle>
            <a:lvl1pPr marL="0" indent="0">
              <a:buNone/>
              <a:defRPr>
                <a:solidFill>
                  <a:schemeClr val="tx1"/>
                </a:solidFill>
              </a:defRPr>
            </a:lvl1pPr>
            <a:lvl2pPr marL="184150" indent="-171450">
              <a:buFont typeface="Arial" panose="020B0604020202020204" pitchFamily="34" charset="0"/>
              <a:buChar char="•"/>
              <a:tabLst/>
              <a:defRPr sz="1400">
                <a:solidFill>
                  <a:schemeClr val="tx1"/>
                </a:solidFill>
              </a:defRPr>
            </a:lvl2pPr>
          </a:lstStyle>
          <a:p>
            <a:pPr lvl="0"/>
            <a:r>
              <a:rPr lang="en-GB"/>
              <a:t>Explanation to pyramid bottom</a:t>
            </a:r>
          </a:p>
          <a:p>
            <a:pPr lvl="1"/>
            <a:r>
              <a:rPr lang="en-GB"/>
              <a:t>List style</a:t>
            </a:r>
          </a:p>
        </p:txBody>
      </p:sp>
      <p:sp>
        <p:nvSpPr>
          <p:cNvPr id="3" name="Text Placeholder 22">
            <a:extLst>
              <a:ext uri="{FF2B5EF4-FFF2-40B4-BE49-F238E27FC236}">
                <a16:creationId xmlns:a16="http://schemas.microsoft.com/office/drawing/2014/main" id="{DDFFBEC5-B951-91EF-98E4-C59D123A75A2}"/>
              </a:ext>
            </a:extLst>
          </p:cNvPr>
          <p:cNvSpPr>
            <a:spLocks noGrp="1"/>
          </p:cNvSpPr>
          <p:nvPr>
            <p:ph type="body" sz="quarter" idx="45" hasCustomPrompt="1"/>
          </p:nvPr>
        </p:nvSpPr>
        <p:spPr>
          <a:xfrm>
            <a:off x="5322100" y="5001272"/>
            <a:ext cx="5722131" cy="1353237"/>
          </a:xfrm>
          <a:custGeom>
            <a:avLst/>
            <a:gdLst>
              <a:gd name="connsiteX0" fmla="*/ 0 w 2208213"/>
              <a:gd name="connsiteY0" fmla="*/ 0 h 1550987"/>
              <a:gd name="connsiteX1" fmla="*/ 2208213 w 2208213"/>
              <a:gd name="connsiteY1" fmla="*/ 0 h 1550987"/>
              <a:gd name="connsiteX2" fmla="*/ 2208213 w 2208213"/>
              <a:gd name="connsiteY2" fmla="*/ 1550987 h 1550987"/>
              <a:gd name="connsiteX3" fmla="*/ 0 w 2208213"/>
              <a:gd name="connsiteY3" fmla="*/ 1550987 h 1550987"/>
              <a:gd name="connsiteX4" fmla="*/ 0 w 2208213"/>
              <a:gd name="connsiteY4" fmla="*/ 0 h 1550987"/>
              <a:gd name="connsiteX0" fmla="*/ 0 w 2214987"/>
              <a:gd name="connsiteY0" fmla="*/ 1442720 h 1550987"/>
              <a:gd name="connsiteX1" fmla="*/ 2214987 w 2214987"/>
              <a:gd name="connsiteY1" fmla="*/ 0 h 1550987"/>
              <a:gd name="connsiteX2" fmla="*/ 2214987 w 2214987"/>
              <a:gd name="connsiteY2" fmla="*/ 1550987 h 1550987"/>
              <a:gd name="connsiteX3" fmla="*/ 6774 w 2214987"/>
              <a:gd name="connsiteY3" fmla="*/ 1550987 h 1550987"/>
              <a:gd name="connsiteX4" fmla="*/ 0 w 2214987"/>
              <a:gd name="connsiteY4" fmla="*/ 1442720 h 1550987"/>
              <a:gd name="connsiteX0" fmla="*/ 0 w 2214987"/>
              <a:gd name="connsiteY0" fmla="*/ 0 h 108267"/>
              <a:gd name="connsiteX1" fmla="*/ 1117707 w 2214987"/>
              <a:gd name="connsiteY1" fmla="*/ 6774 h 108267"/>
              <a:gd name="connsiteX2" fmla="*/ 2214987 w 2214987"/>
              <a:gd name="connsiteY2" fmla="*/ 108267 h 108267"/>
              <a:gd name="connsiteX3" fmla="*/ 6774 w 2214987"/>
              <a:gd name="connsiteY3" fmla="*/ 108267 h 108267"/>
              <a:gd name="connsiteX4" fmla="*/ 0 w 2214987"/>
              <a:gd name="connsiteY4" fmla="*/ 0 h 108267"/>
              <a:gd name="connsiteX0" fmla="*/ 0 w 2214987"/>
              <a:gd name="connsiteY0" fmla="*/ 1679786 h 1788053"/>
              <a:gd name="connsiteX1" fmla="*/ 1063520 w 2214987"/>
              <a:gd name="connsiteY1" fmla="*/ 0 h 1788053"/>
              <a:gd name="connsiteX2" fmla="*/ 2214987 w 2214987"/>
              <a:gd name="connsiteY2" fmla="*/ 1788053 h 1788053"/>
              <a:gd name="connsiteX3" fmla="*/ 6774 w 2214987"/>
              <a:gd name="connsiteY3" fmla="*/ 1788053 h 1788053"/>
              <a:gd name="connsiteX4" fmla="*/ 0 w 2214987"/>
              <a:gd name="connsiteY4" fmla="*/ 1679786 h 1788053"/>
              <a:gd name="connsiteX0" fmla="*/ 0 w 2214987"/>
              <a:gd name="connsiteY0" fmla="*/ 1679786 h 1788053"/>
              <a:gd name="connsiteX1" fmla="*/ 1063520 w 2214987"/>
              <a:gd name="connsiteY1" fmla="*/ 0 h 1788053"/>
              <a:gd name="connsiteX2" fmla="*/ 2214987 w 2214987"/>
              <a:gd name="connsiteY2" fmla="*/ 1788053 h 1788053"/>
              <a:gd name="connsiteX3" fmla="*/ 6774 w 2214987"/>
              <a:gd name="connsiteY3" fmla="*/ 1788053 h 1788053"/>
              <a:gd name="connsiteX4" fmla="*/ 0 w 2214987"/>
              <a:gd name="connsiteY4" fmla="*/ 1679786 h 1788053"/>
              <a:gd name="connsiteX0" fmla="*/ 0 w 2214987"/>
              <a:gd name="connsiteY0" fmla="*/ 1679786 h 1788053"/>
              <a:gd name="connsiteX1" fmla="*/ 1063520 w 2214987"/>
              <a:gd name="connsiteY1" fmla="*/ 0 h 1788053"/>
              <a:gd name="connsiteX2" fmla="*/ 2214987 w 2214987"/>
              <a:gd name="connsiteY2" fmla="*/ 1788053 h 1788053"/>
              <a:gd name="connsiteX3" fmla="*/ 6774 w 2214987"/>
              <a:gd name="connsiteY3" fmla="*/ 1788053 h 1788053"/>
              <a:gd name="connsiteX4" fmla="*/ 0 w 2214987"/>
              <a:gd name="connsiteY4" fmla="*/ 1679786 h 1788053"/>
              <a:gd name="connsiteX0" fmla="*/ 4165 w 2219152"/>
              <a:gd name="connsiteY0" fmla="*/ 1679786 h 1788053"/>
              <a:gd name="connsiteX1" fmla="*/ 1067685 w 2219152"/>
              <a:gd name="connsiteY1" fmla="*/ 0 h 1788053"/>
              <a:gd name="connsiteX2" fmla="*/ 2219152 w 2219152"/>
              <a:gd name="connsiteY2" fmla="*/ 1788053 h 1788053"/>
              <a:gd name="connsiteX3" fmla="*/ 10939 w 2219152"/>
              <a:gd name="connsiteY3" fmla="*/ 1788053 h 1788053"/>
              <a:gd name="connsiteX4" fmla="*/ 4165 w 2219152"/>
              <a:gd name="connsiteY4" fmla="*/ 1679786 h 1788053"/>
              <a:gd name="connsiteX0" fmla="*/ 8666 w 2217303"/>
              <a:gd name="connsiteY0" fmla="*/ 1743286 h 1788053"/>
              <a:gd name="connsiteX1" fmla="*/ 1065836 w 2217303"/>
              <a:gd name="connsiteY1" fmla="*/ 0 h 1788053"/>
              <a:gd name="connsiteX2" fmla="*/ 2217303 w 2217303"/>
              <a:gd name="connsiteY2" fmla="*/ 1788053 h 1788053"/>
              <a:gd name="connsiteX3" fmla="*/ 9090 w 2217303"/>
              <a:gd name="connsiteY3" fmla="*/ 1788053 h 1788053"/>
              <a:gd name="connsiteX4" fmla="*/ 8666 w 2217303"/>
              <a:gd name="connsiteY4" fmla="*/ 1743286 h 1788053"/>
              <a:gd name="connsiteX0" fmla="*/ 8666 w 2217367"/>
              <a:gd name="connsiteY0" fmla="*/ 1743286 h 1788053"/>
              <a:gd name="connsiteX1" fmla="*/ 1065836 w 2217367"/>
              <a:gd name="connsiteY1" fmla="*/ 0 h 1788053"/>
              <a:gd name="connsiteX2" fmla="*/ 2217303 w 2217367"/>
              <a:gd name="connsiteY2" fmla="*/ 1788053 h 1788053"/>
              <a:gd name="connsiteX3" fmla="*/ 9090 w 2217367"/>
              <a:gd name="connsiteY3" fmla="*/ 1788053 h 1788053"/>
              <a:gd name="connsiteX4" fmla="*/ 8666 w 2217367"/>
              <a:gd name="connsiteY4" fmla="*/ 1743286 h 1788053"/>
              <a:gd name="connsiteX0" fmla="*/ 8666 w 2217367"/>
              <a:gd name="connsiteY0" fmla="*/ 1743286 h 1792286"/>
              <a:gd name="connsiteX1" fmla="*/ 1065836 w 2217367"/>
              <a:gd name="connsiteY1" fmla="*/ 0 h 1792286"/>
              <a:gd name="connsiteX2" fmla="*/ 2217303 w 2217367"/>
              <a:gd name="connsiteY2" fmla="*/ 1788053 h 1792286"/>
              <a:gd name="connsiteX3" fmla="*/ 9090 w 2217367"/>
              <a:gd name="connsiteY3" fmla="*/ 1788053 h 1792286"/>
              <a:gd name="connsiteX4" fmla="*/ 8666 w 2217367"/>
              <a:gd name="connsiteY4" fmla="*/ 1743286 h 1792286"/>
              <a:gd name="connsiteX0" fmla="*/ 11131 w 2219832"/>
              <a:gd name="connsiteY0" fmla="*/ 1743286 h 1794403"/>
              <a:gd name="connsiteX1" fmla="*/ 1068301 w 2219832"/>
              <a:gd name="connsiteY1" fmla="*/ 0 h 1794403"/>
              <a:gd name="connsiteX2" fmla="*/ 2219768 w 2219832"/>
              <a:gd name="connsiteY2" fmla="*/ 1788053 h 1794403"/>
              <a:gd name="connsiteX3" fmla="*/ 8380 w 2219832"/>
              <a:gd name="connsiteY3" fmla="*/ 1794403 h 1794403"/>
              <a:gd name="connsiteX4" fmla="*/ 11131 w 2219832"/>
              <a:gd name="connsiteY4" fmla="*/ 1743286 h 1794403"/>
              <a:gd name="connsiteX0" fmla="*/ 6329 w 2221380"/>
              <a:gd name="connsiteY0" fmla="*/ 1762336 h 1794403"/>
              <a:gd name="connsiteX1" fmla="*/ 1069849 w 2221380"/>
              <a:gd name="connsiteY1" fmla="*/ 0 h 1794403"/>
              <a:gd name="connsiteX2" fmla="*/ 2221316 w 2221380"/>
              <a:gd name="connsiteY2" fmla="*/ 1788053 h 1794403"/>
              <a:gd name="connsiteX3" fmla="*/ 9928 w 2221380"/>
              <a:gd name="connsiteY3" fmla="*/ 1794403 h 1794403"/>
              <a:gd name="connsiteX4" fmla="*/ 6329 w 2221380"/>
              <a:gd name="connsiteY4" fmla="*/ 1762336 h 1794403"/>
              <a:gd name="connsiteX0" fmla="*/ 6329 w 2221380"/>
              <a:gd name="connsiteY0" fmla="*/ 1762336 h 1794403"/>
              <a:gd name="connsiteX1" fmla="*/ 1069849 w 2221380"/>
              <a:gd name="connsiteY1" fmla="*/ 0 h 1794403"/>
              <a:gd name="connsiteX2" fmla="*/ 2221316 w 2221380"/>
              <a:gd name="connsiteY2" fmla="*/ 1788053 h 1794403"/>
              <a:gd name="connsiteX3" fmla="*/ 9928 w 2221380"/>
              <a:gd name="connsiteY3" fmla="*/ 1794403 h 1794403"/>
              <a:gd name="connsiteX4" fmla="*/ 6329 w 2221380"/>
              <a:gd name="connsiteY4" fmla="*/ 1762336 h 1794403"/>
              <a:gd name="connsiteX0" fmla="*/ 6329 w 2221380"/>
              <a:gd name="connsiteY0" fmla="*/ 1762336 h 1794403"/>
              <a:gd name="connsiteX1" fmla="*/ 1069849 w 2221380"/>
              <a:gd name="connsiteY1" fmla="*/ 0 h 1794403"/>
              <a:gd name="connsiteX2" fmla="*/ 2221316 w 2221380"/>
              <a:gd name="connsiteY2" fmla="*/ 1788053 h 1794403"/>
              <a:gd name="connsiteX3" fmla="*/ 9928 w 2221380"/>
              <a:gd name="connsiteY3" fmla="*/ 1794403 h 1794403"/>
              <a:gd name="connsiteX4" fmla="*/ 6329 w 2221380"/>
              <a:gd name="connsiteY4" fmla="*/ 1762336 h 1794403"/>
              <a:gd name="connsiteX0" fmla="*/ 6329 w 2287863"/>
              <a:gd name="connsiteY0" fmla="*/ 1780405 h 1812472"/>
              <a:gd name="connsiteX1" fmla="*/ 1069849 w 2287863"/>
              <a:gd name="connsiteY1" fmla="*/ 18069 h 1812472"/>
              <a:gd name="connsiteX2" fmla="*/ 1654578 w 2287863"/>
              <a:gd name="connsiteY2" fmla="*/ 920296 h 1812472"/>
              <a:gd name="connsiteX3" fmla="*/ 2221316 w 2287863"/>
              <a:gd name="connsiteY3" fmla="*/ 1806122 h 1812472"/>
              <a:gd name="connsiteX4" fmla="*/ 9928 w 2287863"/>
              <a:gd name="connsiteY4" fmla="*/ 1812472 h 1812472"/>
              <a:gd name="connsiteX5" fmla="*/ 6329 w 2287863"/>
              <a:gd name="connsiteY5" fmla="*/ 1780405 h 1812472"/>
              <a:gd name="connsiteX0" fmla="*/ 6329 w 2223184"/>
              <a:gd name="connsiteY0" fmla="*/ 1780405 h 1812472"/>
              <a:gd name="connsiteX1" fmla="*/ 1069849 w 2223184"/>
              <a:gd name="connsiteY1" fmla="*/ 18069 h 1812472"/>
              <a:gd name="connsiteX2" fmla="*/ 1654578 w 2223184"/>
              <a:gd name="connsiteY2" fmla="*/ 920296 h 1812472"/>
              <a:gd name="connsiteX3" fmla="*/ 2221316 w 2223184"/>
              <a:gd name="connsiteY3" fmla="*/ 1806122 h 1812472"/>
              <a:gd name="connsiteX4" fmla="*/ 9928 w 2223184"/>
              <a:gd name="connsiteY4" fmla="*/ 1812472 h 1812472"/>
              <a:gd name="connsiteX5" fmla="*/ 6329 w 2223184"/>
              <a:gd name="connsiteY5" fmla="*/ 1780405 h 1812472"/>
              <a:gd name="connsiteX0" fmla="*/ 6329 w 2223184"/>
              <a:gd name="connsiteY0" fmla="*/ 1763110 h 1795177"/>
              <a:gd name="connsiteX1" fmla="*/ 1069849 w 2223184"/>
              <a:gd name="connsiteY1" fmla="*/ 774 h 1795177"/>
              <a:gd name="connsiteX2" fmla="*/ 1654578 w 2223184"/>
              <a:gd name="connsiteY2" fmla="*/ 903001 h 1795177"/>
              <a:gd name="connsiteX3" fmla="*/ 2221316 w 2223184"/>
              <a:gd name="connsiteY3" fmla="*/ 1788827 h 1795177"/>
              <a:gd name="connsiteX4" fmla="*/ 9928 w 2223184"/>
              <a:gd name="connsiteY4" fmla="*/ 1795177 h 1795177"/>
              <a:gd name="connsiteX5" fmla="*/ 6329 w 2223184"/>
              <a:gd name="connsiteY5" fmla="*/ 1763110 h 1795177"/>
              <a:gd name="connsiteX0" fmla="*/ 6329 w 2223184"/>
              <a:gd name="connsiteY0" fmla="*/ 1759939 h 1792006"/>
              <a:gd name="connsiteX1" fmla="*/ 1082549 w 2223184"/>
              <a:gd name="connsiteY1" fmla="*/ 778 h 1792006"/>
              <a:gd name="connsiteX2" fmla="*/ 1654578 w 2223184"/>
              <a:gd name="connsiteY2" fmla="*/ 899830 h 1792006"/>
              <a:gd name="connsiteX3" fmla="*/ 2221316 w 2223184"/>
              <a:gd name="connsiteY3" fmla="*/ 1785656 h 1792006"/>
              <a:gd name="connsiteX4" fmla="*/ 9928 w 2223184"/>
              <a:gd name="connsiteY4" fmla="*/ 1792006 h 1792006"/>
              <a:gd name="connsiteX5" fmla="*/ 6329 w 2223184"/>
              <a:gd name="connsiteY5" fmla="*/ 1759939 h 1792006"/>
              <a:gd name="connsiteX0" fmla="*/ 6329 w 2223752"/>
              <a:gd name="connsiteY0" fmla="*/ 895066 h 927133"/>
              <a:gd name="connsiteX1" fmla="*/ 449928 w 2223752"/>
              <a:gd name="connsiteY1" fmla="*/ 179133 h 927133"/>
              <a:gd name="connsiteX2" fmla="*/ 1654578 w 2223752"/>
              <a:gd name="connsiteY2" fmla="*/ 34957 h 927133"/>
              <a:gd name="connsiteX3" fmla="*/ 2221316 w 2223752"/>
              <a:gd name="connsiteY3" fmla="*/ 920783 h 927133"/>
              <a:gd name="connsiteX4" fmla="*/ 9928 w 2223752"/>
              <a:gd name="connsiteY4" fmla="*/ 927133 h 927133"/>
              <a:gd name="connsiteX5" fmla="*/ 6329 w 2223752"/>
              <a:gd name="connsiteY5" fmla="*/ 895066 h 927133"/>
              <a:gd name="connsiteX0" fmla="*/ 6329 w 2223898"/>
              <a:gd name="connsiteY0" fmla="*/ 719578 h 751645"/>
              <a:gd name="connsiteX1" fmla="*/ 449928 w 2223898"/>
              <a:gd name="connsiteY1" fmla="*/ 3645 h 751645"/>
              <a:gd name="connsiteX2" fmla="*/ 1673676 w 2223898"/>
              <a:gd name="connsiteY2" fmla="*/ 217557 h 751645"/>
              <a:gd name="connsiteX3" fmla="*/ 2221316 w 2223898"/>
              <a:gd name="connsiteY3" fmla="*/ 745295 h 751645"/>
              <a:gd name="connsiteX4" fmla="*/ 9928 w 2223898"/>
              <a:gd name="connsiteY4" fmla="*/ 751645 h 751645"/>
              <a:gd name="connsiteX5" fmla="*/ 6329 w 2223898"/>
              <a:gd name="connsiteY5" fmla="*/ 719578 h 751645"/>
              <a:gd name="connsiteX0" fmla="*/ 6329 w 2224352"/>
              <a:gd name="connsiteY0" fmla="*/ 757776 h 789843"/>
              <a:gd name="connsiteX1" fmla="*/ 449928 w 2224352"/>
              <a:gd name="connsiteY1" fmla="*/ 41843 h 789843"/>
              <a:gd name="connsiteX2" fmla="*/ 1721421 w 2224352"/>
              <a:gd name="connsiteY2" fmla="*/ 71936 h 789843"/>
              <a:gd name="connsiteX3" fmla="*/ 2221316 w 2224352"/>
              <a:gd name="connsiteY3" fmla="*/ 783493 h 789843"/>
              <a:gd name="connsiteX4" fmla="*/ 9928 w 2224352"/>
              <a:gd name="connsiteY4" fmla="*/ 789843 h 789843"/>
              <a:gd name="connsiteX5" fmla="*/ 6329 w 2224352"/>
              <a:gd name="connsiteY5" fmla="*/ 757776 h 789843"/>
              <a:gd name="connsiteX0" fmla="*/ 6329 w 2222973"/>
              <a:gd name="connsiteY0" fmla="*/ 746262 h 778329"/>
              <a:gd name="connsiteX1" fmla="*/ 449928 w 2222973"/>
              <a:gd name="connsiteY1" fmla="*/ 30329 h 778329"/>
              <a:gd name="connsiteX2" fmla="*/ 1721421 w 2222973"/>
              <a:gd name="connsiteY2" fmla="*/ 60422 h 778329"/>
              <a:gd name="connsiteX3" fmla="*/ 2221316 w 2222973"/>
              <a:gd name="connsiteY3" fmla="*/ 771979 h 778329"/>
              <a:gd name="connsiteX4" fmla="*/ 9928 w 2222973"/>
              <a:gd name="connsiteY4" fmla="*/ 778329 h 778329"/>
              <a:gd name="connsiteX5" fmla="*/ 6329 w 2222973"/>
              <a:gd name="connsiteY5" fmla="*/ 746262 h 778329"/>
              <a:gd name="connsiteX0" fmla="*/ 6329 w 2222965"/>
              <a:gd name="connsiteY0" fmla="*/ 768416 h 800483"/>
              <a:gd name="connsiteX1" fmla="*/ 449928 w 2222965"/>
              <a:gd name="connsiteY1" fmla="*/ 52483 h 800483"/>
              <a:gd name="connsiteX2" fmla="*/ 1719034 w 2222965"/>
              <a:gd name="connsiteY2" fmla="*/ 46767 h 800483"/>
              <a:gd name="connsiteX3" fmla="*/ 2221316 w 2222965"/>
              <a:gd name="connsiteY3" fmla="*/ 794133 h 800483"/>
              <a:gd name="connsiteX4" fmla="*/ 9928 w 2222965"/>
              <a:gd name="connsiteY4" fmla="*/ 800483 h 800483"/>
              <a:gd name="connsiteX5" fmla="*/ 6329 w 2222965"/>
              <a:gd name="connsiteY5" fmla="*/ 768416 h 800483"/>
              <a:gd name="connsiteX0" fmla="*/ 6329 w 2222794"/>
              <a:gd name="connsiteY0" fmla="*/ 732796 h 764863"/>
              <a:gd name="connsiteX1" fmla="*/ 449928 w 2222794"/>
              <a:gd name="connsiteY1" fmla="*/ 16863 h 764863"/>
              <a:gd name="connsiteX2" fmla="*/ 1719034 w 2222794"/>
              <a:gd name="connsiteY2" fmla="*/ 11147 h 764863"/>
              <a:gd name="connsiteX3" fmla="*/ 2221316 w 2222794"/>
              <a:gd name="connsiteY3" fmla="*/ 758513 h 764863"/>
              <a:gd name="connsiteX4" fmla="*/ 9928 w 2222794"/>
              <a:gd name="connsiteY4" fmla="*/ 764863 h 764863"/>
              <a:gd name="connsiteX5" fmla="*/ 6329 w 2222794"/>
              <a:gd name="connsiteY5" fmla="*/ 732796 h 764863"/>
              <a:gd name="connsiteX0" fmla="*/ 6329 w 2222794"/>
              <a:gd name="connsiteY0" fmla="*/ 732796 h 764863"/>
              <a:gd name="connsiteX1" fmla="*/ 449928 w 2222794"/>
              <a:gd name="connsiteY1" fmla="*/ 16863 h 764863"/>
              <a:gd name="connsiteX2" fmla="*/ 1719034 w 2222794"/>
              <a:gd name="connsiteY2" fmla="*/ 11147 h 764863"/>
              <a:gd name="connsiteX3" fmla="*/ 2221316 w 2222794"/>
              <a:gd name="connsiteY3" fmla="*/ 758513 h 764863"/>
              <a:gd name="connsiteX4" fmla="*/ 9928 w 2222794"/>
              <a:gd name="connsiteY4" fmla="*/ 764863 h 764863"/>
              <a:gd name="connsiteX5" fmla="*/ 6329 w 2222794"/>
              <a:gd name="connsiteY5" fmla="*/ 732796 h 764863"/>
              <a:gd name="connsiteX0" fmla="*/ 6329 w 2222794"/>
              <a:gd name="connsiteY0" fmla="*/ 725210 h 757277"/>
              <a:gd name="connsiteX1" fmla="*/ 449928 w 2222794"/>
              <a:gd name="connsiteY1" fmla="*/ 9277 h 757277"/>
              <a:gd name="connsiteX2" fmla="*/ 1719034 w 2222794"/>
              <a:gd name="connsiteY2" fmla="*/ 3561 h 757277"/>
              <a:gd name="connsiteX3" fmla="*/ 2221316 w 2222794"/>
              <a:gd name="connsiteY3" fmla="*/ 750927 h 757277"/>
              <a:gd name="connsiteX4" fmla="*/ 9928 w 2222794"/>
              <a:gd name="connsiteY4" fmla="*/ 757277 h 757277"/>
              <a:gd name="connsiteX5" fmla="*/ 6329 w 2222794"/>
              <a:gd name="connsiteY5" fmla="*/ 725210 h 757277"/>
              <a:gd name="connsiteX0" fmla="*/ 6329 w 2224321"/>
              <a:gd name="connsiteY0" fmla="*/ 776876 h 808943"/>
              <a:gd name="connsiteX1" fmla="*/ 452315 w 2224321"/>
              <a:gd name="connsiteY1" fmla="*/ 53782 h 808943"/>
              <a:gd name="connsiteX2" fmla="*/ 1719034 w 2224321"/>
              <a:gd name="connsiteY2" fmla="*/ 55227 h 808943"/>
              <a:gd name="connsiteX3" fmla="*/ 2221316 w 2224321"/>
              <a:gd name="connsiteY3" fmla="*/ 802593 h 808943"/>
              <a:gd name="connsiteX4" fmla="*/ 9928 w 2224321"/>
              <a:gd name="connsiteY4" fmla="*/ 808943 h 808943"/>
              <a:gd name="connsiteX5" fmla="*/ 6329 w 2224321"/>
              <a:gd name="connsiteY5" fmla="*/ 776876 h 808943"/>
              <a:gd name="connsiteX0" fmla="*/ 6329 w 2222799"/>
              <a:gd name="connsiteY0" fmla="*/ 729135 h 761202"/>
              <a:gd name="connsiteX1" fmla="*/ 452315 w 2222799"/>
              <a:gd name="connsiteY1" fmla="*/ 6041 h 761202"/>
              <a:gd name="connsiteX2" fmla="*/ 1719034 w 2222799"/>
              <a:gd name="connsiteY2" fmla="*/ 7486 h 761202"/>
              <a:gd name="connsiteX3" fmla="*/ 2221316 w 2222799"/>
              <a:gd name="connsiteY3" fmla="*/ 754852 h 761202"/>
              <a:gd name="connsiteX4" fmla="*/ 9928 w 2222799"/>
              <a:gd name="connsiteY4" fmla="*/ 761202 h 761202"/>
              <a:gd name="connsiteX5" fmla="*/ 6329 w 2222799"/>
              <a:gd name="connsiteY5" fmla="*/ 729135 h 761202"/>
              <a:gd name="connsiteX0" fmla="*/ 17733 w 2234203"/>
              <a:gd name="connsiteY0" fmla="*/ 729135 h 761202"/>
              <a:gd name="connsiteX1" fmla="*/ 463719 w 2234203"/>
              <a:gd name="connsiteY1" fmla="*/ 6041 h 761202"/>
              <a:gd name="connsiteX2" fmla="*/ 1730438 w 2234203"/>
              <a:gd name="connsiteY2" fmla="*/ 7486 h 761202"/>
              <a:gd name="connsiteX3" fmla="*/ 2232720 w 2234203"/>
              <a:gd name="connsiteY3" fmla="*/ 754852 h 761202"/>
              <a:gd name="connsiteX4" fmla="*/ 7008 w 2234203"/>
              <a:gd name="connsiteY4" fmla="*/ 761202 h 761202"/>
              <a:gd name="connsiteX5" fmla="*/ 17733 w 2234203"/>
              <a:gd name="connsiteY5" fmla="*/ 729135 h 761202"/>
              <a:gd name="connsiteX0" fmla="*/ 165201 w 2228887"/>
              <a:gd name="connsiteY0" fmla="*/ 478474 h 761202"/>
              <a:gd name="connsiteX1" fmla="*/ 458403 w 2228887"/>
              <a:gd name="connsiteY1" fmla="*/ 6041 h 761202"/>
              <a:gd name="connsiteX2" fmla="*/ 1725122 w 2228887"/>
              <a:gd name="connsiteY2" fmla="*/ 7486 h 761202"/>
              <a:gd name="connsiteX3" fmla="*/ 2227404 w 2228887"/>
              <a:gd name="connsiteY3" fmla="*/ 754852 h 761202"/>
              <a:gd name="connsiteX4" fmla="*/ 1692 w 2228887"/>
              <a:gd name="connsiteY4" fmla="*/ 761202 h 761202"/>
              <a:gd name="connsiteX5" fmla="*/ 165201 w 2228887"/>
              <a:gd name="connsiteY5" fmla="*/ 478474 h 761202"/>
              <a:gd name="connsiteX0" fmla="*/ 165201 w 2228887"/>
              <a:gd name="connsiteY0" fmla="*/ 478474 h 761202"/>
              <a:gd name="connsiteX1" fmla="*/ 458403 w 2228887"/>
              <a:gd name="connsiteY1" fmla="*/ 6041 h 761202"/>
              <a:gd name="connsiteX2" fmla="*/ 1725122 w 2228887"/>
              <a:gd name="connsiteY2" fmla="*/ 7486 h 761202"/>
              <a:gd name="connsiteX3" fmla="*/ 2227404 w 2228887"/>
              <a:gd name="connsiteY3" fmla="*/ 754852 h 761202"/>
              <a:gd name="connsiteX4" fmla="*/ 1692 w 2228887"/>
              <a:gd name="connsiteY4" fmla="*/ 761202 h 761202"/>
              <a:gd name="connsiteX5" fmla="*/ 165201 w 2228887"/>
              <a:gd name="connsiteY5" fmla="*/ 478474 h 761202"/>
              <a:gd name="connsiteX0" fmla="*/ 165556 w 2229242"/>
              <a:gd name="connsiteY0" fmla="*/ 478474 h 761202"/>
              <a:gd name="connsiteX1" fmla="*/ 458758 w 2229242"/>
              <a:gd name="connsiteY1" fmla="*/ 6041 h 761202"/>
              <a:gd name="connsiteX2" fmla="*/ 1725477 w 2229242"/>
              <a:gd name="connsiteY2" fmla="*/ 7486 h 761202"/>
              <a:gd name="connsiteX3" fmla="*/ 2227759 w 2229242"/>
              <a:gd name="connsiteY3" fmla="*/ 754852 h 761202"/>
              <a:gd name="connsiteX4" fmla="*/ 2047 w 2229242"/>
              <a:gd name="connsiteY4" fmla="*/ 761202 h 761202"/>
              <a:gd name="connsiteX5" fmla="*/ 165556 w 2229242"/>
              <a:gd name="connsiteY5" fmla="*/ 478474 h 761202"/>
              <a:gd name="connsiteX0" fmla="*/ 165556 w 2229920"/>
              <a:gd name="connsiteY0" fmla="*/ 472433 h 755161"/>
              <a:gd name="connsiteX1" fmla="*/ 458758 w 2229920"/>
              <a:gd name="connsiteY1" fmla="*/ 0 h 755161"/>
              <a:gd name="connsiteX2" fmla="*/ 1896065 w 2229920"/>
              <a:gd name="connsiteY2" fmla="*/ 237410 h 755161"/>
              <a:gd name="connsiteX3" fmla="*/ 2227759 w 2229920"/>
              <a:gd name="connsiteY3" fmla="*/ 748811 h 755161"/>
              <a:gd name="connsiteX4" fmla="*/ 2047 w 2229920"/>
              <a:gd name="connsiteY4" fmla="*/ 755161 h 755161"/>
              <a:gd name="connsiteX5" fmla="*/ 165556 w 2229920"/>
              <a:gd name="connsiteY5" fmla="*/ 472433 h 755161"/>
              <a:gd name="connsiteX0" fmla="*/ 165556 w 2236612"/>
              <a:gd name="connsiteY0" fmla="*/ 272772 h 555500"/>
              <a:gd name="connsiteX1" fmla="*/ 324606 w 2236612"/>
              <a:gd name="connsiteY1" fmla="*/ 36304 h 555500"/>
              <a:gd name="connsiteX2" fmla="*/ 1896065 w 2236612"/>
              <a:gd name="connsiteY2" fmla="*/ 37749 h 555500"/>
              <a:gd name="connsiteX3" fmla="*/ 2227759 w 2236612"/>
              <a:gd name="connsiteY3" fmla="*/ 549150 h 555500"/>
              <a:gd name="connsiteX4" fmla="*/ 2047 w 2236612"/>
              <a:gd name="connsiteY4" fmla="*/ 555500 h 555500"/>
              <a:gd name="connsiteX5" fmla="*/ 165556 w 2236612"/>
              <a:gd name="connsiteY5" fmla="*/ 272772 h 555500"/>
              <a:gd name="connsiteX0" fmla="*/ 165556 w 2236632"/>
              <a:gd name="connsiteY0" fmla="*/ 276933 h 559661"/>
              <a:gd name="connsiteX1" fmla="*/ 322950 w 2236632"/>
              <a:gd name="connsiteY1" fmla="*/ 28666 h 559661"/>
              <a:gd name="connsiteX2" fmla="*/ 1896065 w 2236632"/>
              <a:gd name="connsiteY2" fmla="*/ 41910 h 559661"/>
              <a:gd name="connsiteX3" fmla="*/ 2227759 w 2236632"/>
              <a:gd name="connsiteY3" fmla="*/ 553311 h 559661"/>
              <a:gd name="connsiteX4" fmla="*/ 2047 w 2236632"/>
              <a:gd name="connsiteY4" fmla="*/ 559661 h 559661"/>
              <a:gd name="connsiteX5" fmla="*/ 165556 w 2236632"/>
              <a:gd name="connsiteY5" fmla="*/ 276933 h 559661"/>
              <a:gd name="connsiteX0" fmla="*/ 165556 w 2229908"/>
              <a:gd name="connsiteY0" fmla="*/ 248267 h 530995"/>
              <a:gd name="connsiteX1" fmla="*/ 322950 w 2229908"/>
              <a:gd name="connsiteY1" fmla="*/ 0 h 530995"/>
              <a:gd name="connsiteX2" fmla="*/ 1896065 w 2229908"/>
              <a:gd name="connsiteY2" fmla="*/ 13244 h 530995"/>
              <a:gd name="connsiteX3" fmla="*/ 2227759 w 2229908"/>
              <a:gd name="connsiteY3" fmla="*/ 524645 h 530995"/>
              <a:gd name="connsiteX4" fmla="*/ 2047 w 2229908"/>
              <a:gd name="connsiteY4" fmla="*/ 530995 h 530995"/>
              <a:gd name="connsiteX5" fmla="*/ 165556 w 2229908"/>
              <a:gd name="connsiteY5" fmla="*/ 248267 h 530995"/>
              <a:gd name="connsiteX0" fmla="*/ 165556 w 2229826"/>
              <a:gd name="connsiteY0" fmla="*/ 252743 h 535471"/>
              <a:gd name="connsiteX1" fmla="*/ 322950 w 2229826"/>
              <a:gd name="connsiteY1" fmla="*/ 4476 h 535471"/>
              <a:gd name="connsiteX2" fmla="*/ 1881159 w 2229826"/>
              <a:gd name="connsiteY2" fmla="*/ 7607 h 535471"/>
              <a:gd name="connsiteX3" fmla="*/ 2227759 w 2229826"/>
              <a:gd name="connsiteY3" fmla="*/ 529121 h 535471"/>
              <a:gd name="connsiteX4" fmla="*/ 2047 w 2229826"/>
              <a:gd name="connsiteY4" fmla="*/ 535471 h 535471"/>
              <a:gd name="connsiteX5" fmla="*/ 165556 w 2229826"/>
              <a:gd name="connsiteY5" fmla="*/ 252743 h 535471"/>
              <a:gd name="connsiteX0" fmla="*/ 165556 w 2229826"/>
              <a:gd name="connsiteY0" fmla="*/ 252743 h 535471"/>
              <a:gd name="connsiteX1" fmla="*/ 322950 w 2229826"/>
              <a:gd name="connsiteY1" fmla="*/ 4476 h 535471"/>
              <a:gd name="connsiteX2" fmla="*/ 1881159 w 2229826"/>
              <a:gd name="connsiteY2" fmla="*/ 7607 h 535471"/>
              <a:gd name="connsiteX3" fmla="*/ 2227759 w 2229826"/>
              <a:gd name="connsiteY3" fmla="*/ 529121 h 535471"/>
              <a:gd name="connsiteX4" fmla="*/ 2047 w 2229826"/>
              <a:gd name="connsiteY4" fmla="*/ 535471 h 535471"/>
              <a:gd name="connsiteX5" fmla="*/ 165556 w 2229826"/>
              <a:gd name="connsiteY5" fmla="*/ 252743 h 535471"/>
              <a:gd name="connsiteX0" fmla="*/ 165556 w 2228202"/>
              <a:gd name="connsiteY0" fmla="*/ 252743 h 535471"/>
              <a:gd name="connsiteX1" fmla="*/ 322950 w 2228202"/>
              <a:gd name="connsiteY1" fmla="*/ 4476 h 535471"/>
              <a:gd name="connsiteX2" fmla="*/ 1881159 w 2228202"/>
              <a:gd name="connsiteY2" fmla="*/ 7607 h 535471"/>
              <a:gd name="connsiteX3" fmla="*/ 2227759 w 2228202"/>
              <a:gd name="connsiteY3" fmla="*/ 529121 h 535471"/>
              <a:gd name="connsiteX4" fmla="*/ 2047 w 2228202"/>
              <a:gd name="connsiteY4" fmla="*/ 535471 h 535471"/>
              <a:gd name="connsiteX5" fmla="*/ 165556 w 2228202"/>
              <a:gd name="connsiteY5" fmla="*/ 252743 h 535471"/>
              <a:gd name="connsiteX0" fmla="*/ 165556 w 2243122"/>
              <a:gd name="connsiteY0" fmla="*/ 284196 h 566924"/>
              <a:gd name="connsiteX1" fmla="*/ 322950 w 2243122"/>
              <a:gd name="connsiteY1" fmla="*/ 35929 h 566924"/>
              <a:gd name="connsiteX2" fmla="*/ 1881159 w 2243122"/>
              <a:gd name="connsiteY2" fmla="*/ 39060 h 566924"/>
              <a:gd name="connsiteX3" fmla="*/ 2241009 w 2243122"/>
              <a:gd name="connsiteY3" fmla="*/ 560574 h 566924"/>
              <a:gd name="connsiteX4" fmla="*/ 2047 w 2243122"/>
              <a:gd name="connsiteY4" fmla="*/ 566924 h 566924"/>
              <a:gd name="connsiteX5" fmla="*/ 165556 w 2243122"/>
              <a:gd name="connsiteY5" fmla="*/ 284196 h 566924"/>
              <a:gd name="connsiteX0" fmla="*/ 165556 w 2241465"/>
              <a:gd name="connsiteY0" fmla="*/ 268467 h 551195"/>
              <a:gd name="connsiteX1" fmla="*/ 322950 w 2241465"/>
              <a:gd name="connsiteY1" fmla="*/ 20200 h 551195"/>
              <a:gd name="connsiteX2" fmla="*/ 1881159 w 2241465"/>
              <a:gd name="connsiteY2" fmla="*/ 23331 h 551195"/>
              <a:gd name="connsiteX3" fmla="*/ 2241009 w 2241465"/>
              <a:gd name="connsiteY3" fmla="*/ 544845 h 551195"/>
              <a:gd name="connsiteX4" fmla="*/ 2047 w 2241465"/>
              <a:gd name="connsiteY4" fmla="*/ 551195 h 551195"/>
              <a:gd name="connsiteX5" fmla="*/ 165556 w 2241465"/>
              <a:gd name="connsiteY5" fmla="*/ 268467 h 551195"/>
              <a:gd name="connsiteX0" fmla="*/ 165556 w 2241476"/>
              <a:gd name="connsiteY0" fmla="*/ 268467 h 551195"/>
              <a:gd name="connsiteX1" fmla="*/ 322950 w 2241476"/>
              <a:gd name="connsiteY1" fmla="*/ 20200 h 551195"/>
              <a:gd name="connsiteX2" fmla="*/ 1889440 w 2241476"/>
              <a:gd name="connsiteY2" fmla="*/ 23331 h 551195"/>
              <a:gd name="connsiteX3" fmla="*/ 2241009 w 2241476"/>
              <a:gd name="connsiteY3" fmla="*/ 544845 h 551195"/>
              <a:gd name="connsiteX4" fmla="*/ 2047 w 2241476"/>
              <a:gd name="connsiteY4" fmla="*/ 551195 h 551195"/>
              <a:gd name="connsiteX5" fmla="*/ 165556 w 2241476"/>
              <a:gd name="connsiteY5" fmla="*/ 268467 h 551195"/>
              <a:gd name="connsiteX0" fmla="*/ 165556 w 2241441"/>
              <a:gd name="connsiteY0" fmla="*/ 249012 h 531740"/>
              <a:gd name="connsiteX1" fmla="*/ 322950 w 2241441"/>
              <a:gd name="connsiteY1" fmla="*/ 745 h 531740"/>
              <a:gd name="connsiteX2" fmla="*/ 1889440 w 2241441"/>
              <a:gd name="connsiteY2" fmla="*/ 3876 h 531740"/>
              <a:gd name="connsiteX3" fmla="*/ 2241009 w 2241441"/>
              <a:gd name="connsiteY3" fmla="*/ 525390 h 531740"/>
              <a:gd name="connsiteX4" fmla="*/ 2047 w 2241441"/>
              <a:gd name="connsiteY4" fmla="*/ 531740 h 531740"/>
              <a:gd name="connsiteX5" fmla="*/ 165556 w 2241441"/>
              <a:gd name="connsiteY5" fmla="*/ 249012 h 531740"/>
              <a:gd name="connsiteX0" fmla="*/ 165824 w 2241709"/>
              <a:gd name="connsiteY0" fmla="*/ 249012 h 531740"/>
              <a:gd name="connsiteX1" fmla="*/ 323218 w 2241709"/>
              <a:gd name="connsiteY1" fmla="*/ 745 h 531740"/>
              <a:gd name="connsiteX2" fmla="*/ 1889708 w 2241709"/>
              <a:gd name="connsiteY2" fmla="*/ 3876 h 531740"/>
              <a:gd name="connsiteX3" fmla="*/ 2241277 w 2241709"/>
              <a:gd name="connsiteY3" fmla="*/ 525390 h 531740"/>
              <a:gd name="connsiteX4" fmla="*/ 2315 w 2241709"/>
              <a:gd name="connsiteY4" fmla="*/ 531740 h 531740"/>
              <a:gd name="connsiteX5" fmla="*/ 165824 w 2241709"/>
              <a:gd name="connsiteY5" fmla="*/ 249012 h 531740"/>
              <a:gd name="connsiteX0" fmla="*/ 163987 w 2239872"/>
              <a:gd name="connsiteY0" fmla="*/ 249012 h 531740"/>
              <a:gd name="connsiteX1" fmla="*/ 321381 w 2239872"/>
              <a:gd name="connsiteY1" fmla="*/ 745 h 531740"/>
              <a:gd name="connsiteX2" fmla="*/ 1887871 w 2239872"/>
              <a:gd name="connsiteY2" fmla="*/ 3876 h 531740"/>
              <a:gd name="connsiteX3" fmla="*/ 2239440 w 2239872"/>
              <a:gd name="connsiteY3" fmla="*/ 525390 h 531740"/>
              <a:gd name="connsiteX4" fmla="*/ 478 w 2239872"/>
              <a:gd name="connsiteY4" fmla="*/ 531740 h 531740"/>
              <a:gd name="connsiteX5" fmla="*/ 163987 w 2239872"/>
              <a:gd name="connsiteY5" fmla="*/ 249012 h 531740"/>
              <a:gd name="connsiteX0" fmla="*/ 162754 w 2239876"/>
              <a:gd name="connsiteY0" fmla="*/ 259078 h 531740"/>
              <a:gd name="connsiteX1" fmla="*/ 321385 w 2239876"/>
              <a:gd name="connsiteY1" fmla="*/ 745 h 531740"/>
              <a:gd name="connsiteX2" fmla="*/ 1887875 w 2239876"/>
              <a:gd name="connsiteY2" fmla="*/ 3876 h 531740"/>
              <a:gd name="connsiteX3" fmla="*/ 2239444 w 2239876"/>
              <a:gd name="connsiteY3" fmla="*/ 525390 h 531740"/>
              <a:gd name="connsiteX4" fmla="*/ 482 w 2239876"/>
              <a:gd name="connsiteY4" fmla="*/ 531740 h 531740"/>
              <a:gd name="connsiteX5" fmla="*/ 162754 w 2239876"/>
              <a:gd name="connsiteY5" fmla="*/ 259078 h 531740"/>
              <a:gd name="connsiteX0" fmla="*/ 162754 w 2239876"/>
              <a:gd name="connsiteY0" fmla="*/ 259078 h 531740"/>
              <a:gd name="connsiteX1" fmla="*/ 321385 w 2239876"/>
              <a:gd name="connsiteY1" fmla="*/ 745 h 531740"/>
              <a:gd name="connsiteX2" fmla="*/ 1887875 w 2239876"/>
              <a:gd name="connsiteY2" fmla="*/ 3876 h 531740"/>
              <a:gd name="connsiteX3" fmla="*/ 2239444 w 2239876"/>
              <a:gd name="connsiteY3" fmla="*/ 525390 h 531740"/>
              <a:gd name="connsiteX4" fmla="*/ 482 w 2239876"/>
              <a:gd name="connsiteY4" fmla="*/ 531740 h 531740"/>
              <a:gd name="connsiteX5" fmla="*/ 162754 w 2239876"/>
              <a:gd name="connsiteY5" fmla="*/ 259078 h 531740"/>
              <a:gd name="connsiteX0" fmla="*/ 162754 w 2241806"/>
              <a:gd name="connsiteY0" fmla="*/ 294262 h 566924"/>
              <a:gd name="connsiteX1" fmla="*/ 315203 w 2241806"/>
              <a:gd name="connsiteY1" fmla="*/ 35929 h 566924"/>
              <a:gd name="connsiteX2" fmla="*/ 1887875 w 2241806"/>
              <a:gd name="connsiteY2" fmla="*/ 39060 h 566924"/>
              <a:gd name="connsiteX3" fmla="*/ 2239444 w 2241806"/>
              <a:gd name="connsiteY3" fmla="*/ 560574 h 566924"/>
              <a:gd name="connsiteX4" fmla="*/ 482 w 2241806"/>
              <a:gd name="connsiteY4" fmla="*/ 566924 h 566924"/>
              <a:gd name="connsiteX5" fmla="*/ 162754 w 2241806"/>
              <a:gd name="connsiteY5" fmla="*/ 294262 h 566924"/>
              <a:gd name="connsiteX0" fmla="*/ 162754 w 2239873"/>
              <a:gd name="connsiteY0" fmla="*/ 258333 h 530995"/>
              <a:gd name="connsiteX1" fmla="*/ 315203 w 2239873"/>
              <a:gd name="connsiteY1" fmla="*/ 0 h 530995"/>
              <a:gd name="connsiteX2" fmla="*/ 1887875 w 2239873"/>
              <a:gd name="connsiteY2" fmla="*/ 3131 h 530995"/>
              <a:gd name="connsiteX3" fmla="*/ 2239444 w 2239873"/>
              <a:gd name="connsiteY3" fmla="*/ 524645 h 530995"/>
              <a:gd name="connsiteX4" fmla="*/ 482 w 2239873"/>
              <a:gd name="connsiteY4" fmla="*/ 530995 h 530995"/>
              <a:gd name="connsiteX5" fmla="*/ 162754 w 2239873"/>
              <a:gd name="connsiteY5" fmla="*/ 258333 h 530995"/>
              <a:gd name="connsiteX0" fmla="*/ 162754 w 2239865"/>
              <a:gd name="connsiteY0" fmla="*/ 260579 h 533241"/>
              <a:gd name="connsiteX1" fmla="*/ 315203 w 2239865"/>
              <a:gd name="connsiteY1" fmla="*/ 2246 h 533241"/>
              <a:gd name="connsiteX2" fmla="*/ 1880457 w 2239865"/>
              <a:gd name="connsiteY2" fmla="*/ 344 h 533241"/>
              <a:gd name="connsiteX3" fmla="*/ 2239444 w 2239865"/>
              <a:gd name="connsiteY3" fmla="*/ 526891 h 533241"/>
              <a:gd name="connsiteX4" fmla="*/ 482 w 2239865"/>
              <a:gd name="connsiteY4" fmla="*/ 533241 h 533241"/>
              <a:gd name="connsiteX5" fmla="*/ 162754 w 2239865"/>
              <a:gd name="connsiteY5" fmla="*/ 260579 h 533241"/>
              <a:gd name="connsiteX0" fmla="*/ 162754 w 2230295"/>
              <a:gd name="connsiteY0" fmla="*/ 298669 h 573844"/>
              <a:gd name="connsiteX1" fmla="*/ 315203 w 2230295"/>
              <a:gd name="connsiteY1" fmla="*/ 40336 h 573844"/>
              <a:gd name="connsiteX2" fmla="*/ 1880457 w 2230295"/>
              <a:gd name="connsiteY2" fmla="*/ 38434 h 573844"/>
              <a:gd name="connsiteX3" fmla="*/ 2227864 w 2230295"/>
              <a:gd name="connsiteY3" fmla="*/ 573819 h 573844"/>
              <a:gd name="connsiteX4" fmla="*/ 482 w 2230295"/>
              <a:gd name="connsiteY4" fmla="*/ 571331 h 573844"/>
              <a:gd name="connsiteX5" fmla="*/ 162754 w 2230295"/>
              <a:gd name="connsiteY5" fmla="*/ 298669 h 573844"/>
              <a:gd name="connsiteX0" fmla="*/ 162754 w 2228293"/>
              <a:gd name="connsiteY0" fmla="*/ 261114 h 536285"/>
              <a:gd name="connsiteX1" fmla="*/ 315203 w 2228293"/>
              <a:gd name="connsiteY1" fmla="*/ 2781 h 536285"/>
              <a:gd name="connsiteX2" fmla="*/ 1880457 w 2228293"/>
              <a:gd name="connsiteY2" fmla="*/ 879 h 536285"/>
              <a:gd name="connsiteX3" fmla="*/ 2227864 w 2228293"/>
              <a:gd name="connsiteY3" fmla="*/ 536264 h 536285"/>
              <a:gd name="connsiteX4" fmla="*/ 482 w 2228293"/>
              <a:gd name="connsiteY4" fmla="*/ 533776 h 536285"/>
              <a:gd name="connsiteX5" fmla="*/ 162754 w 2228293"/>
              <a:gd name="connsiteY5" fmla="*/ 261114 h 53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8293" h="536285">
                <a:moveTo>
                  <a:pt x="162754" y="261114"/>
                </a:moveTo>
                <a:cubicBezTo>
                  <a:pt x="257937" y="102802"/>
                  <a:pt x="299889" y="29746"/>
                  <a:pt x="315203" y="2781"/>
                </a:cubicBezTo>
                <a:cubicBezTo>
                  <a:pt x="317577" y="5551"/>
                  <a:pt x="1880128" y="-2597"/>
                  <a:pt x="1880457" y="879"/>
                </a:cubicBezTo>
                <a:cubicBezTo>
                  <a:pt x="1880786" y="4355"/>
                  <a:pt x="2242454" y="540164"/>
                  <a:pt x="2227864" y="536264"/>
                </a:cubicBezTo>
                <a:lnTo>
                  <a:pt x="482" y="533776"/>
                </a:lnTo>
                <a:cubicBezTo>
                  <a:pt x="-8462" y="533870"/>
                  <a:pt x="109329" y="352955"/>
                  <a:pt x="162754" y="261114"/>
                </a:cubicBezTo>
                <a:close/>
              </a:path>
            </a:pathLst>
          </a:custGeom>
          <a:solidFill>
            <a:srgbClr val="647D83"/>
          </a:solidFill>
          <a:ln w="38100">
            <a:solidFill>
              <a:schemeClr val="bg1"/>
            </a:solidFill>
          </a:ln>
        </p:spPr>
        <p:txBody>
          <a:bodyPr lIns="144000" rIns="144000" anchor="ctr"/>
          <a:lstStyle>
            <a:lvl1pPr marL="0" indent="0" algn="ctr">
              <a:lnSpc>
                <a:spcPct val="90000"/>
              </a:lnSpc>
              <a:spcBef>
                <a:spcPts val="0"/>
              </a:spcBef>
              <a:buNone/>
              <a:defRPr spc="-40" baseline="0">
                <a:solidFill>
                  <a:schemeClr val="bg1"/>
                </a:solidFill>
              </a:defRPr>
            </a:lvl1pPr>
          </a:lstStyle>
          <a:p>
            <a:pPr lvl="0"/>
            <a:r>
              <a:rPr lang="en-GB"/>
              <a:t>Insert</a:t>
            </a:r>
            <a:br>
              <a:rPr lang="en-GB"/>
            </a:br>
            <a:r>
              <a:rPr lang="en-GB"/>
              <a:t>text</a:t>
            </a:r>
            <a:endParaRPr lang="en-FI"/>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11" name="Text Placeholder 3">
            <a:extLst>
              <a:ext uri="{FF2B5EF4-FFF2-40B4-BE49-F238E27FC236}">
                <a16:creationId xmlns:a16="http://schemas.microsoft.com/office/drawing/2014/main" id="{FBB5A326-6CC9-D83D-527C-CA8E26B2BA72}"/>
              </a:ext>
            </a:extLst>
          </p:cNvPr>
          <p:cNvSpPr>
            <a:spLocks noGrp="1"/>
          </p:cNvSpPr>
          <p:nvPr>
            <p:ph type="body" sz="quarter" idx="41" hasCustomPrompt="1"/>
          </p:nvPr>
        </p:nvSpPr>
        <p:spPr>
          <a:xfrm>
            <a:off x="695324" y="3696922"/>
            <a:ext cx="6190810" cy="1211697"/>
          </a:xfrm>
          <a:custGeom>
            <a:avLst/>
            <a:gdLst>
              <a:gd name="connsiteX0" fmla="*/ 0 w 4532313"/>
              <a:gd name="connsiteY0" fmla="*/ 0 h 2344738"/>
              <a:gd name="connsiteX1" fmla="*/ 4532313 w 4532313"/>
              <a:gd name="connsiteY1" fmla="*/ 0 h 2344738"/>
              <a:gd name="connsiteX2" fmla="*/ 4532313 w 4532313"/>
              <a:gd name="connsiteY2" fmla="*/ 2344738 h 2344738"/>
              <a:gd name="connsiteX3" fmla="*/ 0 w 4532313"/>
              <a:gd name="connsiteY3" fmla="*/ 2344738 h 2344738"/>
              <a:gd name="connsiteX4" fmla="*/ 0 w 4532313"/>
              <a:gd name="connsiteY4" fmla="*/ 0 h 2344738"/>
              <a:gd name="connsiteX0" fmla="*/ 13276 w 4545589"/>
              <a:gd name="connsiteY0" fmla="*/ 0 h 2344738"/>
              <a:gd name="connsiteX1" fmla="*/ 4545589 w 4545589"/>
              <a:gd name="connsiteY1" fmla="*/ 0 h 2344738"/>
              <a:gd name="connsiteX2" fmla="*/ 4545589 w 4545589"/>
              <a:gd name="connsiteY2" fmla="*/ 2344738 h 2344738"/>
              <a:gd name="connsiteX3" fmla="*/ 13276 w 4545589"/>
              <a:gd name="connsiteY3" fmla="*/ 2344738 h 2344738"/>
              <a:gd name="connsiteX4" fmla="*/ 0 w 4545589"/>
              <a:gd name="connsiteY4" fmla="*/ 1183151 h 2344738"/>
              <a:gd name="connsiteX5" fmla="*/ 13276 w 4545589"/>
              <a:gd name="connsiteY5" fmla="*/ 0 h 2344738"/>
              <a:gd name="connsiteX0" fmla="*/ 17487 w 4549800"/>
              <a:gd name="connsiteY0" fmla="*/ 0 h 2344738"/>
              <a:gd name="connsiteX1" fmla="*/ 4549800 w 4549800"/>
              <a:gd name="connsiteY1" fmla="*/ 0 h 2344738"/>
              <a:gd name="connsiteX2" fmla="*/ 4549800 w 4549800"/>
              <a:gd name="connsiteY2" fmla="*/ 2344738 h 2344738"/>
              <a:gd name="connsiteX3" fmla="*/ 17487 w 4549800"/>
              <a:gd name="connsiteY3" fmla="*/ 2344738 h 2344738"/>
              <a:gd name="connsiteX4" fmla="*/ 4211 w 4549800"/>
              <a:gd name="connsiteY4" fmla="*/ 1183151 h 2344738"/>
              <a:gd name="connsiteX5" fmla="*/ 17487 w 4549800"/>
              <a:gd name="connsiteY5" fmla="*/ 0 h 2344738"/>
              <a:gd name="connsiteX0" fmla="*/ 17487 w 4549800"/>
              <a:gd name="connsiteY0" fmla="*/ 0 h 2344738"/>
              <a:gd name="connsiteX1" fmla="*/ 4549800 w 4549800"/>
              <a:gd name="connsiteY1" fmla="*/ 0 h 2344738"/>
              <a:gd name="connsiteX2" fmla="*/ 4549800 w 4549800"/>
              <a:gd name="connsiteY2" fmla="*/ 2344738 h 2344738"/>
              <a:gd name="connsiteX3" fmla="*/ 17487 w 4549800"/>
              <a:gd name="connsiteY3" fmla="*/ 2344738 h 2344738"/>
              <a:gd name="connsiteX4" fmla="*/ 4211 w 4549800"/>
              <a:gd name="connsiteY4" fmla="*/ 1183151 h 2344738"/>
              <a:gd name="connsiteX5" fmla="*/ 17487 w 4549800"/>
              <a:gd name="connsiteY5" fmla="*/ 0 h 2344738"/>
              <a:gd name="connsiteX0" fmla="*/ 16040 w 4548353"/>
              <a:gd name="connsiteY0" fmla="*/ 0 h 2344738"/>
              <a:gd name="connsiteX1" fmla="*/ 4548353 w 4548353"/>
              <a:gd name="connsiteY1" fmla="*/ 0 h 2344738"/>
              <a:gd name="connsiteX2" fmla="*/ 4548353 w 4548353"/>
              <a:gd name="connsiteY2" fmla="*/ 2344738 h 2344738"/>
              <a:gd name="connsiteX3" fmla="*/ 16040 w 4548353"/>
              <a:gd name="connsiteY3" fmla="*/ 2344738 h 2344738"/>
              <a:gd name="connsiteX4" fmla="*/ 2764 w 4548353"/>
              <a:gd name="connsiteY4" fmla="*/ 1183151 h 2344738"/>
              <a:gd name="connsiteX5" fmla="*/ 16040 w 454835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0 w 4532313"/>
              <a:gd name="connsiteY3" fmla="*/ 2344738 h 2344738"/>
              <a:gd name="connsiteX4" fmla="*/ 4479 w 4532313"/>
              <a:gd name="connsiteY4" fmla="*/ 1209784 h 2344738"/>
              <a:gd name="connsiteX5" fmla="*/ 0 w 4532313"/>
              <a:gd name="connsiteY5" fmla="*/ 0 h 2344738"/>
              <a:gd name="connsiteX0" fmla="*/ 14335 w 4546648"/>
              <a:gd name="connsiteY0" fmla="*/ 0 h 2344883"/>
              <a:gd name="connsiteX1" fmla="*/ 4546648 w 4546648"/>
              <a:gd name="connsiteY1" fmla="*/ 0 h 2344883"/>
              <a:gd name="connsiteX2" fmla="*/ 4546648 w 4546648"/>
              <a:gd name="connsiteY2" fmla="*/ 2344738 h 2344883"/>
              <a:gd name="connsiteX3" fmla="*/ 14335 w 4546648"/>
              <a:gd name="connsiteY3" fmla="*/ 2344738 h 2344883"/>
              <a:gd name="connsiteX4" fmla="*/ 18814 w 4546648"/>
              <a:gd name="connsiteY4" fmla="*/ 1209784 h 2344883"/>
              <a:gd name="connsiteX5" fmla="*/ 14335 w 4546648"/>
              <a:gd name="connsiteY5" fmla="*/ 0 h 2344883"/>
              <a:gd name="connsiteX0" fmla="*/ 0 w 4532313"/>
              <a:gd name="connsiteY0" fmla="*/ 0 h 2344883"/>
              <a:gd name="connsiteX1" fmla="*/ 4532313 w 4532313"/>
              <a:gd name="connsiteY1" fmla="*/ 0 h 2344883"/>
              <a:gd name="connsiteX2" fmla="*/ 4532313 w 4532313"/>
              <a:gd name="connsiteY2" fmla="*/ 2344738 h 2344883"/>
              <a:gd name="connsiteX3" fmla="*/ 26633 w 4532313"/>
              <a:gd name="connsiteY3" fmla="*/ 2344738 h 2344883"/>
              <a:gd name="connsiteX4" fmla="*/ 4479 w 4532313"/>
              <a:gd name="connsiteY4" fmla="*/ 1209784 h 2344883"/>
              <a:gd name="connsiteX5" fmla="*/ 0 w 4532313"/>
              <a:gd name="connsiteY5" fmla="*/ 0 h 2344883"/>
              <a:gd name="connsiteX0" fmla="*/ 0 w 4532313"/>
              <a:gd name="connsiteY0" fmla="*/ 0 h 2344883"/>
              <a:gd name="connsiteX1" fmla="*/ 4532313 w 4532313"/>
              <a:gd name="connsiteY1" fmla="*/ 0 h 2344883"/>
              <a:gd name="connsiteX2" fmla="*/ 4532313 w 4532313"/>
              <a:gd name="connsiteY2" fmla="*/ 2344738 h 2344883"/>
              <a:gd name="connsiteX3" fmla="*/ 35511 w 4532313"/>
              <a:gd name="connsiteY3" fmla="*/ 2344738 h 2344883"/>
              <a:gd name="connsiteX4" fmla="*/ 4479 w 4532313"/>
              <a:gd name="connsiteY4" fmla="*/ 1209784 h 2344883"/>
              <a:gd name="connsiteX5" fmla="*/ 0 w 4532313"/>
              <a:gd name="connsiteY5" fmla="*/ 0 h 2344883"/>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4479 w 4532313"/>
              <a:gd name="connsiteY4" fmla="*/ 120978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472731 w 4532313"/>
              <a:gd name="connsiteY1" fmla="*/ 619 h 2344738"/>
              <a:gd name="connsiteX2" fmla="*/ 4532313 w 4532313"/>
              <a:gd name="connsiteY2" fmla="*/ 0 h 2344738"/>
              <a:gd name="connsiteX3" fmla="*/ 4532313 w 4532313"/>
              <a:gd name="connsiteY3" fmla="*/ 2344738 h 2344738"/>
              <a:gd name="connsiteX4" fmla="*/ 35511 w 4532313"/>
              <a:gd name="connsiteY4" fmla="*/ 2344738 h 2344738"/>
              <a:gd name="connsiteX5" fmla="*/ 14602 w 4532313"/>
              <a:gd name="connsiteY5" fmla="*/ 1881244 h 2344738"/>
              <a:gd name="connsiteX6" fmla="*/ 0 w 4532313"/>
              <a:gd name="connsiteY6" fmla="*/ 0 h 2344738"/>
              <a:gd name="connsiteX0" fmla="*/ 0 w 4532313"/>
              <a:gd name="connsiteY0" fmla="*/ 0 h 2344738"/>
              <a:gd name="connsiteX1" fmla="*/ 4472731 w 4532313"/>
              <a:gd name="connsiteY1" fmla="*/ 619 h 2344738"/>
              <a:gd name="connsiteX2" fmla="*/ 4532313 w 4532313"/>
              <a:gd name="connsiteY2" fmla="*/ 33742 h 2344738"/>
              <a:gd name="connsiteX3" fmla="*/ 4532313 w 4532313"/>
              <a:gd name="connsiteY3" fmla="*/ 2344738 h 2344738"/>
              <a:gd name="connsiteX4" fmla="*/ 35511 w 4532313"/>
              <a:gd name="connsiteY4" fmla="*/ 2344738 h 2344738"/>
              <a:gd name="connsiteX5" fmla="*/ 14602 w 4532313"/>
              <a:gd name="connsiteY5" fmla="*/ 1881244 h 2344738"/>
              <a:gd name="connsiteX6" fmla="*/ 0 w 4532313"/>
              <a:gd name="connsiteY6" fmla="*/ 0 h 2344738"/>
              <a:gd name="connsiteX0" fmla="*/ 0 w 4533045"/>
              <a:gd name="connsiteY0" fmla="*/ 0 h 2344738"/>
              <a:gd name="connsiteX1" fmla="*/ 4472731 w 4533045"/>
              <a:gd name="connsiteY1" fmla="*/ 619 h 2344738"/>
              <a:gd name="connsiteX2" fmla="*/ 4532313 w 4533045"/>
              <a:gd name="connsiteY2" fmla="*/ 33742 h 2344738"/>
              <a:gd name="connsiteX3" fmla="*/ 4532313 w 4533045"/>
              <a:gd name="connsiteY3" fmla="*/ 2344738 h 2344738"/>
              <a:gd name="connsiteX4" fmla="*/ 35511 w 4533045"/>
              <a:gd name="connsiteY4" fmla="*/ 2344738 h 2344738"/>
              <a:gd name="connsiteX5" fmla="*/ 14602 w 4533045"/>
              <a:gd name="connsiteY5" fmla="*/ 1881244 h 2344738"/>
              <a:gd name="connsiteX6" fmla="*/ 0 w 4533045"/>
              <a:gd name="connsiteY6" fmla="*/ 0 h 2344738"/>
              <a:gd name="connsiteX0" fmla="*/ 0 w 4535312"/>
              <a:gd name="connsiteY0" fmla="*/ 0 h 2344738"/>
              <a:gd name="connsiteX1" fmla="*/ 4472731 w 4535312"/>
              <a:gd name="connsiteY1" fmla="*/ 619 h 2344738"/>
              <a:gd name="connsiteX2" fmla="*/ 4532313 w 4535312"/>
              <a:gd name="connsiteY2" fmla="*/ 33742 h 2344738"/>
              <a:gd name="connsiteX3" fmla="*/ 4532313 w 4535312"/>
              <a:gd name="connsiteY3" fmla="*/ 2344738 h 2344738"/>
              <a:gd name="connsiteX4" fmla="*/ 35511 w 4535312"/>
              <a:gd name="connsiteY4" fmla="*/ 2344738 h 2344738"/>
              <a:gd name="connsiteX5" fmla="*/ 14602 w 4535312"/>
              <a:gd name="connsiteY5" fmla="*/ 1881244 h 2344738"/>
              <a:gd name="connsiteX6" fmla="*/ 0 w 4535312"/>
              <a:gd name="connsiteY6" fmla="*/ 0 h 2344738"/>
              <a:gd name="connsiteX0" fmla="*/ 0 w 4535312"/>
              <a:gd name="connsiteY0" fmla="*/ 0 h 2349041"/>
              <a:gd name="connsiteX1" fmla="*/ 4472731 w 4535312"/>
              <a:gd name="connsiteY1" fmla="*/ 619 h 2349041"/>
              <a:gd name="connsiteX2" fmla="*/ 4532313 w 4535312"/>
              <a:gd name="connsiteY2" fmla="*/ 33742 h 2349041"/>
              <a:gd name="connsiteX3" fmla="*/ 4532313 w 4535312"/>
              <a:gd name="connsiteY3" fmla="*/ 2344738 h 2349041"/>
              <a:gd name="connsiteX4" fmla="*/ 3730413 w 4535312"/>
              <a:gd name="connsiteY4" fmla="*/ 2349041 h 2349041"/>
              <a:gd name="connsiteX5" fmla="*/ 35511 w 4535312"/>
              <a:gd name="connsiteY5" fmla="*/ 2344738 h 2349041"/>
              <a:gd name="connsiteX6" fmla="*/ 14602 w 4535312"/>
              <a:gd name="connsiteY6" fmla="*/ 1881244 h 2349041"/>
              <a:gd name="connsiteX7" fmla="*/ 0 w 4535312"/>
              <a:gd name="connsiteY7" fmla="*/ 0 h 2349041"/>
              <a:gd name="connsiteX0" fmla="*/ 0 w 4535312"/>
              <a:gd name="connsiteY0" fmla="*/ 0 h 2349495"/>
              <a:gd name="connsiteX1" fmla="*/ 4472731 w 4535312"/>
              <a:gd name="connsiteY1" fmla="*/ 619 h 2349495"/>
              <a:gd name="connsiteX2" fmla="*/ 4532313 w 4535312"/>
              <a:gd name="connsiteY2" fmla="*/ 33742 h 2349495"/>
              <a:gd name="connsiteX3" fmla="*/ 4532313 w 4535312"/>
              <a:gd name="connsiteY3" fmla="*/ 2344738 h 2349495"/>
              <a:gd name="connsiteX4" fmla="*/ 3730413 w 4535312"/>
              <a:gd name="connsiteY4" fmla="*/ 2349041 h 2349495"/>
              <a:gd name="connsiteX5" fmla="*/ 35511 w 4535312"/>
              <a:gd name="connsiteY5" fmla="*/ 2344738 h 2349495"/>
              <a:gd name="connsiteX6" fmla="*/ 14602 w 4535312"/>
              <a:gd name="connsiteY6" fmla="*/ 1881244 h 2349495"/>
              <a:gd name="connsiteX7" fmla="*/ 0 w 4535312"/>
              <a:gd name="connsiteY7" fmla="*/ 0 h 2349495"/>
              <a:gd name="connsiteX0" fmla="*/ 0 w 4535312"/>
              <a:gd name="connsiteY0" fmla="*/ 0 h 2352415"/>
              <a:gd name="connsiteX1" fmla="*/ 4472731 w 4535312"/>
              <a:gd name="connsiteY1" fmla="*/ 619 h 2352415"/>
              <a:gd name="connsiteX2" fmla="*/ 4532313 w 4535312"/>
              <a:gd name="connsiteY2" fmla="*/ 33742 h 2352415"/>
              <a:gd name="connsiteX3" fmla="*/ 4532313 w 4535312"/>
              <a:gd name="connsiteY3" fmla="*/ 2344738 h 2352415"/>
              <a:gd name="connsiteX4" fmla="*/ 2451603 w 4535312"/>
              <a:gd name="connsiteY4" fmla="*/ 2352415 h 2352415"/>
              <a:gd name="connsiteX5" fmla="*/ 35511 w 4535312"/>
              <a:gd name="connsiteY5" fmla="*/ 2344738 h 2352415"/>
              <a:gd name="connsiteX6" fmla="*/ 14602 w 4535312"/>
              <a:gd name="connsiteY6" fmla="*/ 1881244 h 2352415"/>
              <a:gd name="connsiteX7" fmla="*/ 0 w 4535312"/>
              <a:gd name="connsiteY7" fmla="*/ 0 h 2352415"/>
              <a:gd name="connsiteX0" fmla="*/ 1164 w 4521116"/>
              <a:gd name="connsiteY0" fmla="*/ 0 h 2352415"/>
              <a:gd name="connsiteX1" fmla="*/ 4458535 w 4521116"/>
              <a:gd name="connsiteY1" fmla="*/ 619 h 2352415"/>
              <a:gd name="connsiteX2" fmla="*/ 4518117 w 4521116"/>
              <a:gd name="connsiteY2" fmla="*/ 33742 h 2352415"/>
              <a:gd name="connsiteX3" fmla="*/ 4518117 w 4521116"/>
              <a:gd name="connsiteY3" fmla="*/ 2344738 h 2352415"/>
              <a:gd name="connsiteX4" fmla="*/ 2437407 w 4521116"/>
              <a:gd name="connsiteY4" fmla="*/ 2352415 h 2352415"/>
              <a:gd name="connsiteX5" fmla="*/ 21315 w 4521116"/>
              <a:gd name="connsiteY5" fmla="*/ 2344738 h 2352415"/>
              <a:gd name="connsiteX6" fmla="*/ 406 w 4521116"/>
              <a:gd name="connsiteY6" fmla="*/ 1881244 h 2352415"/>
              <a:gd name="connsiteX7" fmla="*/ 1164 w 4521116"/>
              <a:gd name="connsiteY7" fmla="*/ 0 h 2352415"/>
              <a:gd name="connsiteX0" fmla="*/ 4314 w 4524266"/>
              <a:gd name="connsiteY0" fmla="*/ 0 h 2352415"/>
              <a:gd name="connsiteX1" fmla="*/ 4461685 w 4524266"/>
              <a:gd name="connsiteY1" fmla="*/ 619 h 2352415"/>
              <a:gd name="connsiteX2" fmla="*/ 4521267 w 4524266"/>
              <a:gd name="connsiteY2" fmla="*/ 33742 h 2352415"/>
              <a:gd name="connsiteX3" fmla="*/ 4521267 w 4524266"/>
              <a:gd name="connsiteY3" fmla="*/ 2344738 h 2352415"/>
              <a:gd name="connsiteX4" fmla="*/ 2440557 w 4524266"/>
              <a:gd name="connsiteY4" fmla="*/ 2352415 h 2352415"/>
              <a:gd name="connsiteX5" fmla="*/ 24465 w 4524266"/>
              <a:gd name="connsiteY5" fmla="*/ 2344738 h 2352415"/>
              <a:gd name="connsiteX6" fmla="*/ 3556 w 4524266"/>
              <a:gd name="connsiteY6" fmla="*/ 1881244 h 2352415"/>
              <a:gd name="connsiteX7" fmla="*/ 4314 w 4524266"/>
              <a:gd name="connsiteY7" fmla="*/ 0 h 2352415"/>
              <a:gd name="connsiteX0" fmla="*/ 4314 w 4521999"/>
              <a:gd name="connsiteY0" fmla="*/ 0 h 2375256"/>
              <a:gd name="connsiteX1" fmla="*/ 4461685 w 4521999"/>
              <a:gd name="connsiteY1" fmla="*/ 619 h 2375256"/>
              <a:gd name="connsiteX2" fmla="*/ 4521267 w 4521999"/>
              <a:gd name="connsiteY2" fmla="*/ 33742 h 2375256"/>
              <a:gd name="connsiteX3" fmla="*/ 4081439 w 4521999"/>
              <a:gd name="connsiteY3" fmla="*/ 2375256 h 2375256"/>
              <a:gd name="connsiteX4" fmla="*/ 2440557 w 4521999"/>
              <a:gd name="connsiteY4" fmla="*/ 2352415 h 2375256"/>
              <a:gd name="connsiteX5" fmla="*/ 24465 w 4521999"/>
              <a:gd name="connsiteY5" fmla="*/ 2344738 h 2375256"/>
              <a:gd name="connsiteX6" fmla="*/ 3556 w 4521999"/>
              <a:gd name="connsiteY6" fmla="*/ 1881244 h 2375256"/>
              <a:gd name="connsiteX7" fmla="*/ 4314 w 4521999"/>
              <a:gd name="connsiteY7" fmla="*/ 0 h 2375256"/>
              <a:gd name="connsiteX0" fmla="*/ 4314 w 4521999"/>
              <a:gd name="connsiteY0" fmla="*/ 0 h 2375256"/>
              <a:gd name="connsiteX1" fmla="*/ 4461685 w 4521999"/>
              <a:gd name="connsiteY1" fmla="*/ 619 h 2375256"/>
              <a:gd name="connsiteX2" fmla="*/ 4521267 w 4521999"/>
              <a:gd name="connsiteY2" fmla="*/ 33742 h 2375256"/>
              <a:gd name="connsiteX3" fmla="*/ 4041455 w 4521999"/>
              <a:gd name="connsiteY3" fmla="*/ 2375256 h 2375256"/>
              <a:gd name="connsiteX4" fmla="*/ 2440557 w 4521999"/>
              <a:gd name="connsiteY4" fmla="*/ 2352415 h 2375256"/>
              <a:gd name="connsiteX5" fmla="*/ 24465 w 4521999"/>
              <a:gd name="connsiteY5" fmla="*/ 2344738 h 2375256"/>
              <a:gd name="connsiteX6" fmla="*/ 3556 w 4521999"/>
              <a:gd name="connsiteY6" fmla="*/ 1881244 h 2375256"/>
              <a:gd name="connsiteX7" fmla="*/ 4314 w 4521999"/>
              <a:gd name="connsiteY7" fmla="*/ 0 h 2375256"/>
              <a:gd name="connsiteX0" fmla="*/ 4314 w 4521999"/>
              <a:gd name="connsiteY0" fmla="*/ 0 h 2375256"/>
              <a:gd name="connsiteX1" fmla="*/ 4461685 w 4521999"/>
              <a:gd name="connsiteY1" fmla="*/ 619 h 2375256"/>
              <a:gd name="connsiteX2" fmla="*/ 4521267 w 4521999"/>
              <a:gd name="connsiteY2" fmla="*/ 33742 h 2375256"/>
              <a:gd name="connsiteX3" fmla="*/ 4041455 w 4521999"/>
              <a:gd name="connsiteY3" fmla="*/ 2375256 h 2375256"/>
              <a:gd name="connsiteX4" fmla="*/ 2440557 w 4521999"/>
              <a:gd name="connsiteY4" fmla="*/ 2352415 h 2375256"/>
              <a:gd name="connsiteX5" fmla="*/ 24465 w 4521999"/>
              <a:gd name="connsiteY5" fmla="*/ 2344738 h 2375256"/>
              <a:gd name="connsiteX6" fmla="*/ 3556 w 4521999"/>
              <a:gd name="connsiteY6" fmla="*/ 1881244 h 2375256"/>
              <a:gd name="connsiteX7" fmla="*/ 4314 w 4521999"/>
              <a:gd name="connsiteY7" fmla="*/ 0 h 2375256"/>
              <a:gd name="connsiteX0" fmla="*/ 4314 w 4521999"/>
              <a:gd name="connsiteY0" fmla="*/ 0 h 2375256"/>
              <a:gd name="connsiteX1" fmla="*/ 4461685 w 4521999"/>
              <a:gd name="connsiteY1" fmla="*/ 619 h 2375256"/>
              <a:gd name="connsiteX2" fmla="*/ 4521267 w 4521999"/>
              <a:gd name="connsiteY2" fmla="*/ 33742 h 2375256"/>
              <a:gd name="connsiteX3" fmla="*/ 4041455 w 4521999"/>
              <a:gd name="connsiteY3" fmla="*/ 2375256 h 2375256"/>
              <a:gd name="connsiteX4" fmla="*/ 2440557 w 4521999"/>
              <a:gd name="connsiteY4" fmla="*/ 2352415 h 2375256"/>
              <a:gd name="connsiteX5" fmla="*/ 24465 w 4521999"/>
              <a:gd name="connsiteY5" fmla="*/ 2344738 h 2375256"/>
              <a:gd name="connsiteX6" fmla="*/ 3556 w 4521999"/>
              <a:gd name="connsiteY6" fmla="*/ 1881244 h 2375256"/>
              <a:gd name="connsiteX7" fmla="*/ 4314 w 4521999"/>
              <a:gd name="connsiteY7" fmla="*/ 0 h 2375256"/>
              <a:gd name="connsiteX0" fmla="*/ 4314 w 4561667"/>
              <a:gd name="connsiteY0" fmla="*/ 0 h 2375256"/>
              <a:gd name="connsiteX1" fmla="*/ 4461685 w 4561667"/>
              <a:gd name="connsiteY1" fmla="*/ 619 h 2375256"/>
              <a:gd name="connsiteX2" fmla="*/ 4561252 w 4561667"/>
              <a:gd name="connsiteY2" fmla="*/ 49002 h 2375256"/>
              <a:gd name="connsiteX3" fmla="*/ 4041455 w 4561667"/>
              <a:gd name="connsiteY3" fmla="*/ 2375256 h 2375256"/>
              <a:gd name="connsiteX4" fmla="*/ 2440557 w 4561667"/>
              <a:gd name="connsiteY4" fmla="*/ 2352415 h 2375256"/>
              <a:gd name="connsiteX5" fmla="*/ 24465 w 4561667"/>
              <a:gd name="connsiteY5" fmla="*/ 2344738 h 2375256"/>
              <a:gd name="connsiteX6" fmla="*/ 3556 w 4561667"/>
              <a:gd name="connsiteY6" fmla="*/ 1881244 h 2375256"/>
              <a:gd name="connsiteX7" fmla="*/ 4314 w 4561667"/>
              <a:gd name="connsiteY7" fmla="*/ 0 h 2375256"/>
              <a:gd name="connsiteX0" fmla="*/ 4314 w 4585383"/>
              <a:gd name="connsiteY0" fmla="*/ 0 h 2375256"/>
              <a:gd name="connsiteX1" fmla="*/ 4461685 w 4585383"/>
              <a:gd name="connsiteY1" fmla="*/ 619 h 2375256"/>
              <a:gd name="connsiteX2" fmla="*/ 4585053 w 4585383"/>
              <a:gd name="connsiteY2" fmla="*/ 29928 h 2375256"/>
              <a:gd name="connsiteX3" fmla="*/ 4041455 w 4585383"/>
              <a:gd name="connsiteY3" fmla="*/ 2375256 h 2375256"/>
              <a:gd name="connsiteX4" fmla="*/ 2440557 w 4585383"/>
              <a:gd name="connsiteY4" fmla="*/ 2352415 h 2375256"/>
              <a:gd name="connsiteX5" fmla="*/ 24465 w 4585383"/>
              <a:gd name="connsiteY5" fmla="*/ 2344738 h 2375256"/>
              <a:gd name="connsiteX6" fmla="*/ 3556 w 4585383"/>
              <a:gd name="connsiteY6" fmla="*/ 1881244 h 2375256"/>
              <a:gd name="connsiteX7" fmla="*/ 4314 w 4585383"/>
              <a:gd name="connsiteY7" fmla="*/ 0 h 2375256"/>
              <a:gd name="connsiteX0" fmla="*/ 4314 w 4587756"/>
              <a:gd name="connsiteY0" fmla="*/ 0 h 2375256"/>
              <a:gd name="connsiteX1" fmla="*/ 4461685 w 4587756"/>
              <a:gd name="connsiteY1" fmla="*/ 619 h 2375256"/>
              <a:gd name="connsiteX2" fmla="*/ 4587433 w 4587756"/>
              <a:gd name="connsiteY2" fmla="*/ 36286 h 2375256"/>
              <a:gd name="connsiteX3" fmla="*/ 4041455 w 4587756"/>
              <a:gd name="connsiteY3" fmla="*/ 2375256 h 2375256"/>
              <a:gd name="connsiteX4" fmla="*/ 2440557 w 4587756"/>
              <a:gd name="connsiteY4" fmla="*/ 2352415 h 2375256"/>
              <a:gd name="connsiteX5" fmla="*/ 24465 w 4587756"/>
              <a:gd name="connsiteY5" fmla="*/ 2344738 h 2375256"/>
              <a:gd name="connsiteX6" fmla="*/ 3556 w 4587756"/>
              <a:gd name="connsiteY6" fmla="*/ 1881244 h 2375256"/>
              <a:gd name="connsiteX7" fmla="*/ 4314 w 4587756"/>
              <a:gd name="connsiteY7" fmla="*/ 0 h 2375256"/>
              <a:gd name="connsiteX0" fmla="*/ 4314 w 4587433"/>
              <a:gd name="connsiteY0" fmla="*/ 0 h 2375256"/>
              <a:gd name="connsiteX1" fmla="*/ 4461685 w 4587433"/>
              <a:gd name="connsiteY1" fmla="*/ 619 h 2375256"/>
              <a:gd name="connsiteX2" fmla="*/ 4587433 w 4587433"/>
              <a:gd name="connsiteY2" fmla="*/ 36286 h 2375256"/>
              <a:gd name="connsiteX3" fmla="*/ 4041455 w 4587433"/>
              <a:gd name="connsiteY3" fmla="*/ 2375256 h 2375256"/>
              <a:gd name="connsiteX4" fmla="*/ 2440557 w 4587433"/>
              <a:gd name="connsiteY4" fmla="*/ 2352415 h 2375256"/>
              <a:gd name="connsiteX5" fmla="*/ 24465 w 4587433"/>
              <a:gd name="connsiteY5" fmla="*/ 2344738 h 2375256"/>
              <a:gd name="connsiteX6" fmla="*/ 3556 w 4587433"/>
              <a:gd name="connsiteY6" fmla="*/ 1881244 h 2375256"/>
              <a:gd name="connsiteX7" fmla="*/ 4314 w 4587433"/>
              <a:gd name="connsiteY7" fmla="*/ 0 h 2375256"/>
              <a:gd name="connsiteX0" fmla="*/ 4314 w 4594573"/>
              <a:gd name="connsiteY0" fmla="*/ 0 h 2375256"/>
              <a:gd name="connsiteX1" fmla="*/ 4461685 w 4594573"/>
              <a:gd name="connsiteY1" fmla="*/ 619 h 2375256"/>
              <a:gd name="connsiteX2" fmla="*/ 4594573 w 4594573"/>
              <a:gd name="connsiteY2" fmla="*/ 10854 h 2375256"/>
              <a:gd name="connsiteX3" fmla="*/ 4041455 w 4594573"/>
              <a:gd name="connsiteY3" fmla="*/ 2375256 h 2375256"/>
              <a:gd name="connsiteX4" fmla="*/ 2440557 w 4594573"/>
              <a:gd name="connsiteY4" fmla="*/ 2352415 h 2375256"/>
              <a:gd name="connsiteX5" fmla="*/ 24465 w 4594573"/>
              <a:gd name="connsiteY5" fmla="*/ 2344738 h 2375256"/>
              <a:gd name="connsiteX6" fmla="*/ 3556 w 4594573"/>
              <a:gd name="connsiteY6" fmla="*/ 1881244 h 2375256"/>
              <a:gd name="connsiteX7" fmla="*/ 4314 w 4594573"/>
              <a:gd name="connsiteY7" fmla="*/ 0 h 2375256"/>
              <a:gd name="connsiteX0" fmla="*/ 4314 w 4594573"/>
              <a:gd name="connsiteY0" fmla="*/ 0 h 2375256"/>
              <a:gd name="connsiteX1" fmla="*/ 4461685 w 4594573"/>
              <a:gd name="connsiteY1" fmla="*/ 619 h 2375256"/>
              <a:gd name="connsiteX2" fmla="*/ 4594573 w 4594573"/>
              <a:gd name="connsiteY2" fmla="*/ 10854 h 2375256"/>
              <a:gd name="connsiteX3" fmla="*/ 4041455 w 4594573"/>
              <a:gd name="connsiteY3" fmla="*/ 2375256 h 2375256"/>
              <a:gd name="connsiteX4" fmla="*/ 2440557 w 4594573"/>
              <a:gd name="connsiteY4" fmla="*/ 2352415 h 2375256"/>
              <a:gd name="connsiteX5" fmla="*/ 24465 w 4594573"/>
              <a:gd name="connsiteY5" fmla="*/ 2344738 h 2375256"/>
              <a:gd name="connsiteX6" fmla="*/ 3556 w 4594573"/>
              <a:gd name="connsiteY6" fmla="*/ 1881244 h 2375256"/>
              <a:gd name="connsiteX7" fmla="*/ 4314 w 4594573"/>
              <a:gd name="connsiteY7" fmla="*/ 0 h 2375256"/>
              <a:gd name="connsiteX0" fmla="*/ 4314 w 4594573"/>
              <a:gd name="connsiteY0" fmla="*/ 0 h 2375256"/>
              <a:gd name="connsiteX1" fmla="*/ 4461685 w 4594573"/>
              <a:gd name="connsiteY1" fmla="*/ 619 h 2375256"/>
              <a:gd name="connsiteX2" fmla="*/ 4594573 w 4594573"/>
              <a:gd name="connsiteY2" fmla="*/ 10854 h 2375256"/>
              <a:gd name="connsiteX3" fmla="*/ 4041455 w 4594573"/>
              <a:gd name="connsiteY3" fmla="*/ 2375256 h 2375256"/>
              <a:gd name="connsiteX4" fmla="*/ 2440557 w 4594573"/>
              <a:gd name="connsiteY4" fmla="*/ 2352415 h 2375256"/>
              <a:gd name="connsiteX5" fmla="*/ 24465 w 4594573"/>
              <a:gd name="connsiteY5" fmla="*/ 2344738 h 2375256"/>
              <a:gd name="connsiteX6" fmla="*/ 3556 w 4594573"/>
              <a:gd name="connsiteY6" fmla="*/ 1881244 h 2375256"/>
              <a:gd name="connsiteX7" fmla="*/ 4314 w 4594573"/>
              <a:gd name="connsiteY7" fmla="*/ 0 h 2375256"/>
              <a:gd name="connsiteX0" fmla="*/ 4314 w 4603753"/>
              <a:gd name="connsiteY0" fmla="*/ 5497 h 2380753"/>
              <a:gd name="connsiteX1" fmla="*/ 4461685 w 4603753"/>
              <a:gd name="connsiteY1" fmla="*/ 6116 h 2380753"/>
              <a:gd name="connsiteX2" fmla="*/ 4603753 w 4603753"/>
              <a:gd name="connsiteY2" fmla="*/ 0 h 2380753"/>
              <a:gd name="connsiteX3" fmla="*/ 4041455 w 4603753"/>
              <a:gd name="connsiteY3" fmla="*/ 2380753 h 2380753"/>
              <a:gd name="connsiteX4" fmla="*/ 2440557 w 4603753"/>
              <a:gd name="connsiteY4" fmla="*/ 2357912 h 2380753"/>
              <a:gd name="connsiteX5" fmla="*/ 24465 w 4603753"/>
              <a:gd name="connsiteY5" fmla="*/ 2350235 h 2380753"/>
              <a:gd name="connsiteX6" fmla="*/ 3556 w 4603753"/>
              <a:gd name="connsiteY6" fmla="*/ 1886741 h 2380753"/>
              <a:gd name="connsiteX7" fmla="*/ 4314 w 4603753"/>
              <a:gd name="connsiteY7" fmla="*/ 5497 h 2380753"/>
              <a:gd name="connsiteX0" fmla="*/ 4314 w 4603753"/>
              <a:gd name="connsiteY0" fmla="*/ 16655 h 2391911"/>
              <a:gd name="connsiteX1" fmla="*/ 4246628 w 4603753"/>
              <a:gd name="connsiteY1" fmla="*/ 0 h 2391911"/>
              <a:gd name="connsiteX2" fmla="*/ 4603753 w 4603753"/>
              <a:gd name="connsiteY2" fmla="*/ 11158 h 2391911"/>
              <a:gd name="connsiteX3" fmla="*/ 4041455 w 4603753"/>
              <a:gd name="connsiteY3" fmla="*/ 2391911 h 2391911"/>
              <a:gd name="connsiteX4" fmla="*/ 2440557 w 4603753"/>
              <a:gd name="connsiteY4" fmla="*/ 2369070 h 2391911"/>
              <a:gd name="connsiteX5" fmla="*/ 24465 w 4603753"/>
              <a:gd name="connsiteY5" fmla="*/ 2361393 h 2391911"/>
              <a:gd name="connsiteX6" fmla="*/ 3556 w 4603753"/>
              <a:gd name="connsiteY6" fmla="*/ 1897899 h 2391911"/>
              <a:gd name="connsiteX7" fmla="*/ 4314 w 4603753"/>
              <a:gd name="connsiteY7" fmla="*/ 16655 h 2391911"/>
              <a:gd name="connsiteX0" fmla="*/ 4314 w 4311036"/>
              <a:gd name="connsiteY0" fmla="*/ 16655 h 2391911"/>
              <a:gd name="connsiteX1" fmla="*/ 4246628 w 4311036"/>
              <a:gd name="connsiteY1" fmla="*/ 0 h 2391911"/>
              <a:gd name="connsiteX2" fmla="*/ 4311036 w 4311036"/>
              <a:gd name="connsiteY2" fmla="*/ 28432 h 2391911"/>
              <a:gd name="connsiteX3" fmla="*/ 4041455 w 4311036"/>
              <a:gd name="connsiteY3" fmla="*/ 2391911 h 2391911"/>
              <a:gd name="connsiteX4" fmla="*/ 2440557 w 4311036"/>
              <a:gd name="connsiteY4" fmla="*/ 2369070 h 2391911"/>
              <a:gd name="connsiteX5" fmla="*/ 24465 w 4311036"/>
              <a:gd name="connsiteY5" fmla="*/ 2361393 h 2391911"/>
              <a:gd name="connsiteX6" fmla="*/ 3556 w 4311036"/>
              <a:gd name="connsiteY6" fmla="*/ 1897899 h 2391911"/>
              <a:gd name="connsiteX7" fmla="*/ 4314 w 4311036"/>
              <a:gd name="connsiteY7" fmla="*/ 16655 h 2391911"/>
              <a:gd name="connsiteX0" fmla="*/ 4314 w 4311036"/>
              <a:gd name="connsiteY0" fmla="*/ 16655 h 2426461"/>
              <a:gd name="connsiteX1" fmla="*/ 4246628 w 4311036"/>
              <a:gd name="connsiteY1" fmla="*/ 0 h 2426461"/>
              <a:gd name="connsiteX2" fmla="*/ 4311036 w 4311036"/>
              <a:gd name="connsiteY2" fmla="*/ 28432 h 2426461"/>
              <a:gd name="connsiteX3" fmla="*/ 3754713 w 4311036"/>
              <a:gd name="connsiteY3" fmla="*/ 2426461 h 2426461"/>
              <a:gd name="connsiteX4" fmla="*/ 2440557 w 4311036"/>
              <a:gd name="connsiteY4" fmla="*/ 2369070 h 2426461"/>
              <a:gd name="connsiteX5" fmla="*/ 24465 w 4311036"/>
              <a:gd name="connsiteY5" fmla="*/ 2361393 h 2426461"/>
              <a:gd name="connsiteX6" fmla="*/ 3556 w 4311036"/>
              <a:gd name="connsiteY6" fmla="*/ 1897899 h 2426461"/>
              <a:gd name="connsiteX7" fmla="*/ 4314 w 4311036"/>
              <a:gd name="connsiteY7" fmla="*/ 16655 h 2426461"/>
              <a:gd name="connsiteX0" fmla="*/ 4314 w 4287141"/>
              <a:gd name="connsiteY0" fmla="*/ 16655 h 2426461"/>
              <a:gd name="connsiteX1" fmla="*/ 4246628 w 4287141"/>
              <a:gd name="connsiteY1" fmla="*/ 0 h 2426461"/>
              <a:gd name="connsiteX2" fmla="*/ 4287141 w 4287141"/>
              <a:gd name="connsiteY2" fmla="*/ 28432 h 2426461"/>
              <a:gd name="connsiteX3" fmla="*/ 3754713 w 4287141"/>
              <a:gd name="connsiteY3" fmla="*/ 2426461 h 2426461"/>
              <a:gd name="connsiteX4" fmla="*/ 2440557 w 4287141"/>
              <a:gd name="connsiteY4" fmla="*/ 2369070 h 2426461"/>
              <a:gd name="connsiteX5" fmla="*/ 24465 w 4287141"/>
              <a:gd name="connsiteY5" fmla="*/ 2361393 h 2426461"/>
              <a:gd name="connsiteX6" fmla="*/ 3556 w 4287141"/>
              <a:gd name="connsiteY6" fmla="*/ 1897899 h 2426461"/>
              <a:gd name="connsiteX7" fmla="*/ 4314 w 4287141"/>
              <a:gd name="connsiteY7" fmla="*/ 16655 h 242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7141" h="2426461">
                <a:moveTo>
                  <a:pt x="4314" y="16655"/>
                </a:moveTo>
                <a:lnTo>
                  <a:pt x="4246628" y="0"/>
                </a:lnTo>
                <a:cubicBezTo>
                  <a:pt x="4266489" y="11041"/>
                  <a:pt x="4244294" y="31139"/>
                  <a:pt x="4287141" y="28432"/>
                </a:cubicBezTo>
                <a:cubicBezTo>
                  <a:pt x="4108249" y="807198"/>
                  <a:pt x="3899895" y="1832883"/>
                  <a:pt x="3754713" y="2426461"/>
                </a:cubicBezTo>
                <a:lnTo>
                  <a:pt x="2440557" y="2369070"/>
                </a:lnTo>
                <a:lnTo>
                  <a:pt x="24465" y="2361393"/>
                </a:lnTo>
                <a:cubicBezTo>
                  <a:pt x="570" y="2360195"/>
                  <a:pt x="8811" y="2255972"/>
                  <a:pt x="3556" y="1897899"/>
                </a:cubicBezTo>
                <a:cubicBezTo>
                  <a:pt x="348" y="1389874"/>
                  <a:pt x="-2836" y="285605"/>
                  <a:pt x="4314" y="16655"/>
                </a:cubicBezTo>
                <a:close/>
              </a:path>
            </a:pathLst>
          </a:custGeom>
          <a:solidFill>
            <a:srgbClr val="D3E3E5"/>
          </a:solidFill>
        </p:spPr>
        <p:txBody>
          <a:bodyPr lIns="144000" tIns="144000"/>
          <a:lstStyle>
            <a:lvl1pPr marL="0" indent="0">
              <a:buNone/>
              <a:defRPr>
                <a:solidFill>
                  <a:schemeClr val="tx1"/>
                </a:solidFill>
              </a:defRPr>
            </a:lvl1pPr>
            <a:lvl2pPr marL="184150" indent="-171450">
              <a:buFont typeface="Arial" panose="020B0604020202020204" pitchFamily="34" charset="0"/>
              <a:buChar char="•"/>
              <a:tabLst/>
              <a:defRPr sz="1400">
                <a:solidFill>
                  <a:schemeClr val="tx1"/>
                </a:solidFill>
              </a:defRPr>
            </a:lvl2pPr>
          </a:lstStyle>
          <a:p>
            <a:pPr lvl="0"/>
            <a:r>
              <a:rPr lang="en-GB"/>
              <a:t>Explanation to pyramid middle</a:t>
            </a:r>
          </a:p>
          <a:p>
            <a:pPr lvl="1"/>
            <a:r>
              <a:rPr lang="en-GB"/>
              <a:t>List style</a:t>
            </a:r>
          </a:p>
        </p:txBody>
      </p:sp>
      <p:sp>
        <p:nvSpPr>
          <p:cNvPr id="2" name="Text Placeholder 22">
            <a:extLst>
              <a:ext uri="{FF2B5EF4-FFF2-40B4-BE49-F238E27FC236}">
                <a16:creationId xmlns:a16="http://schemas.microsoft.com/office/drawing/2014/main" id="{D6100CD6-6EB9-2620-3E36-6546488F21DC}"/>
              </a:ext>
            </a:extLst>
          </p:cNvPr>
          <p:cNvSpPr>
            <a:spLocks noGrp="1"/>
          </p:cNvSpPr>
          <p:nvPr>
            <p:ph type="body" sz="quarter" idx="44" hasCustomPrompt="1"/>
          </p:nvPr>
        </p:nvSpPr>
        <p:spPr>
          <a:xfrm>
            <a:off x="6141601" y="3615140"/>
            <a:ext cx="3981143" cy="1356126"/>
          </a:xfrm>
          <a:custGeom>
            <a:avLst/>
            <a:gdLst>
              <a:gd name="connsiteX0" fmla="*/ 0 w 2208213"/>
              <a:gd name="connsiteY0" fmla="*/ 0 h 1550987"/>
              <a:gd name="connsiteX1" fmla="*/ 2208213 w 2208213"/>
              <a:gd name="connsiteY1" fmla="*/ 0 h 1550987"/>
              <a:gd name="connsiteX2" fmla="*/ 2208213 w 2208213"/>
              <a:gd name="connsiteY2" fmla="*/ 1550987 h 1550987"/>
              <a:gd name="connsiteX3" fmla="*/ 0 w 2208213"/>
              <a:gd name="connsiteY3" fmla="*/ 1550987 h 1550987"/>
              <a:gd name="connsiteX4" fmla="*/ 0 w 2208213"/>
              <a:gd name="connsiteY4" fmla="*/ 0 h 1550987"/>
              <a:gd name="connsiteX0" fmla="*/ 0 w 2214987"/>
              <a:gd name="connsiteY0" fmla="*/ 1442720 h 1550987"/>
              <a:gd name="connsiteX1" fmla="*/ 2214987 w 2214987"/>
              <a:gd name="connsiteY1" fmla="*/ 0 h 1550987"/>
              <a:gd name="connsiteX2" fmla="*/ 2214987 w 2214987"/>
              <a:gd name="connsiteY2" fmla="*/ 1550987 h 1550987"/>
              <a:gd name="connsiteX3" fmla="*/ 6774 w 2214987"/>
              <a:gd name="connsiteY3" fmla="*/ 1550987 h 1550987"/>
              <a:gd name="connsiteX4" fmla="*/ 0 w 2214987"/>
              <a:gd name="connsiteY4" fmla="*/ 1442720 h 1550987"/>
              <a:gd name="connsiteX0" fmla="*/ 0 w 2214987"/>
              <a:gd name="connsiteY0" fmla="*/ 0 h 108267"/>
              <a:gd name="connsiteX1" fmla="*/ 1117707 w 2214987"/>
              <a:gd name="connsiteY1" fmla="*/ 6774 h 108267"/>
              <a:gd name="connsiteX2" fmla="*/ 2214987 w 2214987"/>
              <a:gd name="connsiteY2" fmla="*/ 108267 h 108267"/>
              <a:gd name="connsiteX3" fmla="*/ 6774 w 2214987"/>
              <a:gd name="connsiteY3" fmla="*/ 108267 h 108267"/>
              <a:gd name="connsiteX4" fmla="*/ 0 w 2214987"/>
              <a:gd name="connsiteY4" fmla="*/ 0 h 108267"/>
              <a:gd name="connsiteX0" fmla="*/ 0 w 2214987"/>
              <a:gd name="connsiteY0" fmla="*/ 1679786 h 1788053"/>
              <a:gd name="connsiteX1" fmla="*/ 1063520 w 2214987"/>
              <a:gd name="connsiteY1" fmla="*/ 0 h 1788053"/>
              <a:gd name="connsiteX2" fmla="*/ 2214987 w 2214987"/>
              <a:gd name="connsiteY2" fmla="*/ 1788053 h 1788053"/>
              <a:gd name="connsiteX3" fmla="*/ 6774 w 2214987"/>
              <a:gd name="connsiteY3" fmla="*/ 1788053 h 1788053"/>
              <a:gd name="connsiteX4" fmla="*/ 0 w 2214987"/>
              <a:gd name="connsiteY4" fmla="*/ 1679786 h 1788053"/>
              <a:gd name="connsiteX0" fmla="*/ 0 w 2214987"/>
              <a:gd name="connsiteY0" fmla="*/ 1679786 h 1788053"/>
              <a:gd name="connsiteX1" fmla="*/ 1063520 w 2214987"/>
              <a:gd name="connsiteY1" fmla="*/ 0 h 1788053"/>
              <a:gd name="connsiteX2" fmla="*/ 2214987 w 2214987"/>
              <a:gd name="connsiteY2" fmla="*/ 1788053 h 1788053"/>
              <a:gd name="connsiteX3" fmla="*/ 6774 w 2214987"/>
              <a:gd name="connsiteY3" fmla="*/ 1788053 h 1788053"/>
              <a:gd name="connsiteX4" fmla="*/ 0 w 2214987"/>
              <a:gd name="connsiteY4" fmla="*/ 1679786 h 1788053"/>
              <a:gd name="connsiteX0" fmla="*/ 0 w 2214987"/>
              <a:gd name="connsiteY0" fmla="*/ 1679786 h 1788053"/>
              <a:gd name="connsiteX1" fmla="*/ 1063520 w 2214987"/>
              <a:gd name="connsiteY1" fmla="*/ 0 h 1788053"/>
              <a:gd name="connsiteX2" fmla="*/ 2214987 w 2214987"/>
              <a:gd name="connsiteY2" fmla="*/ 1788053 h 1788053"/>
              <a:gd name="connsiteX3" fmla="*/ 6774 w 2214987"/>
              <a:gd name="connsiteY3" fmla="*/ 1788053 h 1788053"/>
              <a:gd name="connsiteX4" fmla="*/ 0 w 2214987"/>
              <a:gd name="connsiteY4" fmla="*/ 1679786 h 1788053"/>
              <a:gd name="connsiteX0" fmla="*/ 4165 w 2219152"/>
              <a:gd name="connsiteY0" fmla="*/ 1679786 h 1788053"/>
              <a:gd name="connsiteX1" fmla="*/ 1067685 w 2219152"/>
              <a:gd name="connsiteY1" fmla="*/ 0 h 1788053"/>
              <a:gd name="connsiteX2" fmla="*/ 2219152 w 2219152"/>
              <a:gd name="connsiteY2" fmla="*/ 1788053 h 1788053"/>
              <a:gd name="connsiteX3" fmla="*/ 10939 w 2219152"/>
              <a:gd name="connsiteY3" fmla="*/ 1788053 h 1788053"/>
              <a:gd name="connsiteX4" fmla="*/ 4165 w 2219152"/>
              <a:gd name="connsiteY4" fmla="*/ 1679786 h 1788053"/>
              <a:gd name="connsiteX0" fmla="*/ 8666 w 2217303"/>
              <a:gd name="connsiteY0" fmla="*/ 1743286 h 1788053"/>
              <a:gd name="connsiteX1" fmla="*/ 1065836 w 2217303"/>
              <a:gd name="connsiteY1" fmla="*/ 0 h 1788053"/>
              <a:gd name="connsiteX2" fmla="*/ 2217303 w 2217303"/>
              <a:gd name="connsiteY2" fmla="*/ 1788053 h 1788053"/>
              <a:gd name="connsiteX3" fmla="*/ 9090 w 2217303"/>
              <a:gd name="connsiteY3" fmla="*/ 1788053 h 1788053"/>
              <a:gd name="connsiteX4" fmla="*/ 8666 w 2217303"/>
              <a:gd name="connsiteY4" fmla="*/ 1743286 h 1788053"/>
              <a:gd name="connsiteX0" fmla="*/ 8666 w 2217367"/>
              <a:gd name="connsiteY0" fmla="*/ 1743286 h 1788053"/>
              <a:gd name="connsiteX1" fmla="*/ 1065836 w 2217367"/>
              <a:gd name="connsiteY1" fmla="*/ 0 h 1788053"/>
              <a:gd name="connsiteX2" fmla="*/ 2217303 w 2217367"/>
              <a:gd name="connsiteY2" fmla="*/ 1788053 h 1788053"/>
              <a:gd name="connsiteX3" fmla="*/ 9090 w 2217367"/>
              <a:gd name="connsiteY3" fmla="*/ 1788053 h 1788053"/>
              <a:gd name="connsiteX4" fmla="*/ 8666 w 2217367"/>
              <a:gd name="connsiteY4" fmla="*/ 1743286 h 1788053"/>
              <a:gd name="connsiteX0" fmla="*/ 8666 w 2217367"/>
              <a:gd name="connsiteY0" fmla="*/ 1743286 h 1792286"/>
              <a:gd name="connsiteX1" fmla="*/ 1065836 w 2217367"/>
              <a:gd name="connsiteY1" fmla="*/ 0 h 1792286"/>
              <a:gd name="connsiteX2" fmla="*/ 2217303 w 2217367"/>
              <a:gd name="connsiteY2" fmla="*/ 1788053 h 1792286"/>
              <a:gd name="connsiteX3" fmla="*/ 9090 w 2217367"/>
              <a:gd name="connsiteY3" fmla="*/ 1788053 h 1792286"/>
              <a:gd name="connsiteX4" fmla="*/ 8666 w 2217367"/>
              <a:gd name="connsiteY4" fmla="*/ 1743286 h 1792286"/>
              <a:gd name="connsiteX0" fmla="*/ 11131 w 2219832"/>
              <a:gd name="connsiteY0" fmla="*/ 1743286 h 1794403"/>
              <a:gd name="connsiteX1" fmla="*/ 1068301 w 2219832"/>
              <a:gd name="connsiteY1" fmla="*/ 0 h 1794403"/>
              <a:gd name="connsiteX2" fmla="*/ 2219768 w 2219832"/>
              <a:gd name="connsiteY2" fmla="*/ 1788053 h 1794403"/>
              <a:gd name="connsiteX3" fmla="*/ 8380 w 2219832"/>
              <a:gd name="connsiteY3" fmla="*/ 1794403 h 1794403"/>
              <a:gd name="connsiteX4" fmla="*/ 11131 w 2219832"/>
              <a:gd name="connsiteY4" fmla="*/ 1743286 h 1794403"/>
              <a:gd name="connsiteX0" fmla="*/ 6329 w 2221380"/>
              <a:gd name="connsiteY0" fmla="*/ 1762336 h 1794403"/>
              <a:gd name="connsiteX1" fmla="*/ 1069849 w 2221380"/>
              <a:gd name="connsiteY1" fmla="*/ 0 h 1794403"/>
              <a:gd name="connsiteX2" fmla="*/ 2221316 w 2221380"/>
              <a:gd name="connsiteY2" fmla="*/ 1788053 h 1794403"/>
              <a:gd name="connsiteX3" fmla="*/ 9928 w 2221380"/>
              <a:gd name="connsiteY3" fmla="*/ 1794403 h 1794403"/>
              <a:gd name="connsiteX4" fmla="*/ 6329 w 2221380"/>
              <a:gd name="connsiteY4" fmla="*/ 1762336 h 1794403"/>
              <a:gd name="connsiteX0" fmla="*/ 6329 w 2221380"/>
              <a:gd name="connsiteY0" fmla="*/ 1762336 h 1794403"/>
              <a:gd name="connsiteX1" fmla="*/ 1069849 w 2221380"/>
              <a:gd name="connsiteY1" fmla="*/ 0 h 1794403"/>
              <a:gd name="connsiteX2" fmla="*/ 2221316 w 2221380"/>
              <a:gd name="connsiteY2" fmla="*/ 1788053 h 1794403"/>
              <a:gd name="connsiteX3" fmla="*/ 9928 w 2221380"/>
              <a:gd name="connsiteY3" fmla="*/ 1794403 h 1794403"/>
              <a:gd name="connsiteX4" fmla="*/ 6329 w 2221380"/>
              <a:gd name="connsiteY4" fmla="*/ 1762336 h 1794403"/>
              <a:gd name="connsiteX0" fmla="*/ 6329 w 2221380"/>
              <a:gd name="connsiteY0" fmla="*/ 1762336 h 1794403"/>
              <a:gd name="connsiteX1" fmla="*/ 1069849 w 2221380"/>
              <a:gd name="connsiteY1" fmla="*/ 0 h 1794403"/>
              <a:gd name="connsiteX2" fmla="*/ 2221316 w 2221380"/>
              <a:gd name="connsiteY2" fmla="*/ 1788053 h 1794403"/>
              <a:gd name="connsiteX3" fmla="*/ 9928 w 2221380"/>
              <a:gd name="connsiteY3" fmla="*/ 1794403 h 1794403"/>
              <a:gd name="connsiteX4" fmla="*/ 6329 w 2221380"/>
              <a:gd name="connsiteY4" fmla="*/ 1762336 h 1794403"/>
              <a:gd name="connsiteX0" fmla="*/ 6329 w 2287863"/>
              <a:gd name="connsiteY0" fmla="*/ 1780405 h 1812472"/>
              <a:gd name="connsiteX1" fmla="*/ 1069849 w 2287863"/>
              <a:gd name="connsiteY1" fmla="*/ 18069 h 1812472"/>
              <a:gd name="connsiteX2" fmla="*/ 1654578 w 2287863"/>
              <a:gd name="connsiteY2" fmla="*/ 920296 h 1812472"/>
              <a:gd name="connsiteX3" fmla="*/ 2221316 w 2287863"/>
              <a:gd name="connsiteY3" fmla="*/ 1806122 h 1812472"/>
              <a:gd name="connsiteX4" fmla="*/ 9928 w 2287863"/>
              <a:gd name="connsiteY4" fmla="*/ 1812472 h 1812472"/>
              <a:gd name="connsiteX5" fmla="*/ 6329 w 2287863"/>
              <a:gd name="connsiteY5" fmla="*/ 1780405 h 1812472"/>
              <a:gd name="connsiteX0" fmla="*/ 6329 w 2223184"/>
              <a:gd name="connsiteY0" fmla="*/ 1780405 h 1812472"/>
              <a:gd name="connsiteX1" fmla="*/ 1069849 w 2223184"/>
              <a:gd name="connsiteY1" fmla="*/ 18069 h 1812472"/>
              <a:gd name="connsiteX2" fmla="*/ 1654578 w 2223184"/>
              <a:gd name="connsiteY2" fmla="*/ 920296 h 1812472"/>
              <a:gd name="connsiteX3" fmla="*/ 2221316 w 2223184"/>
              <a:gd name="connsiteY3" fmla="*/ 1806122 h 1812472"/>
              <a:gd name="connsiteX4" fmla="*/ 9928 w 2223184"/>
              <a:gd name="connsiteY4" fmla="*/ 1812472 h 1812472"/>
              <a:gd name="connsiteX5" fmla="*/ 6329 w 2223184"/>
              <a:gd name="connsiteY5" fmla="*/ 1780405 h 1812472"/>
              <a:gd name="connsiteX0" fmla="*/ 6329 w 2223184"/>
              <a:gd name="connsiteY0" fmla="*/ 1763110 h 1795177"/>
              <a:gd name="connsiteX1" fmla="*/ 1069849 w 2223184"/>
              <a:gd name="connsiteY1" fmla="*/ 774 h 1795177"/>
              <a:gd name="connsiteX2" fmla="*/ 1654578 w 2223184"/>
              <a:gd name="connsiteY2" fmla="*/ 903001 h 1795177"/>
              <a:gd name="connsiteX3" fmla="*/ 2221316 w 2223184"/>
              <a:gd name="connsiteY3" fmla="*/ 1788827 h 1795177"/>
              <a:gd name="connsiteX4" fmla="*/ 9928 w 2223184"/>
              <a:gd name="connsiteY4" fmla="*/ 1795177 h 1795177"/>
              <a:gd name="connsiteX5" fmla="*/ 6329 w 2223184"/>
              <a:gd name="connsiteY5" fmla="*/ 1763110 h 1795177"/>
              <a:gd name="connsiteX0" fmla="*/ 6329 w 2223184"/>
              <a:gd name="connsiteY0" fmla="*/ 1759939 h 1792006"/>
              <a:gd name="connsiteX1" fmla="*/ 1082549 w 2223184"/>
              <a:gd name="connsiteY1" fmla="*/ 778 h 1792006"/>
              <a:gd name="connsiteX2" fmla="*/ 1654578 w 2223184"/>
              <a:gd name="connsiteY2" fmla="*/ 899830 h 1792006"/>
              <a:gd name="connsiteX3" fmla="*/ 2221316 w 2223184"/>
              <a:gd name="connsiteY3" fmla="*/ 1785656 h 1792006"/>
              <a:gd name="connsiteX4" fmla="*/ 9928 w 2223184"/>
              <a:gd name="connsiteY4" fmla="*/ 1792006 h 1792006"/>
              <a:gd name="connsiteX5" fmla="*/ 6329 w 2223184"/>
              <a:gd name="connsiteY5" fmla="*/ 1759939 h 1792006"/>
              <a:gd name="connsiteX0" fmla="*/ 6329 w 2223752"/>
              <a:gd name="connsiteY0" fmla="*/ 895066 h 927133"/>
              <a:gd name="connsiteX1" fmla="*/ 449928 w 2223752"/>
              <a:gd name="connsiteY1" fmla="*/ 179133 h 927133"/>
              <a:gd name="connsiteX2" fmla="*/ 1654578 w 2223752"/>
              <a:gd name="connsiteY2" fmla="*/ 34957 h 927133"/>
              <a:gd name="connsiteX3" fmla="*/ 2221316 w 2223752"/>
              <a:gd name="connsiteY3" fmla="*/ 920783 h 927133"/>
              <a:gd name="connsiteX4" fmla="*/ 9928 w 2223752"/>
              <a:gd name="connsiteY4" fmla="*/ 927133 h 927133"/>
              <a:gd name="connsiteX5" fmla="*/ 6329 w 2223752"/>
              <a:gd name="connsiteY5" fmla="*/ 895066 h 927133"/>
              <a:gd name="connsiteX0" fmla="*/ 6329 w 2223898"/>
              <a:gd name="connsiteY0" fmla="*/ 719578 h 751645"/>
              <a:gd name="connsiteX1" fmla="*/ 449928 w 2223898"/>
              <a:gd name="connsiteY1" fmla="*/ 3645 h 751645"/>
              <a:gd name="connsiteX2" fmla="*/ 1673676 w 2223898"/>
              <a:gd name="connsiteY2" fmla="*/ 217557 h 751645"/>
              <a:gd name="connsiteX3" fmla="*/ 2221316 w 2223898"/>
              <a:gd name="connsiteY3" fmla="*/ 745295 h 751645"/>
              <a:gd name="connsiteX4" fmla="*/ 9928 w 2223898"/>
              <a:gd name="connsiteY4" fmla="*/ 751645 h 751645"/>
              <a:gd name="connsiteX5" fmla="*/ 6329 w 2223898"/>
              <a:gd name="connsiteY5" fmla="*/ 719578 h 751645"/>
              <a:gd name="connsiteX0" fmla="*/ 6329 w 2224352"/>
              <a:gd name="connsiteY0" fmla="*/ 757776 h 789843"/>
              <a:gd name="connsiteX1" fmla="*/ 449928 w 2224352"/>
              <a:gd name="connsiteY1" fmla="*/ 41843 h 789843"/>
              <a:gd name="connsiteX2" fmla="*/ 1721421 w 2224352"/>
              <a:gd name="connsiteY2" fmla="*/ 71936 h 789843"/>
              <a:gd name="connsiteX3" fmla="*/ 2221316 w 2224352"/>
              <a:gd name="connsiteY3" fmla="*/ 783493 h 789843"/>
              <a:gd name="connsiteX4" fmla="*/ 9928 w 2224352"/>
              <a:gd name="connsiteY4" fmla="*/ 789843 h 789843"/>
              <a:gd name="connsiteX5" fmla="*/ 6329 w 2224352"/>
              <a:gd name="connsiteY5" fmla="*/ 757776 h 789843"/>
              <a:gd name="connsiteX0" fmla="*/ 6329 w 2222973"/>
              <a:gd name="connsiteY0" fmla="*/ 746262 h 778329"/>
              <a:gd name="connsiteX1" fmla="*/ 449928 w 2222973"/>
              <a:gd name="connsiteY1" fmla="*/ 30329 h 778329"/>
              <a:gd name="connsiteX2" fmla="*/ 1721421 w 2222973"/>
              <a:gd name="connsiteY2" fmla="*/ 60422 h 778329"/>
              <a:gd name="connsiteX3" fmla="*/ 2221316 w 2222973"/>
              <a:gd name="connsiteY3" fmla="*/ 771979 h 778329"/>
              <a:gd name="connsiteX4" fmla="*/ 9928 w 2222973"/>
              <a:gd name="connsiteY4" fmla="*/ 778329 h 778329"/>
              <a:gd name="connsiteX5" fmla="*/ 6329 w 2222973"/>
              <a:gd name="connsiteY5" fmla="*/ 746262 h 778329"/>
              <a:gd name="connsiteX0" fmla="*/ 6329 w 2222965"/>
              <a:gd name="connsiteY0" fmla="*/ 768416 h 800483"/>
              <a:gd name="connsiteX1" fmla="*/ 449928 w 2222965"/>
              <a:gd name="connsiteY1" fmla="*/ 52483 h 800483"/>
              <a:gd name="connsiteX2" fmla="*/ 1719034 w 2222965"/>
              <a:gd name="connsiteY2" fmla="*/ 46767 h 800483"/>
              <a:gd name="connsiteX3" fmla="*/ 2221316 w 2222965"/>
              <a:gd name="connsiteY3" fmla="*/ 794133 h 800483"/>
              <a:gd name="connsiteX4" fmla="*/ 9928 w 2222965"/>
              <a:gd name="connsiteY4" fmla="*/ 800483 h 800483"/>
              <a:gd name="connsiteX5" fmla="*/ 6329 w 2222965"/>
              <a:gd name="connsiteY5" fmla="*/ 768416 h 800483"/>
              <a:gd name="connsiteX0" fmla="*/ 6329 w 2222794"/>
              <a:gd name="connsiteY0" fmla="*/ 732796 h 764863"/>
              <a:gd name="connsiteX1" fmla="*/ 449928 w 2222794"/>
              <a:gd name="connsiteY1" fmla="*/ 16863 h 764863"/>
              <a:gd name="connsiteX2" fmla="*/ 1719034 w 2222794"/>
              <a:gd name="connsiteY2" fmla="*/ 11147 h 764863"/>
              <a:gd name="connsiteX3" fmla="*/ 2221316 w 2222794"/>
              <a:gd name="connsiteY3" fmla="*/ 758513 h 764863"/>
              <a:gd name="connsiteX4" fmla="*/ 9928 w 2222794"/>
              <a:gd name="connsiteY4" fmla="*/ 764863 h 764863"/>
              <a:gd name="connsiteX5" fmla="*/ 6329 w 2222794"/>
              <a:gd name="connsiteY5" fmla="*/ 732796 h 764863"/>
              <a:gd name="connsiteX0" fmla="*/ 6329 w 2222794"/>
              <a:gd name="connsiteY0" fmla="*/ 732796 h 764863"/>
              <a:gd name="connsiteX1" fmla="*/ 449928 w 2222794"/>
              <a:gd name="connsiteY1" fmla="*/ 16863 h 764863"/>
              <a:gd name="connsiteX2" fmla="*/ 1719034 w 2222794"/>
              <a:gd name="connsiteY2" fmla="*/ 11147 h 764863"/>
              <a:gd name="connsiteX3" fmla="*/ 2221316 w 2222794"/>
              <a:gd name="connsiteY3" fmla="*/ 758513 h 764863"/>
              <a:gd name="connsiteX4" fmla="*/ 9928 w 2222794"/>
              <a:gd name="connsiteY4" fmla="*/ 764863 h 764863"/>
              <a:gd name="connsiteX5" fmla="*/ 6329 w 2222794"/>
              <a:gd name="connsiteY5" fmla="*/ 732796 h 764863"/>
              <a:gd name="connsiteX0" fmla="*/ 6329 w 2222794"/>
              <a:gd name="connsiteY0" fmla="*/ 725210 h 757277"/>
              <a:gd name="connsiteX1" fmla="*/ 449928 w 2222794"/>
              <a:gd name="connsiteY1" fmla="*/ 9277 h 757277"/>
              <a:gd name="connsiteX2" fmla="*/ 1719034 w 2222794"/>
              <a:gd name="connsiteY2" fmla="*/ 3561 h 757277"/>
              <a:gd name="connsiteX3" fmla="*/ 2221316 w 2222794"/>
              <a:gd name="connsiteY3" fmla="*/ 750927 h 757277"/>
              <a:gd name="connsiteX4" fmla="*/ 9928 w 2222794"/>
              <a:gd name="connsiteY4" fmla="*/ 757277 h 757277"/>
              <a:gd name="connsiteX5" fmla="*/ 6329 w 2222794"/>
              <a:gd name="connsiteY5" fmla="*/ 725210 h 757277"/>
              <a:gd name="connsiteX0" fmla="*/ 6329 w 2224321"/>
              <a:gd name="connsiteY0" fmla="*/ 776876 h 808943"/>
              <a:gd name="connsiteX1" fmla="*/ 452315 w 2224321"/>
              <a:gd name="connsiteY1" fmla="*/ 53782 h 808943"/>
              <a:gd name="connsiteX2" fmla="*/ 1719034 w 2224321"/>
              <a:gd name="connsiteY2" fmla="*/ 55227 h 808943"/>
              <a:gd name="connsiteX3" fmla="*/ 2221316 w 2224321"/>
              <a:gd name="connsiteY3" fmla="*/ 802593 h 808943"/>
              <a:gd name="connsiteX4" fmla="*/ 9928 w 2224321"/>
              <a:gd name="connsiteY4" fmla="*/ 808943 h 808943"/>
              <a:gd name="connsiteX5" fmla="*/ 6329 w 2224321"/>
              <a:gd name="connsiteY5" fmla="*/ 776876 h 808943"/>
              <a:gd name="connsiteX0" fmla="*/ 6329 w 2222799"/>
              <a:gd name="connsiteY0" fmla="*/ 729135 h 761202"/>
              <a:gd name="connsiteX1" fmla="*/ 452315 w 2222799"/>
              <a:gd name="connsiteY1" fmla="*/ 6041 h 761202"/>
              <a:gd name="connsiteX2" fmla="*/ 1719034 w 2222799"/>
              <a:gd name="connsiteY2" fmla="*/ 7486 h 761202"/>
              <a:gd name="connsiteX3" fmla="*/ 2221316 w 2222799"/>
              <a:gd name="connsiteY3" fmla="*/ 754852 h 761202"/>
              <a:gd name="connsiteX4" fmla="*/ 9928 w 2222799"/>
              <a:gd name="connsiteY4" fmla="*/ 761202 h 761202"/>
              <a:gd name="connsiteX5" fmla="*/ 6329 w 2222799"/>
              <a:gd name="connsiteY5" fmla="*/ 729135 h 761202"/>
              <a:gd name="connsiteX0" fmla="*/ 17733 w 2234203"/>
              <a:gd name="connsiteY0" fmla="*/ 729135 h 761202"/>
              <a:gd name="connsiteX1" fmla="*/ 463719 w 2234203"/>
              <a:gd name="connsiteY1" fmla="*/ 6041 h 761202"/>
              <a:gd name="connsiteX2" fmla="*/ 1730438 w 2234203"/>
              <a:gd name="connsiteY2" fmla="*/ 7486 h 761202"/>
              <a:gd name="connsiteX3" fmla="*/ 2232720 w 2234203"/>
              <a:gd name="connsiteY3" fmla="*/ 754852 h 761202"/>
              <a:gd name="connsiteX4" fmla="*/ 7008 w 2234203"/>
              <a:gd name="connsiteY4" fmla="*/ 761202 h 761202"/>
              <a:gd name="connsiteX5" fmla="*/ 17733 w 2234203"/>
              <a:gd name="connsiteY5" fmla="*/ 729135 h 761202"/>
              <a:gd name="connsiteX0" fmla="*/ 165201 w 2228887"/>
              <a:gd name="connsiteY0" fmla="*/ 478474 h 761202"/>
              <a:gd name="connsiteX1" fmla="*/ 458403 w 2228887"/>
              <a:gd name="connsiteY1" fmla="*/ 6041 h 761202"/>
              <a:gd name="connsiteX2" fmla="*/ 1725122 w 2228887"/>
              <a:gd name="connsiteY2" fmla="*/ 7486 h 761202"/>
              <a:gd name="connsiteX3" fmla="*/ 2227404 w 2228887"/>
              <a:gd name="connsiteY3" fmla="*/ 754852 h 761202"/>
              <a:gd name="connsiteX4" fmla="*/ 1692 w 2228887"/>
              <a:gd name="connsiteY4" fmla="*/ 761202 h 761202"/>
              <a:gd name="connsiteX5" fmla="*/ 165201 w 2228887"/>
              <a:gd name="connsiteY5" fmla="*/ 478474 h 761202"/>
              <a:gd name="connsiteX0" fmla="*/ 165201 w 2228887"/>
              <a:gd name="connsiteY0" fmla="*/ 478474 h 761202"/>
              <a:gd name="connsiteX1" fmla="*/ 458403 w 2228887"/>
              <a:gd name="connsiteY1" fmla="*/ 6041 h 761202"/>
              <a:gd name="connsiteX2" fmla="*/ 1725122 w 2228887"/>
              <a:gd name="connsiteY2" fmla="*/ 7486 h 761202"/>
              <a:gd name="connsiteX3" fmla="*/ 2227404 w 2228887"/>
              <a:gd name="connsiteY3" fmla="*/ 754852 h 761202"/>
              <a:gd name="connsiteX4" fmla="*/ 1692 w 2228887"/>
              <a:gd name="connsiteY4" fmla="*/ 761202 h 761202"/>
              <a:gd name="connsiteX5" fmla="*/ 165201 w 2228887"/>
              <a:gd name="connsiteY5" fmla="*/ 478474 h 761202"/>
              <a:gd name="connsiteX0" fmla="*/ 165556 w 2229242"/>
              <a:gd name="connsiteY0" fmla="*/ 478474 h 761202"/>
              <a:gd name="connsiteX1" fmla="*/ 458758 w 2229242"/>
              <a:gd name="connsiteY1" fmla="*/ 6041 h 761202"/>
              <a:gd name="connsiteX2" fmla="*/ 1725477 w 2229242"/>
              <a:gd name="connsiteY2" fmla="*/ 7486 h 761202"/>
              <a:gd name="connsiteX3" fmla="*/ 2227759 w 2229242"/>
              <a:gd name="connsiteY3" fmla="*/ 754852 h 761202"/>
              <a:gd name="connsiteX4" fmla="*/ 2047 w 2229242"/>
              <a:gd name="connsiteY4" fmla="*/ 761202 h 761202"/>
              <a:gd name="connsiteX5" fmla="*/ 165556 w 2229242"/>
              <a:gd name="connsiteY5" fmla="*/ 478474 h 761202"/>
              <a:gd name="connsiteX0" fmla="*/ 140965 w 2229601"/>
              <a:gd name="connsiteY0" fmla="*/ 531939 h 761202"/>
              <a:gd name="connsiteX1" fmla="*/ 459117 w 2229601"/>
              <a:gd name="connsiteY1" fmla="*/ 6041 h 761202"/>
              <a:gd name="connsiteX2" fmla="*/ 1725836 w 2229601"/>
              <a:gd name="connsiteY2" fmla="*/ 7486 h 761202"/>
              <a:gd name="connsiteX3" fmla="*/ 2228118 w 2229601"/>
              <a:gd name="connsiteY3" fmla="*/ 754852 h 761202"/>
              <a:gd name="connsiteX4" fmla="*/ 2406 w 2229601"/>
              <a:gd name="connsiteY4" fmla="*/ 761202 h 761202"/>
              <a:gd name="connsiteX5" fmla="*/ 140965 w 2229601"/>
              <a:gd name="connsiteY5" fmla="*/ 531939 h 761202"/>
              <a:gd name="connsiteX0" fmla="*/ 140965 w 2229601"/>
              <a:gd name="connsiteY0" fmla="*/ 531939 h 761202"/>
              <a:gd name="connsiteX1" fmla="*/ 459117 w 2229601"/>
              <a:gd name="connsiteY1" fmla="*/ 6041 h 761202"/>
              <a:gd name="connsiteX2" fmla="*/ 1725836 w 2229601"/>
              <a:gd name="connsiteY2" fmla="*/ 7486 h 761202"/>
              <a:gd name="connsiteX3" fmla="*/ 2228118 w 2229601"/>
              <a:gd name="connsiteY3" fmla="*/ 754852 h 761202"/>
              <a:gd name="connsiteX4" fmla="*/ 2406 w 2229601"/>
              <a:gd name="connsiteY4" fmla="*/ 761202 h 761202"/>
              <a:gd name="connsiteX5" fmla="*/ 140965 w 2229601"/>
              <a:gd name="connsiteY5" fmla="*/ 531939 h 761202"/>
              <a:gd name="connsiteX0" fmla="*/ 140937 w 2229573"/>
              <a:gd name="connsiteY0" fmla="*/ 531939 h 761202"/>
              <a:gd name="connsiteX1" fmla="*/ 459089 w 2229573"/>
              <a:gd name="connsiteY1" fmla="*/ 6041 h 761202"/>
              <a:gd name="connsiteX2" fmla="*/ 1725808 w 2229573"/>
              <a:gd name="connsiteY2" fmla="*/ 7486 h 761202"/>
              <a:gd name="connsiteX3" fmla="*/ 2228090 w 2229573"/>
              <a:gd name="connsiteY3" fmla="*/ 754852 h 761202"/>
              <a:gd name="connsiteX4" fmla="*/ 2378 w 2229573"/>
              <a:gd name="connsiteY4" fmla="*/ 761202 h 761202"/>
              <a:gd name="connsiteX5" fmla="*/ 140937 w 2229573"/>
              <a:gd name="connsiteY5" fmla="*/ 531939 h 761202"/>
              <a:gd name="connsiteX0" fmla="*/ 140937 w 2229573"/>
              <a:gd name="connsiteY0" fmla="*/ 515900 h 761202"/>
              <a:gd name="connsiteX1" fmla="*/ 459089 w 2229573"/>
              <a:gd name="connsiteY1" fmla="*/ 6041 h 761202"/>
              <a:gd name="connsiteX2" fmla="*/ 1725808 w 2229573"/>
              <a:gd name="connsiteY2" fmla="*/ 7486 h 761202"/>
              <a:gd name="connsiteX3" fmla="*/ 2228090 w 2229573"/>
              <a:gd name="connsiteY3" fmla="*/ 754852 h 761202"/>
              <a:gd name="connsiteX4" fmla="*/ 2378 w 2229573"/>
              <a:gd name="connsiteY4" fmla="*/ 761202 h 761202"/>
              <a:gd name="connsiteX5" fmla="*/ 140937 w 2229573"/>
              <a:gd name="connsiteY5" fmla="*/ 515900 h 761202"/>
              <a:gd name="connsiteX0" fmla="*/ 140937 w 2229573"/>
              <a:gd name="connsiteY0" fmla="*/ 515900 h 761202"/>
              <a:gd name="connsiteX1" fmla="*/ 459089 w 2229573"/>
              <a:gd name="connsiteY1" fmla="*/ 6041 h 761202"/>
              <a:gd name="connsiteX2" fmla="*/ 1725808 w 2229573"/>
              <a:gd name="connsiteY2" fmla="*/ 7486 h 761202"/>
              <a:gd name="connsiteX3" fmla="*/ 2228090 w 2229573"/>
              <a:gd name="connsiteY3" fmla="*/ 754852 h 761202"/>
              <a:gd name="connsiteX4" fmla="*/ 2378 w 2229573"/>
              <a:gd name="connsiteY4" fmla="*/ 761202 h 761202"/>
              <a:gd name="connsiteX5" fmla="*/ 140937 w 2229573"/>
              <a:gd name="connsiteY5" fmla="*/ 515900 h 761202"/>
              <a:gd name="connsiteX0" fmla="*/ 144443 w 2229515"/>
              <a:gd name="connsiteY0" fmla="*/ 512336 h 761202"/>
              <a:gd name="connsiteX1" fmla="*/ 459031 w 2229515"/>
              <a:gd name="connsiteY1" fmla="*/ 6041 h 761202"/>
              <a:gd name="connsiteX2" fmla="*/ 1725750 w 2229515"/>
              <a:gd name="connsiteY2" fmla="*/ 7486 h 761202"/>
              <a:gd name="connsiteX3" fmla="*/ 2228032 w 2229515"/>
              <a:gd name="connsiteY3" fmla="*/ 754852 h 761202"/>
              <a:gd name="connsiteX4" fmla="*/ 2320 w 2229515"/>
              <a:gd name="connsiteY4" fmla="*/ 761202 h 761202"/>
              <a:gd name="connsiteX5" fmla="*/ 144443 w 2229515"/>
              <a:gd name="connsiteY5" fmla="*/ 512336 h 761202"/>
              <a:gd name="connsiteX0" fmla="*/ 153221 w 2238293"/>
              <a:gd name="connsiteY0" fmla="*/ 512336 h 761202"/>
              <a:gd name="connsiteX1" fmla="*/ 467809 w 2238293"/>
              <a:gd name="connsiteY1" fmla="*/ 6041 h 761202"/>
              <a:gd name="connsiteX2" fmla="*/ 1734528 w 2238293"/>
              <a:gd name="connsiteY2" fmla="*/ 7486 h 761202"/>
              <a:gd name="connsiteX3" fmla="*/ 2236810 w 2238293"/>
              <a:gd name="connsiteY3" fmla="*/ 754852 h 761202"/>
              <a:gd name="connsiteX4" fmla="*/ 2187 w 2238293"/>
              <a:gd name="connsiteY4" fmla="*/ 761202 h 761202"/>
              <a:gd name="connsiteX5" fmla="*/ 153221 w 2238293"/>
              <a:gd name="connsiteY5" fmla="*/ 512336 h 761202"/>
              <a:gd name="connsiteX0" fmla="*/ 151052 w 2236124"/>
              <a:gd name="connsiteY0" fmla="*/ 512336 h 761202"/>
              <a:gd name="connsiteX1" fmla="*/ 465640 w 2236124"/>
              <a:gd name="connsiteY1" fmla="*/ 6041 h 761202"/>
              <a:gd name="connsiteX2" fmla="*/ 1732359 w 2236124"/>
              <a:gd name="connsiteY2" fmla="*/ 7486 h 761202"/>
              <a:gd name="connsiteX3" fmla="*/ 2234641 w 2236124"/>
              <a:gd name="connsiteY3" fmla="*/ 754852 h 761202"/>
              <a:gd name="connsiteX4" fmla="*/ 18 w 2236124"/>
              <a:gd name="connsiteY4" fmla="*/ 761202 h 761202"/>
              <a:gd name="connsiteX5" fmla="*/ 151052 w 2236124"/>
              <a:gd name="connsiteY5" fmla="*/ 512336 h 761202"/>
              <a:gd name="connsiteX0" fmla="*/ 151052 w 2234641"/>
              <a:gd name="connsiteY0" fmla="*/ 512336 h 761202"/>
              <a:gd name="connsiteX1" fmla="*/ 465640 w 2234641"/>
              <a:gd name="connsiteY1" fmla="*/ 6041 h 761202"/>
              <a:gd name="connsiteX2" fmla="*/ 1732359 w 2234641"/>
              <a:gd name="connsiteY2" fmla="*/ 7486 h 761202"/>
              <a:gd name="connsiteX3" fmla="*/ 2234641 w 2234641"/>
              <a:gd name="connsiteY3" fmla="*/ 754852 h 761202"/>
              <a:gd name="connsiteX4" fmla="*/ 18 w 2234641"/>
              <a:gd name="connsiteY4" fmla="*/ 761202 h 761202"/>
              <a:gd name="connsiteX5" fmla="*/ 151052 w 2234641"/>
              <a:gd name="connsiteY5" fmla="*/ 512336 h 76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4641" h="761202">
                <a:moveTo>
                  <a:pt x="151052" y="512336"/>
                </a:moveTo>
                <a:cubicBezTo>
                  <a:pt x="220763" y="405156"/>
                  <a:pt x="445357" y="31321"/>
                  <a:pt x="465640" y="6041"/>
                </a:cubicBezTo>
                <a:cubicBezTo>
                  <a:pt x="468014" y="8811"/>
                  <a:pt x="1719222" y="-9890"/>
                  <a:pt x="1732359" y="7486"/>
                </a:cubicBezTo>
                <a:cubicBezTo>
                  <a:pt x="1745496" y="24862"/>
                  <a:pt x="2234066" y="763727"/>
                  <a:pt x="2234641" y="754852"/>
                </a:cubicBezTo>
                <a:lnTo>
                  <a:pt x="18" y="761202"/>
                </a:lnTo>
                <a:cubicBezTo>
                  <a:pt x="-1686" y="760038"/>
                  <a:pt x="119283" y="569405"/>
                  <a:pt x="151052" y="512336"/>
                </a:cubicBezTo>
                <a:close/>
              </a:path>
            </a:pathLst>
          </a:custGeom>
          <a:solidFill>
            <a:schemeClr val="accent2"/>
          </a:solidFill>
          <a:ln w="38100">
            <a:solidFill>
              <a:schemeClr val="bg1"/>
            </a:solidFill>
          </a:ln>
        </p:spPr>
        <p:txBody>
          <a:bodyPr lIns="144000" rIns="144000" anchor="ctr"/>
          <a:lstStyle>
            <a:lvl1pPr marL="0" indent="0" algn="ctr">
              <a:lnSpc>
                <a:spcPct val="90000"/>
              </a:lnSpc>
              <a:spcBef>
                <a:spcPts val="0"/>
              </a:spcBef>
              <a:buNone/>
              <a:defRPr spc="-40" baseline="0">
                <a:solidFill>
                  <a:schemeClr val="bg1"/>
                </a:solidFill>
              </a:defRPr>
            </a:lvl1pPr>
          </a:lstStyle>
          <a:p>
            <a:pPr lvl="0"/>
            <a:r>
              <a:rPr lang="en-GB"/>
              <a:t>Insert</a:t>
            </a:r>
            <a:br>
              <a:rPr lang="en-GB"/>
            </a:br>
            <a:r>
              <a:rPr lang="en-GB"/>
              <a:t>text</a:t>
            </a:r>
            <a:endParaRPr lang="en-FI"/>
          </a:p>
        </p:txBody>
      </p:sp>
      <p:sp>
        <p:nvSpPr>
          <p:cNvPr id="4" name="Text Placeholder 3">
            <a:extLst>
              <a:ext uri="{FF2B5EF4-FFF2-40B4-BE49-F238E27FC236}">
                <a16:creationId xmlns:a16="http://schemas.microsoft.com/office/drawing/2014/main" id="{1587DA75-DCD6-6B25-8C95-696A515581ED}"/>
              </a:ext>
            </a:extLst>
          </p:cNvPr>
          <p:cNvSpPr>
            <a:spLocks noGrp="1"/>
          </p:cNvSpPr>
          <p:nvPr>
            <p:ph type="body" sz="quarter" idx="40" hasCustomPrompt="1"/>
          </p:nvPr>
        </p:nvSpPr>
        <p:spPr>
          <a:xfrm>
            <a:off x="695324" y="2340687"/>
            <a:ext cx="6946725" cy="1187726"/>
          </a:xfrm>
          <a:custGeom>
            <a:avLst/>
            <a:gdLst>
              <a:gd name="connsiteX0" fmla="*/ 0 w 4532313"/>
              <a:gd name="connsiteY0" fmla="*/ 0 h 2344738"/>
              <a:gd name="connsiteX1" fmla="*/ 4532313 w 4532313"/>
              <a:gd name="connsiteY1" fmla="*/ 0 h 2344738"/>
              <a:gd name="connsiteX2" fmla="*/ 4532313 w 4532313"/>
              <a:gd name="connsiteY2" fmla="*/ 2344738 h 2344738"/>
              <a:gd name="connsiteX3" fmla="*/ 0 w 4532313"/>
              <a:gd name="connsiteY3" fmla="*/ 2344738 h 2344738"/>
              <a:gd name="connsiteX4" fmla="*/ 0 w 4532313"/>
              <a:gd name="connsiteY4" fmla="*/ 0 h 2344738"/>
              <a:gd name="connsiteX0" fmla="*/ 13276 w 4545589"/>
              <a:gd name="connsiteY0" fmla="*/ 0 h 2344738"/>
              <a:gd name="connsiteX1" fmla="*/ 4545589 w 4545589"/>
              <a:gd name="connsiteY1" fmla="*/ 0 h 2344738"/>
              <a:gd name="connsiteX2" fmla="*/ 4545589 w 4545589"/>
              <a:gd name="connsiteY2" fmla="*/ 2344738 h 2344738"/>
              <a:gd name="connsiteX3" fmla="*/ 13276 w 4545589"/>
              <a:gd name="connsiteY3" fmla="*/ 2344738 h 2344738"/>
              <a:gd name="connsiteX4" fmla="*/ 0 w 4545589"/>
              <a:gd name="connsiteY4" fmla="*/ 1183151 h 2344738"/>
              <a:gd name="connsiteX5" fmla="*/ 13276 w 4545589"/>
              <a:gd name="connsiteY5" fmla="*/ 0 h 2344738"/>
              <a:gd name="connsiteX0" fmla="*/ 17487 w 4549800"/>
              <a:gd name="connsiteY0" fmla="*/ 0 h 2344738"/>
              <a:gd name="connsiteX1" fmla="*/ 4549800 w 4549800"/>
              <a:gd name="connsiteY1" fmla="*/ 0 h 2344738"/>
              <a:gd name="connsiteX2" fmla="*/ 4549800 w 4549800"/>
              <a:gd name="connsiteY2" fmla="*/ 2344738 h 2344738"/>
              <a:gd name="connsiteX3" fmla="*/ 17487 w 4549800"/>
              <a:gd name="connsiteY3" fmla="*/ 2344738 h 2344738"/>
              <a:gd name="connsiteX4" fmla="*/ 4211 w 4549800"/>
              <a:gd name="connsiteY4" fmla="*/ 1183151 h 2344738"/>
              <a:gd name="connsiteX5" fmla="*/ 17487 w 4549800"/>
              <a:gd name="connsiteY5" fmla="*/ 0 h 2344738"/>
              <a:gd name="connsiteX0" fmla="*/ 17487 w 4549800"/>
              <a:gd name="connsiteY0" fmla="*/ 0 h 2344738"/>
              <a:gd name="connsiteX1" fmla="*/ 4549800 w 4549800"/>
              <a:gd name="connsiteY1" fmla="*/ 0 h 2344738"/>
              <a:gd name="connsiteX2" fmla="*/ 4549800 w 4549800"/>
              <a:gd name="connsiteY2" fmla="*/ 2344738 h 2344738"/>
              <a:gd name="connsiteX3" fmla="*/ 17487 w 4549800"/>
              <a:gd name="connsiteY3" fmla="*/ 2344738 h 2344738"/>
              <a:gd name="connsiteX4" fmla="*/ 4211 w 4549800"/>
              <a:gd name="connsiteY4" fmla="*/ 1183151 h 2344738"/>
              <a:gd name="connsiteX5" fmla="*/ 17487 w 4549800"/>
              <a:gd name="connsiteY5" fmla="*/ 0 h 2344738"/>
              <a:gd name="connsiteX0" fmla="*/ 16040 w 4548353"/>
              <a:gd name="connsiteY0" fmla="*/ 0 h 2344738"/>
              <a:gd name="connsiteX1" fmla="*/ 4548353 w 4548353"/>
              <a:gd name="connsiteY1" fmla="*/ 0 h 2344738"/>
              <a:gd name="connsiteX2" fmla="*/ 4548353 w 4548353"/>
              <a:gd name="connsiteY2" fmla="*/ 2344738 h 2344738"/>
              <a:gd name="connsiteX3" fmla="*/ 16040 w 4548353"/>
              <a:gd name="connsiteY3" fmla="*/ 2344738 h 2344738"/>
              <a:gd name="connsiteX4" fmla="*/ 2764 w 4548353"/>
              <a:gd name="connsiteY4" fmla="*/ 1183151 h 2344738"/>
              <a:gd name="connsiteX5" fmla="*/ 16040 w 454835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0 w 4532313"/>
              <a:gd name="connsiteY3" fmla="*/ 2344738 h 2344738"/>
              <a:gd name="connsiteX4" fmla="*/ 4479 w 4532313"/>
              <a:gd name="connsiteY4" fmla="*/ 1209784 h 2344738"/>
              <a:gd name="connsiteX5" fmla="*/ 0 w 4532313"/>
              <a:gd name="connsiteY5" fmla="*/ 0 h 2344738"/>
              <a:gd name="connsiteX0" fmla="*/ 14335 w 4546648"/>
              <a:gd name="connsiteY0" fmla="*/ 0 h 2344883"/>
              <a:gd name="connsiteX1" fmla="*/ 4546648 w 4546648"/>
              <a:gd name="connsiteY1" fmla="*/ 0 h 2344883"/>
              <a:gd name="connsiteX2" fmla="*/ 4546648 w 4546648"/>
              <a:gd name="connsiteY2" fmla="*/ 2344738 h 2344883"/>
              <a:gd name="connsiteX3" fmla="*/ 14335 w 4546648"/>
              <a:gd name="connsiteY3" fmla="*/ 2344738 h 2344883"/>
              <a:gd name="connsiteX4" fmla="*/ 18814 w 4546648"/>
              <a:gd name="connsiteY4" fmla="*/ 1209784 h 2344883"/>
              <a:gd name="connsiteX5" fmla="*/ 14335 w 4546648"/>
              <a:gd name="connsiteY5" fmla="*/ 0 h 2344883"/>
              <a:gd name="connsiteX0" fmla="*/ 0 w 4532313"/>
              <a:gd name="connsiteY0" fmla="*/ 0 h 2344883"/>
              <a:gd name="connsiteX1" fmla="*/ 4532313 w 4532313"/>
              <a:gd name="connsiteY1" fmla="*/ 0 h 2344883"/>
              <a:gd name="connsiteX2" fmla="*/ 4532313 w 4532313"/>
              <a:gd name="connsiteY2" fmla="*/ 2344738 h 2344883"/>
              <a:gd name="connsiteX3" fmla="*/ 26633 w 4532313"/>
              <a:gd name="connsiteY3" fmla="*/ 2344738 h 2344883"/>
              <a:gd name="connsiteX4" fmla="*/ 4479 w 4532313"/>
              <a:gd name="connsiteY4" fmla="*/ 1209784 h 2344883"/>
              <a:gd name="connsiteX5" fmla="*/ 0 w 4532313"/>
              <a:gd name="connsiteY5" fmla="*/ 0 h 2344883"/>
              <a:gd name="connsiteX0" fmla="*/ 0 w 4532313"/>
              <a:gd name="connsiteY0" fmla="*/ 0 h 2344883"/>
              <a:gd name="connsiteX1" fmla="*/ 4532313 w 4532313"/>
              <a:gd name="connsiteY1" fmla="*/ 0 h 2344883"/>
              <a:gd name="connsiteX2" fmla="*/ 4532313 w 4532313"/>
              <a:gd name="connsiteY2" fmla="*/ 2344738 h 2344883"/>
              <a:gd name="connsiteX3" fmla="*/ 35511 w 4532313"/>
              <a:gd name="connsiteY3" fmla="*/ 2344738 h 2344883"/>
              <a:gd name="connsiteX4" fmla="*/ 4479 w 4532313"/>
              <a:gd name="connsiteY4" fmla="*/ 1209784 h 2344883"/>
              <a:gd name="connsiteX5" fmla="*/ 0 w 4532313"/>
              <a:gd name="connsiteY5" fmla="*/ 0 h 2344883"/>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4479 w 4532313"/>
              <a:gd name="connsiteY4" fmla="*/ 120978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532313 w 4532313"/>
              <a:gd name="connsiteY1" fmla="*/ 0 h 2344738"/>
              <a:gd name="connsiteX2" fmla="*/ 4532313 w 4532313"/>
              <a:gd name="connsiteY2" fmla="*/ 2344738 h 2344738"/>
              <a:gd name="connsiteX3" fmla="*/ 35511 w 4532313"/>
              <a:gd name="connsiteY3" fmla="*/ 2344738 h 2344738"/>
              <a:gd name="connsiteX4" fmla="*/ 14602 w 4532313"/>
              <a:gd name="connsiteY4" fmla="*/ 1881244 h 2344738"/>
              <a:gd name="connsiteX5" fmla="*/ 0 w 4532313"/>
              <a:gd name="connsiteY5" fmla="*/ 0 h 2344738"/>
              <a:gd name="connsiteX0" fmla="*/ 0 w 4532313"/>
              <a:gd name="connsiteY0" fmla="*/ 0 h 2344738"/>
              <a:gd name="connsiteX1" fmla="*/ 4472731 w 4532313"/>
              <a:gd name="connsiteY1" fmla="*/ 619 h 2344738"/>
              <a:gd name="connsiteX2" fmla="*/ 4532313 w 4532313"/>
              <a:gd name="connsiteY2" fmla="*/ 0 h 2344738"/>
              <a:gd name="connsiteX3" fmla="*/ 4532313 w 4532313"/>
              <a:gd name="connsiteY3" fmla="*/ 2344738 h 2344738"/>
              <a:gd name="connsiteX4" fmla="*/ 35511 w 4532313"/>
              <a:gd name="connsiteY4" fmla="*/ 2344738 h 2344738"/>
              <a:gd name="connsiteX5" fmla="*/ 14602 w 4532313"/>
              <a:gd name="connsiteY5" fmla="*/ 1881244 h 2344738"/>
              <a:gd name="connsiteX6" fmla="*/ 0 w 4532313"/>
              <a:gd name="connsiteY6" fmla="*/ 0 h 2344738"/>
              <a:gd name="connsiteX0" fmla="*/ 0 w 4532313"/>
              <a:gd name="connsiteY0" fmla="*/ 0 h 2344738"/>
              <a:gd name="connsiteX1" fmla="*/ 4472731 w 4532313"/>
              <a:gd name="connsiteY1" fmla="*/ 619 h 2344738"/>
              <a:gd name="connsiteX2" fmla="*/ 4532313 w 4532313"/>
              <a:gd name="connsiteY2" fmla="*/ 33742 h 2344738"/>
              <a:gd name="connsiteX3" fmla="*/ 4532313 w 4532313"/>
              <a:gd name="connsiteY3" fmla="*/ 2344738 h 2344738"/>
              <a:gd name="connsiteX4" fmla="*/ 35511 w 4532313"/>
              <a:gd name="connsiteY4" fmla="*/ 2344738 h 2344738"/>
              <a:gd name="connsiteX5" fmla="*/ 14602 w 4532313"/>
              <a:gd name="connsiteY5" fmla="*/ 1881244 h 2344738"/>
              <a:gd name="connsiteX6" fmla="*/ 0 w 4532313"/>
              <a:gd name="connsiteY6" fmla="*/ 0 h 2344738"/>
              <a:gd name="connsiteX0" fmla="*/ 0 w 4533045"/>
              <a:gd name="connsiteY0" fmla="*/ 0 h 2344738"/>
              <a:gd name="connsiteX1" fmla="*/ 4472731 w 4533045"/>
              <a:gd name="connsiteY1" fmla="*/ 619 h 2344738"/>
              <a:gd name="connsiteX2" fmla="*/ 4532313 w 4533045"/>
              <a:gd name="connsiteY2" fmla="*/ 33742 h 2344738"/>
              <a:gd name="connsiteX3" fmla="*/ 4532313 w 4533045"/>
              <a:gd name="connsiteY3" fmla="*/ 2344738 h 2344738"/>
              <a:gd name="connsiteX4" fmla="*/ 35511 w 4533045"/>
              <a:gd name="connsiteY4" fmla="*/ 2344738 h 2344738"/>
              <a:gd name="connsiteX5" fmla="*/ 14602 w 4533045"/>
              <a:gd name="connsiteY5" fmla="*/ 1881244 h 2344738"/>
              <a:gd name="connsiteX6" fmla="*/ 0 w 4533045"/>
              <a:gd name="connsiteY6" fmla="*/ 0 h 2344738"/>
              <a:gd name="connsiteX0" fmla="*/ 0 w 4535312"/>
              <a:gd name="connsiteY0" fmla="*/ 0 h 2344738"/>
              <a:gd name="connsiteX1" fmla="*/ 4472731 w 4535312"/>
              <a:gd name="connsiteY1" fmla="*/ 619 h 2344738"/>
              <a:gd name="connsiteX2" fmla="*/ 4532313 w 4535312"/>
              <a:gd name="connsiteY2" fmla="*/ 33742 h 2344738"/>
              <a:gd name="connsiteX3" fmla="*/ 4532313 w 4535312"/>
              <a:gd name="connsiteY3" fmla="*/ 2344738 h 2344738"/>
              <a:gd name="connsiteX4" fmla="*/ 35511 w 4535312"/>
              <a:gd name="connsiteY4" fmla="*/ 2344738 h 2344738"/>
              <a:gd name="connsiteX5" fmla="*/ 14602 w 4535312"/>
              <a:gd name="connsiteY5" fmla="*/ 1881244 h 2344738"/>
              <a:gd name="connsiteX6" fmla="*/ 0 w 4535312"/>
              <a:gd name="connsiteY6" fmla="*/ 0 h 2344738"/>
              <a:gd name="connsiteX0" fmla="*/ 0 w 4535312"/>
              <a:gd name="connsiteY0" fmla="*/ 0 h 2349041"/>
              <a:gd name="connsiteX1" fmla="*/ 4472731 w 4535312"/>
              <a:gd name="connsiteY1" fmla="*/ 619 h 2349041"/>
              <a:gd name="connsiteX2" fmla="*/ 4532313 w 4535312"/>
              <a:gd name="connsiteY2" fmla="*/ 33742 h 2349041"/>
              <a:gd name="connsiteX3" fmla="*/ 4532313 w 4535312"/>
              <a:gd name="connsiteY3" fmla="*/ 2344738 h 2349041"/>
              <a:gd name="connsiteX4" fmla="*/ 3730413 w 4535312"/>
              <a:gd name="connsiteY4" fmla="*/ 2349041 h 2349041"/>
              <a:gd name="connsiteX5" fmla="*/ 35511 w 4535312"/>
              <a:gd name="connsiteY5" fmla="*/ 2344738 h 2349041"/>
              <a:gd name="connsiteX6" fmla="*/ 14602 w 4535312"/>
              <a:gd name="connsiteY6" fmla="*/ 1881244 h 2349041"/>
              <a:gd name="connsiteX7" fmla="*/ 0 w 4535312"/>
              <a:gd name="connsiteY7" fmla="*/ 0 h 2349041"/>
              <a:gd name="connsiteX0" fmla="*/ 0 w 4535312"/>
              <a:gd name="connsiteY0" fmla="*/ 0 h 2349495"/>
              <a:gd name="connsiteX1" fmla="*/ 4472731 w 4535312"/>
              <a:gd name="connsiteY1" fmla="*/ 619 h 2349495"/>
              <a:gd name="connsiteX2" fmla="*/ 4532313 w 4535312"/>
              <a:gd name="connsiteY2" fmla="*/ 33742 h 2349495"/>
              <a:gd name="connsiteX3" fmla="*/ 4532313 w 4535312"/>
              <a:gd name="connsiteY3" fmla="*/ 2344738 h 2349495"/>
              <a:gd name="connsiteX4" fmla="*/ 3730413 w 4535312"/>
              <a:gd name="connsiteY4" fmla="*/ 2349041 h 2349495"/>
              <a:gd name="connsiteX5" fmla="*/ 35511 w 4535312"/>
              <a:gd name="connsiteY5" fmla="*/ 2344738 h 2349495"/>
              <a:gd name="connsiteX6" fmla="*/ 14602 w 4535312"/>
              <a:gd name="connsiteY6" fmla="*/ 1881244 h 2349495"/>
              <a:gd name="connsiteX7" fmla="*/ 0 w 4535312"/>
              <a:gd name="connsiteY7" fmla="*/ 0 h 2349495"/>
              <a:gd name="connsiteX0" fmla="*/ 0 w 4535312"/>
              <a:gd name="connsiteY0" fmla="*/ 0 h 2352415"/>
              <a:gd name="connsiteX1" fmla="*/ 4472731 w 4535312"/>
              <a:gd name="connsiteY1" fmla="*/ 619 h 2352415"/>
              <a:gd name="connsiteX2" fmla="*/ 4532313 w 4535312"/>
              <a:gd name="connsiteY2" fmla="*/ 33742 h 2352415"/>
              <a:gd name="connsiteX3" fmla="*/ 4532313 w 4535312"/>
              <a:gd name="connsiteY3" fmla="*/ 2344738 h 2352415"/>
              <a:gd name="connsiteX4" fmla="*/ 2451603 w 4535312"/>
              <a:gd name="connsiteY4" fmla="*/ 2352415 h 2352415"/>
              <a:gd name="connsiteX5" fmla="*/ 35511 w 4535312"/>
              <a:gd name="connsiteY5" fmla="*/ 2344738 h 2352415"/>
              <a:gd name="connsiteX6" fmla="*/ 14602 w 4535312"/>
              <a:gd name="connsiteY6" fmla="*/ 1881244 h 2352415"/>
              <a:gd name="connsiteX7" fmla="*/ 0 w 4535312"/>
              <a:gd name="connsiteY7" fmla="*/ 0 h 2352415"/>
              <a:gd name="connsiteX0" fmla="*/ 0 w 4533045"/>
              <a:gd name="connsiteY0" fmla="*/ 0 h 2359940"/>
              <a:gd name="connsiteX1" fmla="*/ 4472731 w 4533045"/>
              <a:gd name="connsiteY1" fmla="*/ 619 h 2359940"/>
              <a:gd name="connsiteX2" fmla="*/ 4532313 w 4533045"/>
              <a:gd name="connsiteY2" fmla="*/ 33742 h 2359940"/>
              <a:gd name="connsiteX3" fmla="*/ 4084742 w 4533045"/>
              <a:gd name="connsiteY3" fmla="*/ 2359940 h 2359940"/>
              <a:gd name="connsiteX4" fmla="*/ 2451603 w 4533045"/>
              <a:gd name="connsiteY4" fmla="*/ 2352415 h 2359940"/>
              <a:gd name="connsiteX5" fmla="*/ 35511 w 4533045"/>
              <a:gd name="connsiteY5" fmla="*/ 2344738 h 2359940"/>
              <a:gd name="connsiteX6" fmla="*/ 14602 w 4533045"/>
              <a:gd name="connsiteY6" fmla="*/ 1881244 h 2359940"/>
              <a:gd name="connsiteX7" fmla="*/ 0 w 4533045"/>
              <a:gd name="connsiteY7" fmla="*/ 0 h 2359940"/>
              <a:gd name="connsiteX0" fmla="*/ 0 w 4533045"/>
              <a:gd name="connsiteY0" fmla="*/ 0 h 2359940"/>
              <a:gd name="connsiteX1" fmla="*/ 4472731 w 4533045"/>
              <a:gd name="connsiteY1" fmla="*/ 619 h 2359940"/>
              <a:gd name="connsiteX2" fmla="*/ 4532313 w 4533045"/>
              <a:gd name="connsiteY2" fmla="*/ 33742 h 2359940"/>
              <a:gd name="connsiteX3" fmla="*/ 4084742 w 4533045"/>
              <a:gd name="connsiteY3" fmla="*/ 2359940 h 2359940"/>
              <a:gd name="connsiteX4" fmla="*/ 2451603 w 4533045"/>
              <a:gd name="connsiteY4" fmla="*/ 2352415 h 2359940"/>
              <a:gd name="connsiteX5" fmla="*/ 35511 w 4533045"/>
              <a:gd name="connsiteY5" fmla="*/ 2344738 h 2359940"/>
              <a:gd name="connsiteX6" fmla="*/ 14602 w 4533045"/>
              <a:gd name="connsiteY6" fmla="*/ 1881244 h 2359940"/>
              <a:gd name="connsiteX7" fmla="*/ 0 w 4533045"/>
              <a:gd name="connsiteY7" fmla="*/ 0 h 2359940"/>
              <a:gd name="connsiteX0" fmla="*/ 0 w 4533045"/>
              <a:gd name="connsiteY0" fmla="*/ 0 h 2359940"/>
              <a:gd name="connsiteX1" fmla="*/ 4472731 w 4533045"/>
              <a:gd name="connsiteY1" fmla="*/ 619 h 2359940"/>
              <a:gd name="connsiteX2" fmla="*/ 4532313 w 4533045"/>
              <a:gd name="connsiteY2" fmla="*/ 33742 h 2359940"/>
              <a:gd name="connsiteX3" fmla="*/ 4084742 w 4533045"/>
              <a:gd name="connsiteY3" fmla="*/ 2359940 h 2359940"/>
              <a:gd name="connsiteX4" fmla="*/ 2451603 w 4533045"/>
              <a:gd name="connsiteY4" fmla="*/ 2352415 h 2359940"/>
              <a:gd name="connsiteX5" fmla="*/ 35511 w 4533045"/>
              <a:gd name="connsiteY5" fmla="*/ 2344738 h 2359940"/>
              <a:gd name="connsiteX6" fmla="*/ 14602 w 4533045"/>
              <a:gd name="connsiteY6" fmla="*/ 1881244 h 2359940"/>
              <a:gd name="connsiteX7" fmla="*/ 0 w 4533045"/>
              <a:gd name="connsiteY7" fmla="*/ 0 h 2359940"/>
              <a:gd name="connsiteX0" fmla="*/ 0 w 4547391"/>
              <a:gd name="connsiteY0" fmla="*/ 0 h 2359940"/>
              <a:gd name="connsiteX1" fmla="*/ 4472731 w 4547391"/>
              <a:gd name="connsiteY1" fmla="*/ 619 h 2359940"/>
              <a:gd name="connsiteX2" fmla="*/ 4546818 w 4547391"/>
              <a:gd name="connsiteY2" fmla="*/ 27407 h 2359940"/>
              <a:gd name="connsiteX3" fmla="*/ 4084742 w 4547391"/>
              <a:gd name="connsiteY3" fmla="*/ 2359940 h 2359940"/>
              <a:gd name="connsiteX4" fmla="*/ 2451603 w 4547391"/>
              <a:gd name="connsiteY4" fmla="*/ 2352415 h 2359940"/>
              <a:gd name="connsiteX5" fmla="*/ 35511 w 4547391"/>
              <a:gd name="connsiteY5" fmla="*/ 2344738 h 2359940"/>
              <a:gd name="connsiteX6" fmla="*/ 14602 w 4547391"/>
              <a:gd name="connsiteY6" fmla="*/ 1881244 h 2359940"/>
              <a:gd name="connsiteX7" fmla="*/ 0 w 4547391"/>
              <a:gd name="connsiteY7" fmla="*/ 0 h 2359940"/>
              <a:gd name="connsiteX0" fmla="*/ 0 w 4547391"/>
              <a:gd name="connsiteY0" fmla="*/ 0 h 2359940"/>
              <a:gd name="connsiteX1" fmla="*/ 4472731 w 4547391"/>
              <a:gd name="connsiteY1" fmla="*/ 619 h 2359940"/>
              <a:gd name="connsiteX2" fmla="*/ 4546818 w 4547391"/>
              <a:gd name="connsiteY2" fmla="*/ 27407 h 2359940"/>
              <a:gd name="connsiteX3" fmla="*/ 4084742 w 4547391"/>
              <a:gd name="connsiteY3" fmla="*/ 2359940 h 2359940"/>
              <a:gd name="connsiteX4" fmla="*/ 2451603 w 4547391"/>
              <a:gd name="connsiteY4" fmla="*/ 2352415 h 2359940"/>
              <a:gd name="connsiteX5" fmla="*/ 19526 w 4547391"/>
              <a:gd name="connsiteY5" fmla="*/ 2352882 h 2359940"/>
              <a:gd name="connsiteX6" fmla="*/ 14602 w 4547391"/>
              <a:gd name="connsiteY6" fmla="*/ 1881244 h 2359940"/>
              <a:gd name="connsiteX7" fmla="*/ 0 w 4547391"/>
              <a:gd name="connsiteY7" fmla="*/ 0 h 2359940"/>
              <a:gd name="connsiteX0" fmla="*/ 0 w 4547391"/>
              <a:gd name="connsiteY0" fmla="*/ 0 h 2359940"/>
              <a:gd name="connsiteX1" fmla="*/ 4472731 w 4547391"/>
              <a:gd name="connsiteY1" fmla="*/ 619 h 2359940"/>
              <a:gd name="connsiteX2" fmla="*/ 4546818 w 4547391"/>
              <a:gd name="connsiteY2" fmla="*/ 27407 h 2359940"/>
              <a:gd name="connsiteX3" fmla="*/ 4084742 w 4547391"/>
              <a:gd name="connsiteY3" fmla="*/ 2359940 h 2359940"/>
              <a:gd name="connsiteX4" fmla="*/ 2451603 w 4547391"/>
              <a:gd name="connsiteY4" fmla="*/ 2352415 h 2359940"/>
              <a:gd name="connsiteX5" fmla="*/ 19526 w 4547391"/>
              <a:gd name="connsiteY5" fmla="*/ 2352882 h 2359940"/>
              <a:gd name="connsiteX6" fmla="*/ 3946 w 4547391"/>
              <a:gd name="connsiteY6" fmla="*/ 1058708 h 2359940"/>
              <a:gd name="connsiteX7" fmla="*/ 0 w 4547391"/>
              <a:gd name="connsiteY7" fmla="*/ 0 h 2359940"/>
              <a:gd name="connsiteX0" fmla="*/ 0 w 4547391"/>
              <a:gd name="connsiteY0" fmla="*/ 0 h 2359940"/>
              <a:gd name="connsiteX1" fmla="*/ 4472731 w 4547391"/>
              <a:gd name="connsiteY1" fmla="*/ 619 h 2359940"/>
              <a:gd name="connsiteX2" fmla="*/ 4546818 w 4547391"/>
              <a:gd name="connsiteY2" fmla="*/ 27407 h 2359940"/>
              <a:gd name="connsiteX3" fmla="*/ 4084742 w 4547391"/>
              <a:gd name="connsiteY3" fmla="*/ 2359940 h 2359940"/>
              <a:gd name="connsiteX4" fmla="*/ 2451603 w 4547391"/>
              <a:gd name="connsiteY4" fmla="*/ 2352415 h 2359940"/>
              <a:gd name="connsiteX5" fmla="*/ 19526 w 4547391"/>
              <a:gd name="connsiteY5" fmla="*/ 2352882 h 2359940"/>
              <a:gd name="connsiteX6" fmla="*/ 3946 w 4547391"/>
              <a:gd name="connsiteY6" fmla="*/ 1058708 h 2359940"/>
              <a:gd name="connsiteX7" fmla="*/ 0 w 4547391"/>
              <a:gd name="connsiteY7" fmla="*/ 0 h 2359940"/>
              <a:gd name="connsiteX0" fmla="*/ 0 w 4547391"/>
              <a:gd name="connsiteY0" fmla="*/ 0 h 2359940"/>
              <a:gd name="connsiteX1" fmla="*/ 4472731 w 4547391"/>
              <a:gd name="connsiteY1" fmla="*/ 619 h 2359940"/>
              <a:gd name="connsiteX2" fmla="*/ 4546818 w 4547391"/>
              <a:gd name="connsiteY2" fmla="*/ 27407 h 2359940"/>
              <a:gd name="connsiteX3" fmla="*/ 4084742 w 4547391"/>
              <a:gd name="connsiteY3" fmla="*/ 2359940 h 2359940"/>
              <a:gd name="connsiteX4" fmla="*/ 2451603 w 4547391"/>
              <a:gd name="connsiteY4" fmla="*/ 2352415 h 2359940"/>
              <a:gd name="connsiteX5" fmla="*/ 19526 w 4547391"/>
              <a:gd name="connsiteY5" fmla="*/ 2352882 h 2359940"/>
              <a:gd name="connsiteX6" fmla="*/ 3946 w 4547391"/>
              <a:gd name="connsiteY6" fmla="*/ 1083139 h 2359940"/>
              <a:gd name="connsiteX7" fmla="*/ 0 w 4547391"/>
              <a:gd name="connsiteY7" fmla="*/ 0 h 2359940"/>
              <a:gd name="connsiteX0" fmla="*/ 0 w 4547391"/>
              <a:gd name="connsiteY0" fmla="*/ 0 h 2359940"/>
              <a:gd name="connsiteX1" fmla="*/ 4472731 w 4547391"/>
              <a:gd name="connsiteY1" fmla="*/ 619 h 2359940"/>
              <a:gd name="connsiteX2" fmla="*/ 4546818 w 4547391"/>
              <a:gd name="connsiteY2" fmla="*/ 27407 h 2359940"/>
              <a:gd name="connsiteX3" fmla="*/ 4084742 w 4547391"/>
              <a:gd name="connsiteY3" fmla="*/ 2359940 h 2359940"/>
              <a:gd name="connsiteX4" fmla="*/ 2451603 w 4547391"/>
              <a:gd name="connsiteY4" fmla="*/ 2352415 h 2359940"/>
              <a:gd name="connsiteX5" fmla="*/ 19526 w 4547391"/>
              <a:gd name="connsiteY5" fmla="*/ 2352882 h 2359940"/>
              <a:gd name="connsiteX6" fmla="*/ 3946 w 4547391"/>
              <a:gd name="connsiteY6" fmla="*/ 1083139 h 2359940"/>
              <a:gd name="connsiteX7" fmla="*/ 0 w 4547391"/>
              <a:gd name="connsiteY7" fmla="*/ 0 h 2359940"/>
              <a:gd name="connsiteX0" fmla="*/ 0 w 4547391"/>
              <a:gd name="connsiteY0" fmla="*/ 0 h 2359940"/>
              <a:gd name="connsiteX1" fmla="*/ 4472731 w 4547391"/>
              <a:gd name="connsiteY1" fmla="*/ 619 h 2359940"/>
              <a:gd name="connsiteX2" fmla="*/ 4546818 w 4547391"/>
              <a:gd name="connsiteY2" fmla="*/ 27407 h 2359940"/>
              <a:gd name="connsiteX3" fmla="*/ 4084742 w 4547391"/>
              <a:gd name="connsiteY3" fmla="*/ 2359940 h 2359940"/>
              <a:gd name="connsiteX4" fmla="*/ 2451603 w 4547391"/>
              <a:gd name="connsiteY4" fmla="*/ 2352415 h 2359940"/>
              <a:gd name="connsiteX5" fmla="*/ 19526 w 4547391"/>
              <a:gd name="connsiteY5" fmla="*/ 2352882 h 2359940"/>
              <a:gd name="connsiteX6" fmla="*/ 3946 w 4547391"/>
              <a:gd name="connsiteY6" fmla="*/ 1083139 h 2359940"/>
              <a:gd name="connsiteX7" fmla="*/ 0 w 4547391"/>
              <a:gd name="connsiteY7" fmla="*/ 0 h 2359940"/>
              <a:gd name="connsiteX0" fmla="*/ 0 w 4547391"/>
              <a:gd name="connsiteY0" fmla="*/ 0 h 2359940"/>
              <a:gd name="connsiteX1" fmla="*/ 4472731 w 4547391"/>
              <a:gd name="connsiteY1" fmla="*/ 619 h 2359940"/>
              <a:gd name="connsiteX2" fmla="*/ 4546818 w 4547391"/>
              <a:gd name="connsiteY2" fmla="*/ 27407 h 2359940"/>
              <a:gd name="connsiteX3" fmla="*/ 4084742 w 4547391"/>
              <a:gd name="connsiteY3" fmla="*/ 2359940 h 2359940"/>
              <a:gd name="connsiteX4" fmla="*/ 2451603 w 4547391"/>
              <a:gd name="connsiteY4" fmla="*/ 2352415 h 2359940"/>
              <a:gd name="connsiteX5" fmla="*/ 11533 w 4547391"/>
              <a:gd name="connsiteY5" fmla="*/ 2352882 h 2359940"/>
              <a:gd name="connsiteX6" fmla="*/ 3946 w 4547391"/>
              <a:gd name="connsiteY6" fmla="*/ 1083139 h 2359940"/>
              <a:gd name="connsiteX7" fmla="*/ 0 w 4547391"/>
              <a:gd name="connsiteY7" fmla="*/ 0 h 2359940"/>
              <a:gd name="connsiteX0" fmla="*/ 0 w 4547391"/>
              <a:gd name="connsiteY0" fmla="*/ 0 h 2359940"/>
              <a:gd name="connsiteX1" fmla="*/ 4472731 w 4547391"/>
              <a:gd name="connsiteY1" fmla="*/ 619 h 2359940"/>
              <a:gd name="connsiteX2" fmla="*/ 4546818 w 4547391"/>
              <a:gd name="connsiteY2" fmla="*/ 27407 h 2359940"/>
              <a:gd name="connsiteX3" fmla="*/ 3842755 w 4547391"/>
              <a:gd name="connsiteY3" fmla="*/ 2359940 h 2359940"/>
              <a:gd name="connsiteX4" fmla="*/ 2451603 w 4547391"/>
              <a:gd name="connsiteY4" fmla="*/ 2352415 h 2359940"/>
              <a:gd name="connsiteX5" fmla="*/ 11533 w 4547391"/>
              <a:gd name="connsiteY5" fmla="*/ 2352882 h 2359940"/>
              <a:gd name="connsiteX6" fmla="*/ 3946 w 4547391"/>
              <a:gd name="connsiteY6" fmla="*/ 1083139 h 2359940"/>
              <a:gd name="connsiteX7" fmla="*/ 0 w 4547391"/>
              <a:gd name="connsiteY7" fmla="*/ 0 h 2359940"/>
              <a:gd name="connsiteX0" fmla="*/ 0 w 4546939"/>
              <a:gd name="connsiteY0" fmla="*/ 16590 h 2376530"/>
              <a:gd name="connsiteX1" fmla="*/ 4225484 w 4546939"/>
              <a:gd name="connsiteY1" fmla="*/ 0 h 2376530"/>
              <a:gd name="connsiteX2" fmla="*/ 4546818 w 4546939"/>
              <a:gd name="connsiteY2" fmla="*/ 43997 h 2376530"/>
              <a:gd name="connsiteX3" fmla="*/ 3842755 w 4546939"/>
              <a:gd name="connsiteY3" fmla="*/ 2376530 h 2376530"/>
              <a:gd name="connsiteX4" fmla="*/ 2451603 w 4546939"/>
              <a:gd name="connsiteY4" fmla="*/ 2369005 h 2376530"/>
              <a:gd name="connsiteX5" fmla="*/ 11533 w 4546939"/>
              <a:gd name="connsiteY5" fmla="*/ 2369472 h 2376530"/>
              <a:gd name="connsiteX6" fmla="*/ 3946 w 4546939"/>
              <a:gd name="connsiteY6" fmla="*/ 1099729 h 2376530"/>
              <a:gd name="connsiteX7" fmla="*/ 0 w 4546939"/>
              <a:gd name="connsiteY7" fmla="*/ 16590 h 2376530"/>
              <a:gd name="connsiteX0" fmla="*/ 0 w 4236272"/>
              <a:gd name="connsiteY0" fmla="*/ 16590 h 2376530"/>
              <a:gd name="connsiteX1" fmla="*/ 4225484 w 4236272"/>
              <a:gd name="connsiteY1" fmla="*/ 0 h 2376530"/>
              <a:gd name="connsiteX2" fmla="*/ 4225922 w 4236272"/>
              <a:gd name="connsiteY2" fmla="*/ 43998 h 2376530"/>
              <a:gd name="connsiteX3" fmla="*/ 3842755 w 4236272"/>
              <a:gd name="connsiteY3" fmla="*/ 2376530 h 2376530"/>
              <a:gd name="connsiteX4" fmla="*/ 2451603 w 4236272"/>
              <a:gd name="connsiteY4" fmla="*/ 2369005 h 2376530"/>
              <a:gd name="connsiteX5" fmla="*/ 11533 w 4236272"/>
              <a:gd name="connsiteY5" fmla="*/ 2369472 h 2376530"/>
              <a:gd name="connsiteX6" fmla="*/ 3946 w 4236272"/>
              <a:gd name="connsiteY6" fmla="*/ 1099729 h 2376530"/>
              <a:gd name="connsiteX7" fmla="*/ 0 w 4236272"/>
              <a:gd name="connsiteY7" fmla="*/ 16590 h 2376530"/>
              <a:gd name="connsiteX0" fmla="*/ 0 w 4236272"/>
              <a:gd name="connsiteY0" fmla="*/ 16590 h 2369522"/>
              <a:gd name="connsiteX1" fmla="*/ 4225484 w 4236272"/>
              <a:gd name="connsiteY1" fmla="*/ 0 h 2369522"/>
              <a:gd name="connsiteX2" fmla="*/ 4225922 w 4236272"/>
              <a:gd name="connsiteY2" fmla="*/ 43998 h 2369522"/>
              <a:gd name="connsiteX3" fmla="*/ 3832234 w 4236272"/>
              <a:gd name="connsiteY3" fmla="*/ 2342110 h 2369522"/>
              <a:gd name="connsiteX4" fmla="*/ 2451603 w 4236272"/>
              <a:gd name="connsiteY4" fmla="*/ 2369005 h 2369522"/>
              <a:gd name="connsiteX5" fmla="*/ 11533 w 4236272"/>
              <a:gd name="connsiteY5" fmla="*/ 2369472 h 2369522"/>
              <a:gd name="connsiteX6" fmla="*/ 3946 w 4236272"/>
              <a:gd name="connsiteY6" fmla="*/ 1099729 h 2369522"/>
              <a:gd name="connsiteX7" fmla="*/ 0 w 4236272"/>
              <a:gd name="connsiteY7" fmla="*/ 16590 h 236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36272" h="2369522">
                <a:moveTo>
                  <a:pt x="0" y="16590"/>
                </a:moveTo>
                <a:lnTo>
                  <a:pt x="4225484" y="0"/>
                </a:lnTo>
                <a:cubicBezTo>
                  <a:pt x="4245345" y="11041"/>
                  <a:pt x="4233055" y="-4159"/>
                  <a:pt x="4225922" y="43998"/>
                </a:cubicBezTo>
                <a:cubicBezTo>
                  <a:pt x="4083481" y="749929"/>
                  <a:pt x="4011263" y="1419758"/>
                  <a:pt x="3832234" y="2342110"/>
                </a:cubicBezTo>
                <a:lnTo>
                  <a:pt x="2451603" y="2369005"/>
                </a:lnTo>
                <a:lnTo>
                  <a:pt x="11533" y="2369472"/>
                </a:lnTo>
                <a:cubicBezTo>
                  <a:pt x="959" y="2376418"/>
                  <a:pt x="1208" y="1661400"/>
                  <a:pt x="3946" y="1099729"/>
                </a:cubicBezTo>
                <a:cubicBezTo>
                  <a:pt x="738" y="591704"/>
                  <a:pt x="9" y="424328"/>
                  <a:pt x="0" y="16590"/>
                </a:cubicBezTo>
                <a:close/>
              </a:path>
            </a:pathLst>
          </a:custGeom>
          <a:solidFill>
            <a:srgbClr val="D3E3E5"/>
          </a:solidFill>
        </p:spPr>
        <p:txBody>
          <a:bodyPr lIns="144000" tIns="144000"/>
          <a:lstStyle>
            <a:lvl1pPr marL="0" indent="0">
              <a:buFont typeface="Arial" panose="020B0604020202020204" pitchFamily="34" charset="0"/>
              <a:buNone/>
              <a:defRPr>
                <a:solidFill>
                  <a:schemeClr val="tx1"/>
                </a:solidFill>
              </a:defRPr>
            </a:lvl1pPr>
            <a:lvl2pPr marL="184150" indent="-171450">
              <a:buFont typeface="Arial" panose="020B0604020202020204" pitchFamily="34" charset="0"/>
              <a:buChar char="•"/>
              <a:tabLst/>
              <a:defRPr sz="1400">
                <a:solidFill>
                  <a:schemeClr val="tx1"/>
                </a:solidFill>
              </a:defRPr>
            </a:lvl2pPr>
          </a:lstStyle>
          <a:p>
            <a:pPr lvl="0"/>
            <a:r>
              <a:rPr lang="en-GB"/>
              <a:t>Explanation to pyramid top</a:t>
            </a:r>
          </a:p>
          <a:p>
            <a:pPr lvl="1"/>
            <a:r>
              <a:rPr lang="en-GB"/>
              <a:t>List style</a:t>
            </a:r>
          </a:p>
        </p:txBody>
      </p:sp>
      <p:sp>
        <p:nvSpPr>
          <p:cNvPr id="23" name="Text Placeholder 22">
            <a:extLst>
              <a:ext uri="{FF2B5EF4-FFF2-40B4-BE49-F238E27FC236}">
                <a16:creationId xmlns:a16="http://schemas.microsoft.com/office/drawing/2014/main" id="{77D46E80-AA77-6419-B03E-3D77520594B2}"/>
              </a:ext>
            </a:extLst>
          </p:cNvPr>
          <p:cNvSpPr>
            <a:spLocks noGrp="1"/>
          </p:cNvSpPr>
          <p:nvPr>
            <p:ph type="body" sz="quarter" idx="43" hasCustomPrompt="1"/>
          </p:nvPr>
        </p:nvSpPr>
        <p:spPr>
          <a:xfrm>
            <a:off x="6980359" y="1802450"/>
            <a:ext cx="2221284" cy="1791988"/>
          </a:xfrm>
          <a:custGeom>
            <a:avLst/>
            <a:gdLst>
              <a:gd name="connsiteX0" fmla="*/ 0 w 2208213"/>
              <a:gd name="connsiteY0" fmla="*/ 0 h 1550987"/>
              <a:gd name="connsiteX1" fmla="*/ 2208213 w 2208213"/>
              <a:gd name="connsiteY1" fmla="*/ 0 h 1550987"/>
              <a:gd name="connsiteX2" fmla="*/ 2208213 w 2208213"/>
              <a:gd name="connsiteY2" fmla="*/ 1550987 h 1550987"/>
              <a:gd name="connsiteX3" fmla="*/ 0 w 2208213"/>
              <a:gd name="connsiteY3" fmla="*/ 1550987 h 1550987"/>
              <a:gd name="connsiteX4" fmla="*/ 0 w 2208213"/>
              <a:gd name="connsiteY4" fmla="*/ 0 h 1550987"/>
              <a:gd name="connsiteX0" fmla="*/ 0 w 2214987"/>
              <a:gd name="connsiteY0" fmla="*/ 1442720 h 1550987"/>
              <a:gd name="connsiteX1" fmla="*/ 2214987 w 2214987"/>
              <a:gd name="connsiteY1" fmla="*/ 0 h 1550987"/>
              <a:gd name="connsiteX2" fmla="*/ 2214987 w 2214987"/>
              <a:gd name="connsiteY2" fmla="*/ 1550987 h 1550987"/>
              <a:gd name="connsiteX3" fmla="*/ 6774 w 2214987"/>
              <a:gd name="connsiteY3" fmla="*/ 1550987 h 1550987"/>
              <a:gd name="connsiteX4" fmla="*/ 0 w 2214987"/>
              <a:gd name="connsiteY4" fmla="*/ 1442720 h 1550987"/>
              <a:gd name="connsiteX0" fmla="*/ 0 w 2214987"/>
              <a:gd name="connsiteY0" fmla="*/ 0 h 108267"/>
              <a:gd name="connsiteX1" fmla="*/ 1117707 w 2214987"/>
              <a:gd name="connsiteY1" fmla="*/ 6774 h 108267"/>
              <a:gd name="connsiteX2" fmla="*/ 2214987 w 2214987"/>
              <a:gd name="connsiteY2" fmla="*/ 108267 h 108267"/>
              <a:gd name="connsiteX3" fmla="*/ 6774 w 2214987"/>
              <a:gd name="connsiteY3" fmla="*/ 108267 h 108267"/>
              <a:gd name="connsiteX4" fmla="*/ 0 w 2214987"/>
              <a:gd name="connsiteY4" fmla="*/ 0 h 108267"/>
              <a:gd name="connsiteX0" fmla="*/ 0 w 2214987"/>
              <a:gd name="connsiteY0" fmla="*/ 1679786 h 1788053"/>
              <a:gd name="connsiteX1" fmla="*/ 1063520 w 2214987"/>
              <a:gd name="connsiteY1" fmla="*/ 0 h 1788053"/>
              <a:gd name="connsiteX2" fmla="*/ 2214987 w 2214987"/>
              <a:gd name="connsiteY2" fmla="*/ 1788053 h 1788053"/>
              <a:gd name="connsiteX3" fmla="*/ 6774 w 2214987"/>
              <a:gd name="connsiteY3" fmla="*/ 1788053 h 1788053"/>
              <a:gd name="connsiteX4" fmla="*/ 0 w 2214987"/>
              <a:gd name="connsiteY4" fmla="*/ 1679786 h 1788053"/>
              <a:gd name="connsiteX0" fmla="*/ 0 w 2214987"/>
              <a:gd name="connsiteY0" fmla="*/ 1679786 h 1788053"/>
              <a:gd name="connsiteX1" fmla="*/ 1063520 w 2214987"/>
              <a:gd name="connsiteY1" fmla="*/ 0 h 1788053"/>
              <a:gd name="connsiteX2" fmla="*/ 2214987 w 2214987"/>
              <a:gd name="connsiteY2" fmla="*/ 1788053 h 1788053"/>
              <a:gd name="connsiteX3" fmla="*/ 6774 w 2214987"/>
              <a:gd name="connsiteY3" fmla="*/ 1788053 h 1788053"/>
              <a:gd name="connsiteX4" fmla="*/ 0 w 2214987"/>
              <a:gd name="connsiteY4" fmla="*/ 1679786 h 1788053"/>
              <a:gd name="connsiteX0" fmla="*/ 0 w 2214987"/>
              <a:gd name="connsiteY0" fmla="*/ 1679786 h 1788053"/>
              <a:gd name="connsiteX1" fmla="*/ 1063520 w 2214987"/>
              <a:gd name="connsiteY1" fmla="*/ 0 h 1788053"/>
              <a:gd name="connsiteX2" fmla="*/ 2214987 w 2214987"/>
              <a:gd name="connsiteY2" fmla="*/ 1788053 h 1788053"/>
              <a:gd name="connsiteX3" fmla="*/ 6774 w 2214987"/>
              <a:gd name="connsiteY3" fmla="*/ 1788053 h 1788053"/>
              <a:gd name="connsiteX4" fmla="*/ 0 w 2214987"/>
              <a:gd name="connsiteY4" fmla="*/ 1679786 h 1788053"/>
              <a:gd name="connsiteX0" fmla="*/ 4165 w 2219152"/>
              <a:gd name="connsiteY0" fmla="*/ 1679786 h 1788053"/>
              <a:gd name="connsiteX1" fmla="*/ 1067685 w 2219152"/>
              <a:gd name="connsiteY1" fmla="*/ 0 h 1788053"/>
              <a:gd name="connsiteX2" fmla="*/ 2219152 w 2219152"/>
              <a:gd name="connsiteY2" fmla="*/ 1788053 h 1788053"/>
              <a:gd name="connsiteX3" fmla="*/ 10939 w 2219152"/>
              <a:gd name="connsiteY3" fmla="*/ 1788053 h 1788053"/>
              <a:gd name="connsiteX4" fmla="*/ 4165 w 2219152"/>
              <a:gd name="connsiteY4" fmla="*/ 1679786 h 1788053"/>
              <a:gd name="connsiteX0" fmla="*/ 8666 w 2217303"/>
              <a:gd name="connsiteY0" fmla="*/ 1743286 h 1788053"/>
              <a:gd name="connsiteX1" fmla="*/ 1065836 w 2217303"/>
              <a:gd name="connsiteY1" fmla="*/ 0 h 1788053"/>
              <a:gd name="connsiteX2" fmla="*/ 2217303 w 2217303"/>
              <a:gd name="connsiteY2" fmla="*/ 1788053 h 1788053"/>
              <a:gd name="connsiteX3" fmla="*/ 9090 w 2217303"/>
              <a:gd name="connsiteY3" fmla="*/ 1788053 h 1788053"/>
              <a:gd name="connsiteX4" fmla="*/ 8666 w 2217303"/>
              <a:gd name="connsiteY4" fmla="*/ 1743286 h 1788053"/>
              <a:gd name="connsiteX0" fmla="*/ 8666 w 2217367"/>
              <a:gd name="connsiteY0" fmla="*/ 1743286 h 1788053"/>
              <a:gd name="connsiteX1" fmla="*/ 1065836 w 2217367"/>
              <a:gd name="connsiteY1" fmla="*/ 0 h 1788053"/>
              <a:gd name="connsiteX2" fmla="*/ 2217303 w 2217367"/>
              <a:gd name="connsiteY2" fmla="*/ 1788053 h 1788053"/>
              <a:gd name="connsiteX3" fmla="*/ 9090 w 2217367"/>
              <a:gd name="connsiteY3" fmla="*/ 1788053 h 1788053"/>
              <a:gd name="connsiteX4" fmla="*/ 8666 w 2217367"/>
              <a:gd name="connsiteY4" fmla="*/ 1743286 h 1788053"/>
              <a:gd name="connsiteX0" fmla="*/ 8666 w 2217367"/>
              <a:gd name="connsiteY0" fmla="*/ 1743286 h 1792286"/>
              <a:gd name="connsiteX1" fmla="*/ 1065836 w 2217367"/>
              <a:gd name="connsiteY1" fmla="*/ 0 h 1792286"/>
              <a:gd name="connsiteX2" fmla="*/ 2217303 w 2217367"/>
              <a:gd name="connsiteY2" fmla="*/ 1788053 h 1792286"/>
              <a:gd name="connsiteX3" fmla="*/ 9090 w 2217367"/>
              <a:gd name="connsiteY3" fmla="*/ 1788053 h 1792286"/>
              <a:gd name="connsiteX4" fmla="*/ 8666 w 2217367"/>
              <a:gd name="connsiteY4" fmla="*/ 1743286 h 1792286"/>
              <a:gd name="connsiteX0" fmla="*/ 11131 w 2219832"/>
              <a:gd name="connsiteY0" fmla="*/ 1743286 h 1794403"/>
              <a:gd name="connsiteX1" fmla="*/ 1068301 w 2219832"/>
              <a:gd name="connsiteY1" fmla="*/ 0 h 1794403"/>
              <a:gd name="connsiteX2" fmla="*/ 2219768 w 2219832"/>
              <a:gd name="connsiteY2" fmla="*/ 1788053 h 1794403"/>
              <a:gd name="connsiteX3" fmla="*/ 8380 w 2219832"/>
              <a:gd name="connsiteY3" fmla="*/ 1794403 h 1794403"/>
              <a:gd name="connsiteX4" fmla="*/ 11131 w 2219832"/>
              <a:gd name="connsiteY4" fmla="*/ 1743286 h 1794403"/>
              <a:gd name="connsiteX0" fmla="*/ 6329 w 2221380"/>
              <a:gd name="connsiteY0" fmla="*/ 1762336 h 1794403"/>
              <a:gd name="connsiteX1" fmla="*/ 1069849 w 2221380"/>
              <a:gd name="connsiteY1" fmla="*/ 0 h 1794403"/>
              <a:gd name="connsiteX2" fmla="*/ 2221316 w 2221380"/>
              <a:gd name="connsiteY2" fmla="*/ 1788053 h 1794403"/>
              <a:gd name="connsiteX3" fmla="*/ 9928 w 2221380"/>
              <a:gd name="connsiteY3" fmla="*/ 1794403 h 1794403"/>
              <a:gd name="connsiteX4" fmla="*/ 6329 w 2221380"/>
              <a:gd name="connsiteY4" fmla="*/ 1762336 h 1794403"/>
              <a:gd name="connsiteX0" fmla="*/ 6329 w 2221380"/>
              <a:gd name="connsiteY0" fmla="*/ 1762336 h 1794403"/>
              <a:gd name="connsiteX1" fmla="*/ 1069849 w 2221380"/>
              <a:gd name="connsiteY1" fmla="*/ 0 h 1794403"/>
              <a:gd name="connsiteX2" fmla="*/ 2221316 w 2221380"/>
              <a:gd name="connsiteY2" fmla="*/ 1788053 h 1794403"/>
              <a:gd name="connsiteX3" fmla="*/ 9928 w 2221380"/>
              <a:gd name="connsiteY3" fmla="*/ 1794403 h 1794403"/>
              <a:gd name="connsiteX4" fmla="*/ 6329 w 2221380"/>
              <a:gd name="connsiteY4" fmla="*/ 1762336 h 1794403"/>
              <a:gd name="connsiteX0" fmla="*/ 6329 w 2221380"/>
              <a:gd name="connsiteY0" fmla="*/ 1762336 h 1794403"/>
              <a:gd name="connsiteX1" fmla="*/ 1069849 w 2221380"/>
              <a:gd name="connsiteY1" fmla="*/ 0 h 1794403"/>
              <a:gd name="connsiteX2" fmla="*/ 2221316 w 2221380"/>
              <a:gd name="connsiteY2" fmla="*/ 1788053 h 1794403"/>
              <a:gd name="connsiteX3" fmla="*/ 9928 w 2221380"/>
              <a:gd name="connsiteY3" fmla="*/ 1794403 h 1794403"/>
              <a:gd name="connsiteX4" fmla="*/ 6329 w 2221380"/>
              <a:gd name="connsiteY4" fmla="*/ 1762336 h 1794403"/>
              <a:gd name="connsiteX0" fmla="*/ 6329 w 2287863"/>
              <a:gd name="connsiteY0" fmla="*/ 1780405 h 1812472"/>
              <a:gd name="connsiteX1" fmla="*/ 1069849 w 2287863"/>
              <a:gd name="connsiteY1" fmla="*/ 18069 h 1812472"/>
              <a:gd name="connsiteX2" fmla="*/ 1654578 w 2287863"/>
              <a:gd name="connsiteY2" fmla="*/ 920296 h 1812472"/>
              <a:gd name="connsiteX3" fmla="*/ 2221316 w 2287863"/>
              <a:gd name="connsiteY3" fmla="*/ 1806122 h 1812472"/>
              <a:gd name="connsiteX4" fmla="*/ 9928 w 2287863"/>
              <a:gd name="connsiteY4" fmla="*/ 1812472 h 1812472"/>
              <a:gd name="connsiteX5" fmla="*/ 6329 w 2287863"/>
              <a:gd name="connsiteY5" fmla="*/ 1780405 h 1812472"/>
              <a:gd name="connsiteX0" fmla="*/ 6329 w 2223184"/>
              <a:gd name="connsiteY0" fmla="*/ 1780405 h 1812472"/>
              <a:gd name="connsiteX1" fmla="*/ 1069849 w 2223184"/>
              <a:gd name="connsiteY1" fmla="*/ 18069 h 1812472"/>
              <a:gd name="connsiteX2" fmla="*/ 1654578 w 2223184"/>
              <a:gd name="connsiteY2" fmla="*/ 920296 h 1812472"/>
              <a:gd name="connsiteX3" fmla="*/ 2221316 w 2223184"/>
              <a:gd name="connsiteY3" fmla="*/ 1806122 h 1812472"/>
              <a:gd name="connsiteX4" fmla="*/ 9928 w 2223184"/>
              <a:gd name="connsiteY4" fmla="*/ 1812472 h 1812472"/>
              <a:gd name="connsiteX5" fmla="*/ 6329 w 2223184"/>
              <a:gd name="connsiteY5" fmla="*/ 1780405 h 1812472"/>
              <a:gd name="connsiteX0" fmla="*/ 6329 w 2223184"/>
              <a:gd name="connsiteY0" fmla="*/ 1763110 h 1795177"/>
              <a:gd name="connsiteX1" fmla="*/ 1069849 w 2223184"/>
              <a:gd name="connsiteY1" fmla="*/ 774 h 1795177"/>
              <a:gd name="connsiteX2" fmla="*/ 1654578 w 2223184"/>
              <a:gd name="connsiteY2" fmla="*/ 903001 h 1795177"/>
              <a:gd name="connsiteX3" fmla="*/ 2221316 w 2223184"/>
              <a:gd name="connsiteY3" fmla="*/ 1788827 h 1795177"/>
              <a:gd name="connsiteX4" fmla="*/ 9928 w 2223184"/>
              <a:gd name="connsiteY4" fmla="*/ 1795177 h 1795177"/>
              <a:gd name="connsiteX5" fmla="*/ 6329 w 2223184"/>
              <a:gd name="connsiteY5" fmla="*/ 1763110 h 1795177"/>
              <a:gd name="connsiteX0" fmla="*/ 6329 w 2223184"/>
              <a:gd name="connsiteY0" fmla="*/ 1759939 h 1792006"/>
              <a:gd name="connsiteX1" fmla="*/ 1082549 w 2223184"/>
              <a:gd name="connsiteY1" fmla="*/ 778 h 1792006"/>
              <a:gd name="connsiteX2" fmla="*/ 1654578 w 2223184"/>
              <a:gd name="connsiteY2" fmla="*/ 899830 h 1792006"/>
              <a:gd name="connsiteX3" fmla="*/ 2221316 w 2223184"/>
              <a:gd name="connsiteY3" fmla="*/ 1785656 h 1792006"/>
              <a:gd name="connsiteX4" fmla="*/ 9928 w 2223184"/>
              <a:gd name="connsiteY4" fmla="*/ 1792006 h 1792006"/>
              <a:gd name="connsiteX5" fmla="*/ 6329 w 2223184"/>
              <a:gd name="connsiteY5" fmla="*/ 1759939 h 1792006"/>
              <a:gd name="connsiteX0" fmla="*/ 33312 w 2218417"/>
              <a:gd name="connsiteY0" fmla="*/ 1725014 h 1792006"/>
              <a:gd name="connsiteX1" fmla="*/ 1077782 w 2218417"/>
              <a:gd name="connsiteY1" fmla="*/ 778 h 1792006"/>
              <a:gd name="connsiteX2" fmla="*/ 1649811 w 2218417"/>
              <a:gd name="connsiteY2" fmla="*/ 899830 h 1792006"/>
              <a:gd name="connsiteX3" fmla="*/ 2216549 w 2218417"/>
              <a:gd name="connsiteY3" fmla="*/ 1785656 h 1792006"/>
              <a:gd name="connsiteX4" fmla="*/ 5161 w 2218417"/>
              <a:gd name="connsiteY4" fmla="*/ 1792006 h 1792006"/>
              <a:gd name="connsiteX5" fmla="*/ 33312 w 2218417"/>
              <a:gd name="connsiteY5" fmla="*/ 1725014 h 1792006"/>
              <a:gd name="connsiteX0" fmla="*/ 36005 w 2221110"/>
              <a:gd name="connsiteY0" fmla="*/ 1725014 h 1792006"/>
              <a:gd name="connsiteX1" fmla="*/ 1080475 w 2221110"/>
              <a:gd name="connsiteY1" fmla="*/ 778 h 1792006"/>
              <a:gd name="connsiteX2" fmla="*/ 1652504 w 2221110"/>
              <a:gd name="connsiteY2" fmla="*/ 899830 h 1792006"/>
              <a:gd name="connsiteX3" fmla="*/ 2219242 w 2221110"/>
              <a:gd name="connsiteY3" fmla="*/ 1785656 h 1792006"/>
              <a:gd name="connsiteX4" fmla="*/ 7854 w 2221110"/>
              <a:gd name="connsiteY4" fmla="*/ 1792006 h 1792006"/>
              <a:gd name="connsiteX5" fmla="*/ 36005 w 2221110"/>
              <a:gd name="connsiteY5" fmla="*/ 1725014 h 1792006"/>
              <a:gd name="connsiteX0" fmla="*/ 36005 w 2221110"/>
              <a:gd name="connsiteY0" fmla="*/ 1725014 h 1792006"/>
              <a:gd name="connsiteX1" fmla="*/ 1080475 w 2221110"/>
              <a:gd name="connsiteY1" fmla="*/ 778 h 1792006"/>
              <a:gd name="connsiteX2" fmla="*/ 1652504 w 2221110"/>
              <a:gd name="connsiteY2" fmla="*/ 899830 h 1792006"/>
              <a:gd name="connsiteX3" fmla="*/ 2219242 w 2221110"/>
              <a:gd name="connsiteY3" fmla="*/ 1785656 h 1792006"/>
              <a:gd name="connsiteX4" fmla="*/ 7854 w 2221110"/>
              <a:gd name="connsiteY4" fmla="*/ 1792006 h 1792006"/>
              <a:gd name="connsiteX5" fmla="*/ 36005 w 2221110"/>
              <a:gd name="connsiteY5" fmla="*/ 1725014 h 1792006"/>
              <a:gd name="connsiteX0" fmla="*/ 36005 w 2221284"/>
              <a:gd name="connsiteY0" fmla="*/ 1724996 h 1791988"/>
              <a:gd name="connsiteX1" fmla="*/ 1080475 w 2221284"/>
              <a:gd name="connsiteY1" fmla="*/ 760 h 1791988"/>
              <a:gd name="connsiteX2" fmla="*/ 1689675 w 2221284"/>
              <a:gd name="connsiteY2" fmla="*/ 914680 h 1791988"/>
              <a:gd name="connsiteX3" fmla="*/ 2219242 w 2221284"/>
              <a:gd name="connsiteY3" fmla="*/ 1785638 h 1791988"/>
              <a:gd name="connsiteX4" fmla="*/ 7854 w 2221284"/>
              <a:gd name="connsiteY4" fmla="*/ 1791988 h 1791988"/>
              <a:gd name="connsiteX5" fmla="*/ 36005 w 2221284"/>
              <a:gd name="connsiteY5" fmla="*/ 1724996 h 1791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1284" h="1791988">
                <a:moveTo>
                  <a:pt x="36005" y="1724996"/>
                </a:moveTo>
                <a:cubicBezTo>
                  <a:pt x="314312" y="1269842"/>
                  <a:pt x="1017222" y="59462"/>
                  <a:pt x="1080475" y="760"/>
                </a:cubicBezTo>
                <a:cubicBezTo>
                  <a:pt x="1113883" y="-25117"/>
                  <a:pt x="1497764" y="616671"/>
                  <a:pt x="1689675" y="914680"/>
                </a:cubicBezTo>
                <a:cubicBezTo>
                  <a:pt x="1881586" y="1212689"/>
                  <a:pt x="2252050" y="1786167"/>
                  <a:pt x="2219242" y="1785638"/>
                </a:cubicBezTo>
                <a:lnTo>
                  <a:pt x="7854" y="1791988"/>
                </a:lnTo>
                <a:cubicBezTo>
                  <a:pt x="-13454" y="1790824"/>
                  <a:pt x="12863" y="1767435"/>
                  <a:pt x="36005" y="1724996"/>
                </a:cubicBezTo>
                <a:close/>
              </a:path>
            </a:pathLst>
          </a:custGeom>
          <a:solidFill>
            <a:schemeClr val="tx1"/>
          </a:solidFill>
          <a:ln w="38100">
            <a:solidFill>
              <a:schemeClr val="bg1"/>
            </a:solidFill>
          </a:ln>
        </p:spPr>
        <p:txBody>
          <a:bodyPr lIns="144000" tIns="864000" rIns="144000" bIns="36000" anchor="t"/>
          <a:lstStyle>
            <a:lvl1pPr marL="0" indent="0" algn="ctr">
              <a:lnSpc>
                <a:spcPct val="90000"/>
              </a:lnSpc>
              <a:spcBef>
                <a:spcPts val="0"/>
              </a:spcBef>
              <a:buNone/>
              <a:defRPr spc="-40" baseline="0">
                <a:solidFill>
                  <a:schemeClr val="bg1"/>
                </a:solidFill>
              </a:defRPr>
            </a:lvl1pPr>
          </a:lstStyle>
          <a:p>
            <a:pPr lvl="0"/>
            <a:r>
              <a:rPr lang="en-GB"/>
              <a:t>Insert</a:t>
            </a:r>
            <a:br>
              <a:rPr lang="en-GB"/>
            </a:br>
            <a:r>
              <a:rPr lang="en-GB"/>
              <a:t>text</a:t>
            </a:r>
            <a:endParaRPr lang="en-FI"/>
          </a:p>
        </p:txBody>
      </p:sp>
      <p:sp>
        <p:nvSpPr>
          <p:cNvPr id="5" name="Footer Placeholder 4">
            <a:extLst>
              <a:ext uri="{FF2B5EF4-FFF2-40B4-BE49-F238E27FC236}">
                <a16:creationId xmlns:a16="http://schemas.microsoft.com/office/drawing/2014/main" id="{B4974D53-BC41-EC51-5012-B0004AE4ABB8}"/>
              </a:ext>
            </a:extLst>
          </p:cNvPr>
          <p:cNvSpPr>
            <a:spLocks noGrp="1"/>
          </p:cNvSpPr>
          <p:nvPr>
            <p:ph type="ftr" sz="quarter" idx="14"/>
          </p:nvPr>
        </p:nvSpPr>
        <p:spPr/>
        <p:txBody>
          <a:bodyPr/>
          <a:lstStyle/>
          <a:p>
            <a:r>
              <a:rPr lang="fi-FI"/>
              <a:t>CONFIDENTIAL</a:t>
            </a:r>
          </a:p>
        </p:txBody>
      </p:sp>
      <p:sp>
        <p:nvSpPr>
          <p:cNvPr id="6" name="Slide Number Placeholder 5">
            <a:extLst>
              <a:ext uri="{FF2B5EF4-FFF2-40B4-BE49-F238E27FC236}">
                <a16:creationId xmlns:a16="http://schemas.microsoft.com/office/drawing/2014/main" id="{E82DC1A9-E340-F9F9-E7AB-E225DE565599}"/>
              </a:ext>
            </a:extLst>
          </p:cNvPr>
          <p:cNvSpPr>
            <a:spLocks noGrp="1"/>
          </p:cNvSpPr>
          <p:nvPr>
            <p:ph type="sldNum" sz="quarter" idx="15"/>
          </p:nvPr>
        </p:nvSpPr>
        <p:spPr/>
        <p:txBody>
          <a:bodyPr/>
          <a:lstStyle/>
          <a:p>
            <a:fld id="{B64FCF4A-2F3F-4397-9C44-D2344643394B}" type="slidenum">
              <a:rPr lang="fi-FI" smtClean="0"/>
              <a:pPr/>
              <a:t>‹#›</a:t>
            </a:fld>
            <a:endParaRPr lang="fi-FI"/>
          </a:p>
        </p:txBody>
      </p:sp>
      <p:sp>
        <p:nvSpPr>
          <p:cNvPr id="9" name="Freeform: Shape 19">
            <a:extLst>
              <a:ext uri="{FF2B5EF4-FFF2-40B4-BE49-F238E27FC236}">
                <a16:creationId xmlns:a16="http://schemas.microsoft.com/office/drawing/2014/main" id="{0A0C470B-03E4-F041-B032-90ADDC651862}"/>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16452244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 Timeline/table placeholder">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7" name="Title Placeholder 1">
            <a:extLst>
              <a:ext uri="{FF2B5EF4-FFF2-40B4-BE49-F238E27FC236}">
                <a16:creationId xmlns:a16="http://schemas.microsoft.com/office/drawing/2014/main" id="{9D108029-AC05-8D6E-B7CF-B10A44F90936}"/>
              </a:ext>
            </a:extLst>
          </p:cNvPr>
          <p:cNvSpPr>
            <a:spLocks noGrp="1"/>
          </p:cNvSpPr>
          <p:nvPr>
            <p:ph type="title" hasCustomPrompt="1"/>
          </p:nvPr>
        </p:nvSpPr>
        <p:spPr>
          <a:xfrm>
            <a:off x="675005" y="620713"/>
            <a:ext cx="9001125" cy="1080000"/>
          </a:xfrm>
          <a:prstGeom prst="rect">
            <a:avLst/>
          </a:prstGeom>
        </p:spPr>
        <p:txBody>
          <a:bodyPr vert="horz" lIns="0" tIns="0" rIns="0" bIns="0" rtlCol="0" anchor="ctr" anchorCtr="0">
            <a:noAutofit/>
          </a:bodyPr>
          <a:lstStyle/>
          <a:p>
            <a:r>
              <a:rPr lang="en-US" noProof="0"/>
              <a:t>Click to insert Headline</a:t>
            </a:r>
            <a:endParaRPr lang="en-GB" noProof="0"/>
          </a:p>
        </p:txBody>
      </p:sp>
      <p:sp>
        <p:nvSpPr>
          <p:cNvPr id="6" name="Text Placeholder 3">
            <a:extLst>
              <a:ext uri="{FF2B5EF4-FFF2-40B4-BE49-F238E27FC236}">
                <a16:creationId xmlns:a16="http://schemas.microsoft.com/office/drawing/2014/main" id="{83A33975-D56E-1E50-5972-78EDF038FD05}"/>
              </a:ext>
            </a:extLst>
          </p:cNvPr>
          <p:cNvSpPr>
            <a:spLocks noGrp="1"/>
          </p:cNvSpPr>
          <p:nvPr>
            <p:ph type="body" sz="quarter" idx="13" hasCustomPrompt="1"/>
          </p:nvPr>
        </p:nvSpPr>
        <p:spPr>
          <a:xfrm>
            <a:off x="695326" y="341037"/>
            <a:ext cx="7200900" cy="266400"/>
          </a:xfr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5" name="Content Placeholder 6">
            <a:extLst>
              <a:ext uri="{FF2B5EF4-FFF2-40B4-BE49-F238E27FC236}">
                <a16:creationId xmlns:a16="http://schemas.microsoft.com/office/drawing/2014/main" id="{DE4BEA3E-4F81-1EB7-2989-7306D1F4DA1A}"/>
              </a:ext>
            </a:extLst>
          </p:cNvPr>
          <p:cNvSpPr>
            <a:spLocks noGrp="1"/>
          </p:cNvSpPr>
          <p:nvPr>
            <p:ph sz="quarter" idx="16" hasCustomPrompt="1"/>
          </p:nvPr>
        </p:nvSpPr>
        <p:spPr>
          <a:xfrm>
            <a:off x="695325" y="1663416"/>
            <a:ext cx="7180582" cy="575534"/>
          </a:xfrm>
          <a:prstGeom prst="rect">
            <a:avLst/>
          </a:prstGeom>
        </p:spPr>
        <p:txBody>
          <a:bodyPr lIns="0" tIns="0" rIns="0" bIns="0"/>
          <a:lstStyle>
            <a:lvl1pPr marL="0" indent="0">
              <a:buClr>
                <a:srgbClr val="F7673B"/>
              </a:buClr>
              <a:buNone/>
              <a:defRPr sz="1600" b="0" i="0" spc="-30" baseline="0">
                <a:solidFill>
                  <a:schemeClr val="accent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Insert ingress text if necessary - keep it quite short</a:t>
            </a:r>
          </a:p>
        </p:txBody>
      </p:sp>
      <p:sp>
        <p:nvSpPr>
          <p:cNvPr id="10" name="Content Placeholder 9">
            <a:extLst>
              <a:ext uri="{FF2B5EF4-FFF2-40B4-BE49-F238E27FC236}">
                <a16:creationId xmlns:a16="http://schemas.microsoft.com/office/drawing/2014/main" id="{F8FA1E7C-69D7-88B2-A885-C4A25881FE78}"/>
              </a:ext>
            </a:extLst>
          </p:cNvPr>
          <p:cNvSpPr>
            <a:spLocks noGrp="1"/>
          </p:cNvSpPr>
          <p:nvPr>
            <p:ph sz="quarter" idx="17" hasCustomPrompt="1"/>
          </p:nvPr>
        </p:nvSpPr>
        <p:spPr>
          <a:xfrm>
            <a:off x="695325" y="2349499"/>
            <a:ext cx="10801350" cy="3888000"/>
          </a:xfrm>
          <a:prstGeom prst="rect">
            <a:avLst/>
          </a:prstGeom>
        </p:spPr>
        <p:txBody>
          <a:bodyPr lIns="0" tIns="0" rIns="0" bIns="0"/>
          <a:lstStyle>
            <a:lvl1pPr marL="177800" indent="-171450">
              <a:tabLst/>
              <a:defRPr spc="-40" baseline="0"/>
            </a:lvl1pPr>
            <a:lvl2pPr marL="365125" indent="-182563">
              <a:tabLst/>
              <a:defRPr>
                <a:solidFill>
                  <a:schemeClr val="tx2"/>
                </a:solidFill>
              </a:defRPr>
            </a:lvl2pPr>
            <a:lvl3pPr marL="538163" indent="-173038">
              <a:tabLst/>
              <a:defRPr/>
            </a:lvl3pPr>
            <a:lvl4pPr marL="669925" indent="-131763">
              <a:tabLst/>
              <a:defRPr/>
            </a:lvl4pPr>
            <a:lvl5pPr marL="801688" indent="-131763">
              <a:tabLst/>
              <a:defRPr/>
            </a:lvl5pPr>
          </a:lstStyle>
          <a:p>
            <a:pPr lvl="0"/>
            <a:r>
              <a:rPr lang="en-GB"/>
              <a:t>Add table, text or something</a:t>
            </a:r>
          </a:p>
          <a:p>
            <a:pPr lvl="1"/>
            <a:r>
              <a:rPr lang="en-GB"/>
              <a:t>Second level</a:t>
            </a:r>
          </a:p>
          <a:p>
            <a:pPr lvl="2"/>
            <a:r>
              <a:rPr lang="en-GB"/>
              <a:t>Third level</a:t>
            </a:r>
          </a:p>
          <a:p>
            <a:pPr lvl="3"/>
            <a:r>
              <a:rPr lang="en-GB"/>
              <a:t>Fourth level</a:t>
            </a:r>
          </a:p>
          <a:p>
            <a:pPr lvl="4"/>
            <a:r>
              <a:rPr lang="en-GB"/>
              <a:t>Fifth level</a:t>
            </a:r>
            <a:endParaRPr lang="en-FI"/>
          </a:p>
        </p:txBody>
      </p:sp>
      <p:sp>
        <p:nvSpPr>
          <p:cNvPr id="2" name="Footer Placeholder 1">
            <a:extLst>
              <a:ext uri="{FF2B5EF4-FFF2-40B4-BE49-F238E27FC236}">
                <a16:creationId xmlns:a16="http://schemas.microsoft.com/office/drawing/2014/main" id="{3B1EBA7F-7EF6-6C06-E712-F59039A1A4E7}"/>
              </a:ext>
            </a:extLst>
          </p:cNvPr>
          <p:cNvSpPr>
            <a:spLocks noGrp="1"/>
          </p:cNvSpPr>
          <p:nvPr>
            <p:ph type="ftr" sz="quarter" idx="10"/>
          </p:nvPr>
        </p:nvSpPr>
        <p:spPr/>
        <p:txBody>
          <a:bodyPr/>
          <a:lstStyle/>
          <a:p>
            <a:r>
              <a:rPr lang="fi-FI"/>
              <a:t>CONFIDENTIAL</a:t>
            </a:r>
          </a:p>
        </p:txBody>
      </p:sp>
      <p:sp>
        <p:nvSpPr>
          <p:cNvPr id="3" name="Slide Number Placeholder 2">
            <a:extLst>
              <a:ext uri="{FF2B5EF4-FFF2-40B4-BE49-F238E27FC236}">
                <a16:creationId xmlns:a16="http://schemas.microsoft.com/office/drawing/2014/main" id="{36A379ED-AA6A-43C4-030F-A3C197A4D661}"/>
              </a:ext>
            </a:extLst>
          </p:cNvPr>
          <p:cNvSpPr>
            <a:spLocks noGrp="1"/>
          </p:cNvSpPr>
          <p:nvPr>
            <p:ph type="sldNum" sz="quarter" idx="11"/>
          </p:nvPr>
        </p:nvSpPr>
        <p:spPr/>
        <p:txBody>
          <a:bodyPr/>
          <a:lstStyle/>
          <a:p>
            <a:fld id="{B64FCF4A-2F3F-4397-9C44-D2344643394B}" type="slidenum">
              <a:rPr lang="fi-FI" smtClean="0"/>
              <a:pPr/>
              <a:t>‹#›</a:t>
            </a:fld>
            <a:endParaRPr lang="fi-FI"/>
          </a:p>
        </p:txBody>
      </p:sp>
      <p:sp>
        <p:nvSpPr>
          <p:cNvPr id="4" name="Freeform: Shape 19">
            <a:extLst>
              <a:ext uri="{FF2B5EF4-FFF2-40B4-BE49-F238E27FC236}">
                <a16:creationId xmlns:a16="http://schemas.microsoft.com/office/drawing/2014/main" id="{C7A05F3F-613D-C8F6-575F-F16C72DC563D}"/>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19212713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am presentation 4">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12" name="Title Placeholder 1">
            <a:extLst>
              <a:ext uri="{FF2B5EF4-FFF2-40B4-BE49-F238E27FC236}">
                <a16:creationId xmlns:a16="http://schemas.microsoft.com/office/drawing/2014/main" id="{EEB47FE9-021F-995E-36AA-5123FBF1E473}"/>
              </a:ext>
            </a:extLst>
          </p:cNvPr>
          <p:cNvSpPr>
            <a:spLocks noGrp="1"/>
          </p:cNvSpPr>
          <p:nvPr>
            <p:ph type="title"/>
          </p:nvPr>
        </p:nvSpPr>
        <p:spPr>
          <a:xfrm>
            <a:off x="675005" y="620713"/>
            <a:ext cx="9001125" cy="1080000"/>
          </a:xfrm>
          <a:prstGeom prst="rect">
            <a:avLst/>
          </a:prstGeom>
        </p:spPr>
        <p:txBody>
          <a:bodyPr vert="horz" lIns="0" tIns="0" rIns="0" bIns="0" rtlCol="0" anchor="ctr" anchorCtr="0">
            <a:noAutofit/>
          </a:bodyPr>
          <a:lstStyle/>
          <a:p>
            <a:r>
              <a:rPr lang="en-GB" noProof="0"/>
              <a:t>Click to edit Master title style</a:t>
            </a:r>
          </a:p>
        </p:txBody>
      </p:sp>
      <p:sp>
        <p:nvSpPr>
          <p:cNvPr id="10" name="Text Placeholder 3">
            <a:extLst>
              <a:ext uri="{FF2B5EF4-FFF2-40B4-BE49-F238E27FC236}">
                <a16:creationId xmlns:a16="http://schemas.microsoft.com/office/drawing/2014/main" id="{C364CD46-94A9-F4CF-B338-4620DF54B280}"/>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4" name="Content Placeholder 6">
            <a:extLst>
              <a:ext uri="{FF2B5EF4-FFF2-40B4-BE49-F238E27FC236}">
                <a16:creationId xmlns:a16="http://schemas.microsoft.com/office/drawing/2014/main" id="{C314DB5D-8558-AD92-0DC0-C9075EAAB8D5}"/>
              </a:ext>
            </a:extLst>
          </p:cNvPr>
          <p:cNvSpPr>
            <a:spLocks noGrp="1"/>
          </p:cNvSpPr>
          <p:nvPr>
            <p:ph sz="quarter" idx="16" hasCustomPrompt="1"/>
          </p:nvPr>
        </p:nvSpPr>
        <p:spPr>
          <a:xfrm>
            <a:off x="695325" y="1663416"/>
            <a:ext cx="7180582" cy="575534"/>
          </a:xfrm>
          <a:prstGeom prst="rect">
            <a:avLst/>
          </a:prstGeom>
        </p:spPr>
        <p:txBody>
          <a:bodyPr lIns="0" tIns="0" rIns="0" bIns="0"/>
          <a:lstStyle>
            <a:lvl1pPr marL="0" indent="0">
              <a:buClr>
                <a:srgbClr val="F7673B"/>
              </a:buClr>
              <a:buNone/>
              <a:defRPr sz="1600" b="0" i="0" spc="-30" baseline="0">
                <a:solidFill>
                  <a:schemeClr val="accent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Insert ingress text if necessary -keep it quite short or use other template</a:t>
            </a:r>
          </a:p>
        </p:txBody>
      </p:sp>
      <p:sp>
        <p:nvSpPr>
          <p:cNvPr id="6" name="Picture Placeholder 2">
            <a:extLst>
              <a:ext uri="{FF2B5EF4-FFF2-40B4-BE49-F238E27FC236}">
                <a16:creationId xmlns:a16="http://schemas.microsoft.com/office/drawing/2014/main" id="{3072ECB6-86CF-EA81-C52B-C2DEE994EB07}"/>
              </a:ext>
            </a:extLst>
          </p:cNvPr>
          <p:cNvSpPr>
            <a:spLocks noGrp="1"/>
          </p:cNvSpPr>
          <p:nvPr>
            <p:ph type="pic" sz="quarter" idx="27" hasCustomPrompt="1"/>
          </p:nvPr>
        </p:nvSpPr>
        <p:spPr>
          <a:xfrm>
            <a:off x="588330" y="2284413"/>
            <a:ext cx="1732127" cy="1663538"/>
          </a:xfrm>
          <a:custGeom>
            <a:avLst/>
            <a:gdLst>
              <a:gd name="connsiteX0" fmla="*/ 0 w 6482808"/>
              <a:gd name="connsiteY0" fmla="*/ 0 h 5502802"/>
              <a:gd name="connsiteX1" fmla="*/ 6482808 w 6482808"/>
              <a:gd name="connsiteY1" fmla="*/ 0 h 5502802"/>
              <a:gd name="connsiteX2" fmla="*/ 6482808 w 6482808"/>
              <a:gd name="connsiteY2" fmla="*/ 5502802 h 5502802"/>
              <a:gd name="connsiteX3" fmla="*/ 0 w 6482808"/>
              <a:gd name="connsiteY3" fmla="*/ 5502802 h 5502802"/>
              <a:gd name="connsiteX4" fmla="*/ 0 w 6482808"/>
              <a:gd name="connsiteY4" fmla="*/ 0 h 5502802"/>
              <a:gd name="connsiteX0" fmla="*/ 0 w 6482808"/>
              <a:gd name="connsiteY0" fmla="*/ 4101 h 5506903"/>
              <a:gd name="connsiteX1" fmla="*/ 2935920 w 6482808"/>
              <a:gd name="connsiteY1" fmla="*/ 0 h 5506903"/>
              <a:gd name="connsiteX2" fmla="*/ 6482808 w 6482808"/>
              <a:gd name="connsiteY2" fmla="*/ 4101 h 5506903"/>
              <a:gd name="connsiteX3" fmla="*/ 6482808 w 6482808"/>
              <a:gd name="connsiteY3" fmla="*/ 5506903 h 5506903"/>
              <a:gd name="connsiteX4" fmla="*/ 0 w 6482808"/>
              <a:gd name="connsiteY4" fmla="*/ 5506903 h 5506903"/>
              <a:gd name="connsiteX5" fmla="*/ 0 w 6482808"/>
              <a:gd name="connsiteY5" fmla="*/ 4101 h 5506903"/>
              <a:gd name="connsiteX0" fmla="*/ 1 w 6482809"/>
              <a:gd name="connsiteY0" fmla="*/ 4101 h 5506903"/>
              <a:gd name="connsiteX1" fmla="*/ 2935921 w 6482809"/>
              <a:gd name="connsiteY1" fmla="*/ 0 h 5506903"/>
              <a:gd name="connsiteX2" fmla="*/ 6482809 w 6482809"/>
              <a:gd name="connsiteY2" fmla="*/ 4101 h 5506903"/>
              <a:gd name="connsiteX3" fmla="*/ 6482809 w 6482809"/>
              <a:gd name="connsiteY3" fmla="*/ 5506903 h 5506903"/>
              <a:gd name="connsiteX4" fmla="*/ 1 w 6482809"/>
              <a:gd name="connsiteY4" fmla="*/ 5506903 h 5506903"/>
              <a:gd name="connsiteX5" fmla="*/ 0 w 6482809"/>
              <a:gd name="connsiteY5" fmla="*/ 3071236 h 5506903"/>
              <a:gd name="connsiteX6" fmla="*/ 1 w 6482809"/>
              <a:gd name="connsiteY6" fmla="*/ 4101 h 5506903"/>
              <a:gd name="connsiteX0" fmla="*/ 1 w 6482809"/>
              <a:gd name="connsiteY0" fmla="*/ 4101 h 5506903"/>
              <a:gd name="connsiteX1" fmla="*/ 2935921 w 6482809"/>
              <a:gd name="connsiteY1" fmla="*/ 0 h 5506903"/>
              <a:gd name="connsiteX2" fmla="*/ 6482809 w 6482809"/>
              <a:gd name="connsiteY2" fmla="*/ 4101 h 5506903"/>
              <a:gd name="connsiteX3" fmla="*/ 6482809 w 6482809"/>
              <a:gd name="connsiteY3" fmla="*/ 5506903 h 5506903"/>
              <a:gd name="connsiteX4" fmla="*/ 3206551 w 6482809"/>
              <a:gd name="connsiteY4" fmla="*/ 5502802 h 5506903"/>
              <a:gd name="connsiteX5" fmla="*/ 1 w 6482809"/>
              <a:gd name="connsiteY5" fmla="*/ 5506903 h 5506903"/>
              <a:gd name="connsiteX6" fmla="*/ 0 w 6482809"/>
              <a:gd name="connsiteY6" fmla="*/ 3071236 h 5506903"/>
              <a:gd name="connsiteX7" fmla="*/ 1 w 6482809"/>
              <a:gd name="connsiteY7" fmla="*/ 4101 h 5506903"/>
              <a:gd name="connsiteX0" fmla="*/ 1 w 6486910"/>
              <a:gd name="connsiteY0" fmla="*/ 4101 h 5506903"/>
              <a:gd name="connsiteX1" fmla="*/ 2935921 w 6486910"/>
              <a:gd name="connsiteY1" fmla="*/ 0 h 5506903"/>
              <a:gd name="connsiteX2" fmla="*/ 6482809 w 6486910"/>
              <a:gd name="connsiteY2" fmla="*/ 4101 h 5506903"/>
              <a:gd name="connsiteX3" fmla="*/ 6486910 w 6486910"/>
              <a:gd name="connsiteY3" fmla="*/ 2583283 h 5506903"/>
              <a:gd name="connsiteX4" fmla="*/ 6482809 w 6486910"/>
              <a:gd name="connsiteY4" fmla="*/ 5506903 h 5506903"/>
              <a:gd name="connsiteX5" fmla="*/ 3206551 w 6486910"/>
              <a:gd name="connsiteY5" fmla="*/ 5502802 h 5506903"/>
              <a:gd name="connsiteX6" fmla="*/ 1 w 6486910"/>
              <a:gd name="connsiteY6" fmla="*/ 5506903 h 5506903"/>
              <a:gd name="connsiteX7" fmla="*/ 0 w 6486910"/>
              <a:gd name="connsiteY7" fmla="*/ 3071236 h 5506903"/>
              <a:gd name="connsiteX8" fmla="*/ 1 w 6486910"/>
              <a:gd name="connsiteY8" fmla="*/ 4101 h 5506903"/>
              <a:gd name="connsiteX0" fmla="*/ 1 w 6486910"/>
              <a:gd name="connsiteY0" fmla="*/ 4101 h 5506903"/>
              <a:gd name="connsiteX1" fmla="*/ 2935921 w 6486910"/>
              <a:gd name="connsiteY1" fmla="*/ 0 h 5506903"/>
              <a:gd name="connsiteX2" fmla="*/ 6486910 w 6486910"/>
              <a:gd name="connsiteY2" fmla="*/ 2583283 h 5506903"/>
              <a:gd name="connsiteX3" fmla="*/ 6482809 w 6486910"/>
              <a:gd name="connsiteY3" fmla="*/ 5506903 h 5506903"/>
              <a:gd name="connsiteX4" fmla="*/ 3206551 w 6486910"/>
              <a:gd name="connsiteY4" fmla="*/ 5502802 h 5506903"/>
              <a:gd name="connsiteX5" fmla="*/ 1 w 6486910"/>
              <a:gd name="connsiteY5" fmla="*/ 5506903 h 5506903"/>
              <a:gd name="connsiteX6" fmla="*/ 0 w 6486910"/>
              <a:gd name="connsiteY6" fmla="*/ 3071236 h 5506903"/>
              <a:gd name="connsiteX7" fmla="*/ 1 w 6486910"/>
              <a:gd name="connsiteY7" fmla="*/ 4101 h 5506903"/>
              <a:gd name="connsiteX0" fmla="*/ 0 w 6486910"/>
              <a:gd name="connsiteY0" fmla="*/ 3071236 h 5506903"/>
              <a:gd name="connsiteX1" fmla="*/ 2935921 w 6486910"/>
              <a:gd name="connsiteY1" fmla="*/ 0 h 5506903"/>
              <a:gd name="connsiteX2" fmla="*/ 6486910 w 6486910"/>
              <a:gd name="connsiteY2" fmla="*/ 2583283 h 5506903"/>
              <a:gd name="connsiteX3" fmla="*/ 6482809 w 6486910"/>
              <a:gd name="connsiteY3" fmla="*/ 5506903 h 5506903"/>
              <a:gd name="connsiteX4" fmla="*/ 3206551 w 6486910"/>
              <a:gd name="connsiteY4" fmla="*/ 5502802 h 5506903"/>
              <a:gd name="connsiteX5" fmla="*/ 1 w 6486910"/>
              <a:gd name="connsiteY5" fmla="*/ 5506903 h 5506903"/>
              <a:gd name="connsiteX6" fmla="*/ 0 w 6486910"/>
              <a:gd name="connsiteY6" fmla="*/ 3071236 h 5506903"/>
              <a:gd name="connsiteX0" fmla="*/ 0 w 6486910"/>
              <a:gd name="connsiteY0" fmla="*/ 3071236 h 5506903"/>
              <a:gd name="connsiteX1" fmla="*/ 2935921 w 6486910"/>
              <a:gd name="connsiteY1" fmla="*/ 0 h 5506903"/>
              <a:gd name="connsiteX2" fmla="*/ 6486910 w 6486910"/>
              <a:gd name="connsiteY2" fmla="*/ 2583283 h 5506903"/>
              <a:gd name="connsiteX3" fmla="*/ 6482809 w 6486910"/>
              <a:gd name="connsiteY3" fmla="*/ 5506903 h 5506903"/>
              <a:gd name="connsiteX4" fmla="*/ 3206551 w 6486910"/>
              <a:gd name="connsiteY4" fmla="*/ 5502802 h 5506903"/>
              <a:gd name="connsiteX5" fmla="*/ 0 w 6486910"/>
              <a:gd name="connsiteY5" fmla="*/ 3071236 h 5506903"/>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63 h 5502829"/>
              <a:gd name="connsiteX1" fmla="*/ 2935921 w 6486910"/>
              <a:gd name="connsiteY1" fmla="*/ 27 h 5502829"/>
              <a:gd name="connsiteX2" fmla="*/ 6486910 w 6486910"/>
              <a:gd name="connsiteY2" fmla="*/ 2583310 h 5502829"/>
              <a:gd name="connsiteX3" fmla="*/ 3206551 w 6486910"/>
              <a:gd name="connsiteY3" fmla="*/ 5502829 h 5502829"/>
              <a:gd name="connsiteX4" fmla="*/ 0 w 6486910"/>
              <a:gd name="connsiteY4" fmla="*/ 3071263 h 5502829"/>
              <a:gd name="connsiteX0" fmla="*/ 0 w 6486910"/>
              <a:gd name="connsiteY0" fmla="*/ 3071276 h 5502842"/>
              <a:gd name="connsiteX1" fmla="*/ 2935921 w 6486910"/>
              <a:gd name="connsiteY1" fmla="*/ 40 h 5502842"/>
              <a:gd name="connsiteX2" fmla="*/ 6486910 w 6486910"/>
              <a:gd name="connsiteY2" fmla="*/ 2583323 h 5502842"/>
              <a:gd name="connsiteX3" fmla="*/ 3206551 w 6486910"/>
              <a:gd name="connsiteY3" fmla="*/ 5502842 h 5502842"/>
              <a:gd name="connsiteX4" fmla="*/ 0 w 6486910"/>
              <a:gd name="connsiteY4" fmla="*/ 3071276 h 5502842"/>
              <a:gd name="connsiteX0" fmla="*/ 0 w 6486910"/>
              <a:gd name="connsiteY0" fmla="*/ 3071276 h 5502842"/>
              <a:gd name="connsiteX1" fmla="*/ 2935921 w 6486910"/>
              <a:gd name="connsiteY1" fmla="*/ 40 h 5502842"/>
              <a:gd name="connsiteX2" fmla="*/ 6486910 w 6486910"/>
              <a:gd name="connsiteY2" fmla="*/ 2583323 h 5502842"/>
              <a:gd name="connsiteX3" fmla="*/ 3206551 w 6486910"/>
              <a:gd name="connsiteY3" fmla="*/ 5502842 h 5502842"/>
              <a:gd name="connsiteX4" fmla="*/ 0 w 6486910"/>
              <a:gd name="connsiteY4" fmla="*/ 3071276 h 5502842"/>
              <a:gd name="connsiteX0" fmla="*/ 59690 w 6546600"/>
              <a:gd name="connsiteY0" fmla="*/ 3071276 h 5614465"/>
              <a:gd name="connsiteX1" fmla="*/ 2995611 w 6546600"/>
              <a:gd name="connsiteY1" fmla="*/ 40 h 5614465"/>
              <a:gd name="connsiteX2" fmla="*/ 6546600 w 6546600"/>
              <a:gd name="connsiteY2" fmla="*/ 2583323 h 5614465"/>
              <a:gd name="connsiteX3" fmla="*/ 3266241 w 6546600"/>
              <a:gd name="connsiteY3" fmla="*/ 5502842 h 5614465"/>
              <a:gd name="connsiteX4" fmla="*/ 1195514 w 6546600"/>
              <a:gd name="connsiteY4" fmla="*/ 4822169 h 5614465"/>
              <a:gd name="connsiteX5" fmla="*/ 59690 w 6546600"/>
              <a:gd name="connsiteY5" fmla="*/ 3071276 h 5614465"/>
              <a:gd name="connsiteX0" fmla="*/ 70847 w 6557757"/>
              <a:gd name="connsiteY0" fmla="*/ 3071276 h 5630897"/>
              <a:gd name="connsiteX1" fmla="*/ 3006768 w 6557757"/>
              <a:gd name="connsiteY1" fmla="*/ 40 h 5630897"/>
              <a:gd name="connsiteX2" fmla="*/ 6557757 w 6557757"/>
              <a:gd name="connsiteY2" fmla="*/ 2583323 h 5630897"/>
              <a:gd name="connsiteX3" fmla="*/ 3277398 w 6557757"/>
              <a:gd name="connsiteY3" fmla="*/ 5502842 h 5630897"/>
              <a:gd name="connsiteX4" fmla="*/ 1022150 w 6557757"/>
              <a:gd name="connsiteY4" fmla="*/ 4949283 h 5630897"/>
              <a:gd name="connsiteX5" fmla="*/ 70847 w 6557757"/>
              <a:gd name="connsiteY5" fmla="*/ 3071276 h 5630897"/>
              <a:gd name="connsiteX0" fmla="*/ 0 w 6486910"/>
              <a:gd name="connsiteY0" fmla="*/ 3071276 h 5630897"/>
              <a:gd name="connsiteX1" fmla="*/ 2935921 w 6486910"/>
              <a:gd name="connsiteY1" fmla="*/ 40 h 5630897"/>
              <a:gd name="connsiteX2" fmla="*/ 6486910 w 6486910"/>
              <a:gd name="connsiteY2" fmla="*/ 2583323 h 5630897"/>
              <a:gd name="connsiteX3" fmla="*/ 3206551 w 6486910"/>
              <a:gd name="connsiteY3" fmla="*/ 5502842 h 5630897"/>
              <a:gd name="connsiteX4" fmla="*/ 951303 w 6486910"/>
              <a:gd name="connsiteY4" fmla="*/ 4949283 h 5630897"/>
              <a:gd name="connsiteX5" fmla="*/ 0 w 6486910"/>
              <a:gd name="connsiteY5" fmla="*/ 3071276 h 5630897"/>
              <a:gd name="connsiteX0" fmla="*/ 0 w 6486910"/>
              <a:gd name="connsiteY0" fmla="*/ 3071276 h 5502842"/>
              <a:gd name="connsiteX1" fmla="*/ 2935921 w 6486910"/>
              <a:gd name="connsiteY1" fmla="*/ 40 h 5502842"/>
              <a:gd name="connsiteX2" fmla="*/ 6486910 w 6486910"/>
              <a:gd name="connsiteY2" fmla="*/ 2583323 h 5502842"/>
              <a:gd name="connsiteX3" fmla="*/ 3206551 w 6486910"/>
              <a:gd name="connsiteY3" fmla="*/ 5502842 h 5502842"/>
              <a:gd name="connsiteX4" fmla="*/ 951303 w 6486910"/>
              <a:gd name="connsiteY4" fmla="*/ 4949283 h 5502842"/>
              <a:gd name="connsiteX5" fmla="*/ 0 w 6486910"/>
              <a:gd name="connsiteY5" fmla="*/ 3071276 h 5502842"/>
              <a:gd name="connsiteX0" fmla="*/ 0 w 6486911"/>
              <a:gd name="connsiteY0" fmla="*/ 3071276 h 5502845"/>
              <a:gd name="connsiteX1" fmla="*/ 2935921 w 6486911"/>
              <a:gd name="connsiteY1" fmla="*/ 40 h 5502845"/>
              <a:gd name="connsiteX2" fmla="*/ 6486910 w 6486911"/>
              <a:gd name="connsiteY2" fmla="*/ 2583323 h 5502845"/>
              <a:gd name="connsiteX3" fmla="*/ 3206551 w 6486911"/>
              <a:gd name="connsiteY3" fmla="*/ 5502842 h 5502845"/>
              <a:gd name="connsiteX4" fmla="*/ 951303 w 6486911"/>
              <a:gd name="connsiteY4" fmla="*/ 4949283 h 5502845"/>
              <a:gd name="connsiteX5" fmla="*/ 0 w 6486911"/>
              <a:gd name="connsiteY5" fmla="*/ 3071276 h 5502845"/>
              <a:gd name="connsiteX0" fmla="*/ 0 w 6486911"/>
              <a:gd name="connsiteY0" fmla="*/ 3075447 h 5507016"/>
              <a:gd name="connsiteX1" fmla="*/ 2935921 w 6486911"/>
              <a:gd name="connsiteY1" fmla="*/ 4211 h 5507016"/>
              <a:gd name="connsiteX2" fmla="*/ 6486910 w 6486911"/>
              <a:gd name="connsiteY2" fmla="*/ 2587494 h 5507016"/>
              <a:gd name="connsiteX3" fmla="*/ 3206551 w 6486911"/>
              <a:gd name="connsiteY3" fmla="*/ 5507013 h 5507016"/>
              <a:gd name="connsiteX4" fmla="*/ 951303 w 6486911"/>
              <a:gd name="connsiteY4" fmla="*/ 4953454 h 5507016"/>
              <a:gd name="connsiteX5" fmla="*/ 0 w 6486911"/>
              <a:gd name="connsiteY5" fmla="*/ 3075447 h 5507016"/>
              <a:gd name="connsiteX0" fmla="*/ 0 w 6486911"/>
              <a:gd name="connsiteY0" fmla="*/ 3075447 h 5507016"/>
              <a:gd name="connsiteX1" fmla="*/ 2935921 w 6486911"/>
              <a:gd name="connsiteY1" fmla="*/ 4211 h 5507016"/>
              <a:gd name="connsiteX2" fmla="*/ 6486910 w 6486911"/>
              <a:gd name="connsiteY2" fmla="*/ 2587494 h 5507016"/>
              <a:gd name="connsiteX3" fmla="*/ 3206551 w 6486911"/>
              <a:gd name="connsiteY3" fmla="*/ 5507013 h 5507016"/>
              <a:gd name="connsiteX4" fmla="*/ 951303 w 6486911"/>
              <a:gd name="connsiteY4" fmla="*/ 4953454 h 5507016"/>
              <a:gd name="connsiteX5" fmla="*/ 0 w 6486911"/>
              <a:gd name="connsiteY5" fmla="*/ 3075447 h 550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6911" h="5507016">
                <a:moveTo>
                  <a:pt x="0" y="3075447"/>
                </a:moveTo>
                <a:cubicBezTo>
                  <a:pt x="1367" y="1435951"/>
                  <a:pt x="870661" y="-90783"/>
                  <a:pt x="2935921" y="4211"/>
                </a:cubicBezTo>
                <a:cubicBezTo>
                  <a:pt x="4685446" y="94420"/>
                  <a:pt x="6484176" y="1049826"/>
                  <a:pt x="6486910" y="2587494"/>
                </a:cubicBezTo>
                <a:cubicBezTo>
                  <a:pt x="6488276" y="3999415"/>
                  <a:pt x="5144697" y="5509747"/>
                  <a:pt x="3206551" y="5507013"/>
                </a:cubicBezTo>
                <a:cubicBezTo>
                  <a:pt x="2359808" y="5486511"/>
                  <a:pt x="1485728" y="5358715"/>
                  <a:pt x="951303" y="4953454"/>
                </a:cubicBezTo>
                <a:cubicBezTo>
                  <a:pt x="416878" y="4548193"/>
                  <a:pt x="19819" y="3920140"/>
                  <a:pt x="0" y="3075447"/>
                </a:cubicBezTo>
                <a:close/>
              </a:path>
            </a:pathLst>
          </a:custGeom>
          <a:solidFill>
            <a:schemeClr val="bg2"/>
          </a:solidFill>
          <a:ln w="3175">
            <a:noFill/>
          </a:ln>
        </p:spPr>
        <p:txBody>
          <a:bodyPr lIns="0" tIns="0" rIns="0" bIns="0" anchor="ctr"/>
          <a:lstStyle>
            <a:lvl1pPr marL="0" indent="0" algn="ctr">
              <a:buNone/>
              <a:defRPr/>
            </a:lvl1pPr>
          </a:lstStyle>
          <a:p>
            <a:r>
              <a:rPr lang="en-GB"/>
              <a:t>I</a:t>
            </a:r>
            <a:r>
              <a:rPr lang="en-FI"/>
              <a:t>nsert image</a:t>
            </a:r>
          </a:p>
          <a:p>
            <a:endParaRPr lang="en-FI"/>
          </a:p>
        </p:txBody>
      </p:sp>
      <p:sp>
        <p:nvSpPr>
          <p:cNvPr id="11" name="Text Placeholder 10">
            <a:extLst>
              <a:ext uri="{FF2B5EF4-FFF2-40B4-BE49-F238E27FC236}">
                <a16:creationId xmlns:a16="http://schemas.microsoft.com/office/drawing/2014/main" id="{89FB8709-0FC8-21C3-686F-D02BDC91BE8F}"/>
              </a:ext>
            </a:extLst>
          </p:cNvPr>
          <p:cNvSpPr>
            <a:spLocks noGrp="1"/>
          </p:cNvSpPr>
          <p:nvPr>
            <p:ph type="body" sz="quarter" idx="23" hasCustomPrompt="1"/>
          </p:nvPr>
        </p:nvSpPr>
        <p:spPr>
          <a:xfrm>
            <a:off x="695325" y="4247027"/>
            <a:ext cx="2547938" cy="295236"/>
          </a:xfrm>
          <a:prstGeom prst="rect">
            <a:avLst/>
          </a:prstGeom>
        </p:spPr>
        <p:txBody>
          <a:bodyPr lIns="0" tIns="0" rIns="0" bIns="0"/>
          <a:lstStyle>
            <a:lvl1pPr marL="0" indent="0">
              <a:spcBef>
                <a:spcPts val="0"/>
              </a:spcBef>
              <a:buNone/>
              <a:defRPr sz="1400">
                <a:latin typeface="+mj-lt"/>
              </a:defRPr>
            </a:lvl1pPr>
            <a:lvl2pPr marL="268287" indent="0">
              <a:buNone/>
              <a:defRPr sz="1400">
                <a:latin typeface="+mj-lt"/>
              </a:defRPr>
            </a:lvl2pPr>
            <a:lvl3pPr marL="493712" indent="0">
              <a:buNone/>
              <a:defRPr sz="1400">
                <a:latin typeface="+mj-lt"/>
              </a:defRPr>
            </a:lvl3pPr>
            <a:lvl4pPr marL="711200" indent="0">
              <a:buNone/>
              <a:defRPr sz="1400">
                <a:latin typeface="+mj-lt"/>
              </a:defRPr>
            </a:lvl4pPr>
            <a:lvl5pPr marL="890588" indent="0">
              <a:buNone/>
              <a:defRPr sz="1400">
                <a:latin typeface="+mj-lt"/>
              </a:defRPr>
            </a:lvl5pPr>
          </a:lstStyle>
          <a:p>
            <a:pPr lvl="0"/>
            <a:r>
              <a:rPr lang="en-US" err="1"/>
              <a:t>Firstname</a:t>
            </a:r>
            <a:r>
              <a:rPr lang="en-US"/>
              <a:t> </a:t>
            </a:r>
            <a:r>
              <a:rPr lang="en-US" err="1"/>
              <a:t>Lastname</a:t>
            </a:r>
            <a:endParaRPr lang="en-US"/>
          </a:p>
        </p:txBody>
      </p:sp>
      <p:sp>
        <p:nvSpPr>
          <p:cNvPr id="16" name="Text Placeholder 2">
            <a:extLst>
              <a:ext uri="{FF2B5EF4-FFF2-40B4-BE49-F238E27FC236}">
                <a16:creationId xmlns:a16="http://schemas.microsoft.com/office/drawing/2014/main" id="{18319B84-6EF4-65F0-63C8-70E85E0DF537}"/>
              </a:ext>
            </a:extLst>
          </p:cNvPr>
          <p:cNvSpPr>
            <a:spLocks noGrp="1"/>
          </p:cNvSpPr>
          <p:nvPr>
            <p:ph type="body" sz="quarter" idx="28" hasCustomPrompt="1"/>
          </p:nvPr>
        </p:nvSpPr>
        <p:spPr>
          <a:xfrm>
            <a:off x="695325" y="4531052"/>
            <a:ext cx="2548058" cy="230459"/>
          </a:xfrm>
          <a:prstGeom prst="rect">
            <a:avLst/>
          </a:prstGeom>
          <a:ln>
            <a:noFill/>
          </a:ln>
        </p:spPr>
        <p:txBody>
          <a:bodyPr lIns="0" tIns="0" rIns="0" bIns="0"/>
          <a:lstStyle>
            <a:lvl1pPr marL="0" indent="0">
              <a:buNone/>
              <a:tabLst/>
              <a:defRPr sz="1000">
                <a:solidFill>
                  <a:schemeClr val="tx2"/>
                </a:solidFill>
              </a:defRPr>
            </a:lvl1pPr>
            <a:lvl2pPr marL="271463" indent="-93663">
              <a:tabLst/>
              <a:defRPr sz="1100"/>
            </a:lvl2pPr>
          </a:lstStyle>
          <a:p>
            <a:pPr lvl="0"/>
            <a:r>
              <a:rPr lang="en-GB"/>
              <a:t>TITLE / ROLE IN CAPITAL LETTERS</a:t>
            </a:r>
          </a:p>
        </p:txBody>
      </p:sp>
      <p:sp>
        <p:nvSpPr>
          <p:cNvPr id="3" name="Text Placeholder 2">
            <a:extLst>
              <a:ext uri="{FF2B5EF4-FFF2-40B4-BE49-F238E27FC236}">
                <a16:creationId xmlns:a16="http://schemas.microsoft.com/office/drawing/2014/main" id="{C9F22B03-59A5-3F33-07E7-62EC02EAD81F}"/>
              </a:ext>
            </a:extLst>
          </p:cNvPr>
          <p:cNvSpPr>
            <a:spLocks noGrp="1"/>
          </p:cNvSpPr>
          <p:nvPr>
            <p:ph type="body" sz="quarter" idx="14" hasCustomPrompt="1"/>
          </p:nvPr>
        </p:nvSpPr>
        <p:spPr>
          <a:xfrm>
            <a:off x="695325" y="4905786"/>
            <a:ext cx="2548058" cy="1215295"/>
          </a:xfrm>
          <a:prstGeom prst="rect">
            <a:avLst/>
          </a:prstGeom>
        </p:spPr>
        <p:txBody>
          <a:bodyPr lIns="0" tIns="0" rIns="0" bIns="0"/>
          <a:lstStyle>
            <a:lvl1pPr marL="0" indent="0">
              <a:buNone/>
              <a:tabLst/>
              <a:defRPr sz="1100"/>
            </a:lvl1pPr>
            <a:lvl2pPr marL="271463" indent="-93663">
              <a:tabLst/>
              <a:defRPr sz="1100"/>
            </a:lvl2pPr>
          </a:lstStyle>
          <a:p>
            <a:pPr lvl="0"/>
            <a:r>
              <a:rPr lang="en-GB"/>
              <a:t>Short info about person</a:t>
            </a:r>
          </a:p>
        </p:txBody>
      </p:sp>
      <p:sp>
        <p:nvSpPr>
          <p:cNvPr id="42" name="Picture Placeholder 41">
            <a:extLst>
              <a:ext uri="{FF2B5EF4-FFF2-40B4-BE49-F238E27FC236}">
                <a16:creationId xmlns:a16="http://schemas.microsoft.com/office/drawing/2014/main" id="{AEA880AD-95DE-E6F1-36B8-65B9F99B78B5}"/>
              </a:ext>
            </a:extLst>
          </p:cNvPr>
          <p:cNvSpPr>
            <a:spLocks noGrp="1"/>
          </p:cNvSpPr>
          <p:nvPr>
            <p:ph type="pic" sz="quarter" idx="41" hasCustomPrompt="1"/>
          </p:nvPr>
        </p:nvSpPr>
        <p:spPr>
          <a:xfrm>
            <a:off x="3351768" y="2283810"/>
            <a:ext cx="1711190" cy="1664145"/>
          </a:xfrm>
          <a:custGeom>
            <a:avLst/>
            <a:gdLst>
              <a:gd name="connsiteX0" fmla="*/ 0 w 1549400"/>
              <a:gd name="connsiteY0" fmla="*/ 696913 h 1393825"/>
              <a:gd name="connsiteX1" fmla="*/ 774700 w 1549400"/>
              <a:gd name="connsiteY1" fmla="*/ 0 h 1393825"/>
              <a:gd name="connsiteX2" fmla="*/ 1549400 w 1549400"/>
              <a:gd name="connsiteY2" fmla="*/ 696913 h 1393825"/>
              <a:gd name="connsiteX3" fmla="*/ 774700 w 1549400"/>
              <a:gd name="connsiteY3" fmla="*/ 1393826 h 1393825"/>
              <a:gd name="connsiteX4" fmla="*/ 0 w 1549400"/>
              <a:gd name="connsiteY4" fmla="*/ 696913 h 1393825"/>
              <a:gd name="connsiteX0" fmla="*/ 0 w 1471908"/>
              <a:gd name="connsiteY0" fmla="*/ 689168 h 1393833"/>
              <a:gd name="connsiteX1" fmla="*/ 697208 w 1471908"/>
              <a:gd name="connsiteY1" fmla="*/ 4 h 1393833"/>
              <a:gd name="connsiteX2" fmla="*/ 1471908 w 1471908"/>
              <a:gd name="connsiteY2" fmla="*/ 696917 h 1393833"/>
              <a:gd name="connsiteX3" fmla="*/ 697208 w 1471908"/>
              <a:gd name="connsiteY3" fmla="*/ 1393830 h 1393833"/>
              <a:gd name="connsiteX4" fmla="*/ 0 w 1471908"/>
              <a:gd name="connsiteY4" fmla="*/ 689168 h 1393833"/>
              <a:gd name="connsiteX0" fmla="*/ 0 w 1513183"/>
              <a:gd name="connsiteY0" fmla="*/ 685997 h 1393841"/>
              <a:gd name="connsiteX1" fmla="*/ 738483 w 1513183"/>
              <a:gd name="connsiteY1" fmla="*/ 8 h 1393841"/>
              <a:gd name="connsiteX2" fmla="*/ 1513183 w 1513183"/>
              <a:gd name="connsiteY2" fmla="*/ 696921 h 1393841"/>
              <a:gd name="connsiteX3" fmla="*/ 738483 w 1513183"/>
              <a:gd name="connsiteY3" fmla="*/ 1393834 h 1393841"/>
              <a:gd name="connsiteX4" fmla="*/ 0 w 1513183"/>
              <a:gd name="connsiteY4" fmla="*/ 685997 h 1393841"/>
              <a:gd name="connsiteX0" fmla="*/ 1023 w 1514206"/>
              <a:gd name="connsiteY0" fmla="*/ 685995 h 1504962"/>
              <a:gd name="connsiteX1" fmla="*/ 739506 w 1514206"/>
              <a:gd name="connsiteY1" fmla="*/ 6 h 1504962"/>
              <a:gd name="connsiteX2" fmla="*/ 1514206 w 1514206"/>
              <a:gd name="connsiteY2" fmla="*/ 696919 h 1504962"/>
              <a:gd name="connsiteX3" fmla="*/ 901431 w 1514206"/>
              <a:gd name="connsiteY3" fmla="*/ 1504957 h 1504962"/>
              <a:gd name="connsiteX4" fmla="*/ 1023 w 1514206"/>
              <a:gd name="connsiteY4" fmla="*/ 685995 h 1504962"/>
              <a:gd name="connsiteX0" fmla="*/ 1023 w 1514206"/>
              <a:gd name="connsiteY0" fmla="*/ 685995 h 1505000"/>
              <a:gd name="connsiteX1" fmla="*/ 739506 w 1514206"/>
              <a:gd name="connsiteY1" fmla="*/ 6 h 1505000"/>
              <a:gd name="connsiteX2" fmla="*/ 1514206 w 1514206"/>
              <a:gd name="connsiteY2" fmla="*/ 696919 h 1505000"/>
              <a:gd name="connsiteX3" fmla="*/ 901431 w 1514206"/>
              <a:gd name="connsiteY3" fmla="*/ 1504957 h 1505000"/>
              <a:gd name="connsiteX4" fmla="*/ 1023 w 1514206"/>
              <a:gd name="connsiteY4" fmla="*/ 685995 h 1505000"/>
              <a:gd name="connsiteX0" fmla="*/ 1316 w 1514499"/>
              <a:gd name="connsiteY0" fmla="*/ 685995 h 1457380"/>
              <a:gd name="connsiteX1" fmla="*/ 739799 w 1514499"/>
              <a:gd name="connsiteY1" fmla="*/ 6 h 1457380"/>
              <a:gd name="connsiteX2" fmla="*/ 1514499 w 1514499"/>
              <a:gd name="connsiteY2" fmla="*/ 696919 h 1457380"/>
              <a:gd name="connsiteX3" fmla="*/ 660424 w 1514499"/>
              <a:gd name="connsiteY3" fmla="*/ 1457332 h 1457380"/>
              <a:gd name="connsiteX4" fmla="*/ 1316 w 1514499"/>
              <a:gd name="connsiteY4" fmla="*/ 685995 h 1457380"/>
              <a:gd name="connsiteX0" fmla="*/ 1185 w 1514368"/>
              <a:gd name="connsiteY0" fmla="*/ 685995 h 1474654"/>
              <a:gd name="connsiteX1" fmla="*/ 739668 w 1514368"/>
              <a:gd name="connsiteY1" fmla="*/ 6 h 1474654"/>
              <a:gd name="connsiteX2" fmla="*/ 1514368 w 1514368"/>
              <a:gd name="connsiteY2" fmla="*/ 696919 h 1474654"/>
              <a:gd name="connsiteX3" fmla="*/ 660293 w 1514368"/>
              <a:gd name="connsiteY3" fmla="*/ 1457332 h 1474654"/>
              <a:gd name="connsiteX4" fmla="*/ 1185 w 1514368"/>
              <a:gd name="connsiteY4" fmla="*/ 685995 h 1474654"/>
              <a:gd name="connsiteX0" fmla="*/ 1989 w 1515172"/>
              <a:gd name="connsiteY0" fmla="*/ 685995 h 1505532"/>
              <a:gd name="connsiteX1" fmla="*/ 740472 w 1515172"/>
              <a:gd name="connsiteY1" fmla="*/ 6 h 1505532"/>
              <a:gd name="connsiteX2" fmla="*/ 1515172 w 1515172"/>
              <a:gd name="connsiteY2" fmla="*/ 696919 h 1505532"/>
              <a:gd name="connsiteX3" fmla="*/ 642047 w 1515172"/>
              <a:gd name="connsiteY3" fmla="*/ 1489082 h 1505532"/>
              <a:gd name="connsiteX4" fmla="*/ 1989 w 1515172"/>
              <a:gd name="connsiteY4" fmla="*/ 685995 h 1505532"/>
              <a:gd name="connsiteX0" fmla="*/ 2648 w 1515831"/>
              <a:gd name="connsiteY0" fmla="*/ 685995 h 1509414"/>
              <a:gd name="connsiteX1" fmla="*/ 741131 w 1515831"/>
              <a:gd name="connsiteY1" fmla="*/ 6 h 1509414"/>
              <a:gd name="connsiteX2" fmla="*/ 1515831 w 1515831"/>
              <a:gd name="connsiteY2" fmla="*/ 696919 h 1509414"/>
              <a:gd name="connsiteX3" fmla="*/ 642706 w 1515831"/>
              <a:gd name="connsiteY3" fmla="*/ 1489082 h 1509414"/>
              <a:gd name="connsiteX4" fmla="*/ 2648 w 1515831"/>
              <a:gd name="connsiteY4" fmla="*/ 685995 h 1509414"/>
              <a:gd name="connsiteX0" fmla="*/ 492 w 1551775"/>
              <a:gd name="connsiteY0" fmla="*/ 686884 h 1490329"/>
              <a:gd name="connsiteX1" fmla="*/ 738975 w 1551775"/>
              <a:gd name="connsiteY1" fmla="*/ 895 h 1490329"/>
              <a:gd name="connsiteX2" fmla="*/ 1551775 w 1551775"/>
              <a:gd name="connsiteY2" fmla="*/ 586683 h 1490329"/>
              <a:gd name="connsiteX3" fmla="*/ 640550 w 1551775"/>
              <a:gd name="connsiteY3" fmla="*/ 1489971 h 1490329"/>
              <a:gd name="connsiteX4" fmla="*/ 492 w 1551775"/>
              <a:gd name="connsiteY4" fmla="*/ 686884 h 1490329"/>
              <a:gd name="connsiteX0" fmla="*/ 492 w 1551775"/>
              <a:gd name="connsiteY0" fmla="*/ 686884 h 1490329"/>
              <a:gd name="connsiteX1" fmla="*/ 738975 w 1551775"/>
              <a:gd name="connsiteY1" fmla="*/ 895 h 1490329"/>
              <a:gd name="connsiteX2" fmla="*/ 1551775 w 1551775"/>
              <a:gd name="connsiteY2" fmla="*/ 586683 h 1490329"/>
              <a:gd name="connsiteX3" fmla="*/ 640550 w 1551775"/>
              <a:gd name="connsiteY3" fmla="*/ 1489971 h 1490329"/>
              <a:gd name="connsiteX4" fmla="*/ 492 w 1551775"/>
              <a:gd name="connsiteY4" fmla="*/ 686884 h 1490329"/>
              <a:gd name="connsiteX0" fmla="*/ 840 w 1552123"/>
              <a:gd name="connsiteY0" fmla="*/ 756531 h 1559983"/>
              <a:gd name="connsiteX1" fmla="*/ 771073 w 1552123"/>
              <a:gd name="connsiteY1" fmla="*/ 692 h 1559983"/>
              <a:gd name="connsiteX2" fmla="*/ 1552123 w 1552123"/>
              <a:gd name="connsiteY2" fmla="*/ 656330 h 1559983"/>
              <a:gd name="connsiteX3" fmla="*/ 640898 w 1552123"/>
              <a:gd name="connsiteY3" fmla="*/ 1559618 h 1559983"/>
              <a:gd name="connsiteX4" fmla="*/ 840 w 1552123"/>
              <a:gd name="connsiteY4" fmla="*/ 756531 h 1559983"/>
              <a:gd name="connsiteX0" fmla="*/ 840 w 1552123"/>
              <a:gd name="connsiteY0" fmla="*/ 755841 h 1559293"/>
              <a:gd name="connsiteX1" fmla="*/ 771073 w 1552123"/>
              <a:gd name="connsiteY1" fmla="*/ 2 h 1559293"/>
              <a:gd name="connsiteX2" fmla="*/ 1552123 w 1552123"/>
              <a:gd name="connsiteY2" fmla="*/ 655640 h 1559293"/>
              <a:gd name="connsiteX3" fmla="*/ 640898 w 1552123"/>
              <a:gd name="connsiteY3" fmla="*/ 1558928 h 1559293"/>
              <a:gd name="connsiteX4" fmla="*/ 840 w 1552123"/>
              <a:gd name="connsiteY4" fmla="*/ 755841 h 1559293"/>
              <a:gd name="connsiteX0" fmla="*/ 462 w 1551745"/>
              <a:gd name="connsiteY0" fmla="*/ 746316 h 1549767"/>
              <a:gd name="connsiteX1" fmla="*/ 735770 w 1551745"/>
              <a:gd name="connsiteY1" fmla="*/ 2 h 1549767"/>
              <a:gd name="connsiteX2" fmla="*/ 1551745 w 1551745"/>
              <a:gd name="connsiteY2" fmla="*/ 646115 h 1549767"/>
              <a:gd name="connsiteX3" fmla="*/ 640520 w 1551745"/>
              <a:gd name="connsiteY3" fmla="*/ 1549403 h 1549767"/>
              <a:gd name="connsiteX4" fmla="*/ 462 w 1551745"/>
              <a:gd name="connsiteY4" fmla="*/ 746316 h 1549767"/>
              <a:gd name="connsiteX0" fmla="*/ 462 w 1551745"/>
              <a:gd name="connsiteY0" fmla="*/ 759015 h 1562467"/>
              <a:gd name="connsiteX1" fmla="*/ 735770 w 1551745"/>
              <a:gd name="connsiteY1" fmla="*/ 1 h 1562467"/>
              <a:gd name="connsiteX2" fmla="*/ 1551745 w 1551745"/>
              <a:gd name="connsiteY2" fmla="*/ 658814 h 1562467"/>
              <a:gd name="connsiteX3" fmla="*/ 640520 w 1551745"/>
              <a:gd name="connsiteY3" fmla="*/ 1562102 h 1562467"/>
              <a:gd name="connsiteX4" fmla="*/ 462 w 1551745"/>
              <a:gd name="connsiteY4" fmla="*/ 759015 h 1562467"/>
              <a:gd name="connsiteX0" fmla="*/ 462 w 1551745"/>
              <a:gd name="connsiteY0" fmla="*/ 759022 h 1562474"/>
              <a:gd name="connsiteX1" fmla="*/ 735770 w 1551745"/>
              <a:gd name="connsiteY1" fmla="*/ 8 h 1562474"/>
              <a:gd name="connsiteX2" fmla="*/ 1551745 w 1551745"/>
              <a:gd name="connsiteY2" fmla="*/ 658821 h 1562474"/>
              <a:gd name="connsiteX3" fmla="*/ 640520 w 1551745"/>
              <a:gd name="connsiteY3" fmla="*/ 1562109 h 1562474"/>
              <a:gd name="connsiteX4" fmla="*/ 462 w 1551745"/>
              <a:gd name="connsiteY4" fmla="*/ 759022 h 1562474"/>
              <a:gd name="connsiteX0" fmla="*/ 2063 w 1553346"/>
              <a:gd name="connsiteY0" fmla="*/ 759026 h 1562629"/>
              <a:gd name="connsiteX1" fmla="*/ 737371 w 1553346"/>
              <a:gd name="connsiteY1" fmla="*/ 12 h 1562629"/>
              <a:gd name="connsiteX2" fmla="*/ 1553346 w 1553346"/>
              <a:gd name="connsiteY2" fmla="*/ 658825 h 1562629"/>
              <a:gd name="connsiteX3" fmla="*/ 642121 w 1553346"/>
              <a:gd name="connsiteY3" fmla="*/ 1562113 h 1562629"/>
              <a:gd name="connsiteX4" fmla="*/ 2063 w 1553346"/>
              <a:gd name="connsiteY4" fmla="*/ 759026 h 1562629"/>
              <a:gd name="connsiteX0" fmla="*/ 2063 w 1553346"/>
              <a:gd name="connsiteY0" fmla="*/ 804829 h 1564628"/>
              <a:gd name="connsiteX1" fmla="*/ 737371 w 1553346"/>
              <a:gd name="connsiteY1" fmla="*/ 1365 h 1564628"/>
              <a:gd name="connsiteX2" fmla="*/ 1553346 w 1553346"/>
              <a:gd name="connsiteY2" fmla="*/ 660178 h 1564628"/>
              <a:gd name="connsiteX3" fmla="*/ 642121 w 1553346"/>
              <a:gd name="connsiteY3" fmla="*/ 1563466 h 1564628"/>
              <a:gd name="connsiteX4" fmla="*/ 2063 w 1553346"/>
              <a:gd name="connsiteY4" fmla="*/ 804829 h 1564628"/>
              <a:gd name="connsiteX0" fmla="*/ 2 w 1551285"/>
              <a:gd name="connsiteY0" fmla="*/ 804829 h 1583299"/>
              <a:gd name="connsiteX1" fmla="*/ 735310 w 1551285"/>
              <a:gd name="connsiteY1" fmla="*/ 1365 h 1583299"/>
              <a:gd name="connsiteX2" fmla="*/ 1551285 w 1551285"/>
              <a:gd name="connsiteY2" fmla="*/ 660178 h 1583299"/>
              <a:gd name="connsiteX3" fmla="*/ 741660 w 1551285"/>
              <a:gd name="connsiteY3" fmla="*/ 1582516 h 1583299"/>
              <a:gd name="connsiteX4" fmla="*/ 2 w 1551285"/>
              <a:gd name="connsiteY4" fmla="*/ 804829 h 1583299"/>
              <a:gd name="connsiteX0" fmla="*/ 2 w 1551285"/>
              <a:gd name="connsiteY0" fmla="*/ 804829 h 1584435"/>
              <a:gd name="connsiteX1" fmla="*/ 735310 w 1551285"/>
              <a:gd name="connsiteY1" fmla="*/ 1365 h 1584435"/>
              <a:gd name="connsiteX2" fmla="*/ 1551285 w 1551285"/>
              <a:gd name="connsiteY2" fmla="*/ 660178 h 1584435"/>
              <a:gd name="connsiteX3" fmla="*/ 741660 w 1551285"/>
              <a:gd name="connsiteY3" fmla="*/ 1582516 h 1584435"/>
              <a:gd name="connsiteX4" fmla="*/ 2 w 1551285"/>
              <a:gd name="connsiteY4" fmla="*/ 804829 h 1584435"/>
              <a:gd name="connsiteX0" fmla="*/ 1788 w 1553071"/>
              <a:gd name="connsiteY0" fmla="*/ 804829 h 1514463"/>
              <a:gd name="connsiteX1" fmla="*/ 737096 w 1553071"/>
              <a:gd name="connsiteY1" fmla="*/ 1365 h 1514463"/>
              <a:gd name="connsiteX2" fmla="*/ 1553071 w 1553071"/>
              <a:gd name="connsiteY2" fmla="*/ 660178 h 1514463"/>
              <a:gd name="connsiteX3" fmla="*/ 610096 w 1553071"/>
              <a:gd name="connsiteY3" fmla="*/ 1506316 h 1514463"/>
              <a:gd name="connsiteX4" fmla="*/ 1788 w 1553071"/>
              <a:gd name="connsiteY4" fmla="*/ 804829 h 1514463"/>
              <a:gd name="connsiteX0" fmla="*/ 1233 w 1552516"/>
              <a:gd name="connsiteY0" fmla="*/ 804829 h 1550326"/>
              <a:gd name="connsiteX1" fmla="*/ 736541 w 1552516"/>
              <a:gd name="connsiteY1" fmla="*/ 1365 h 1550326"/>
              <a:gd name="connsiteX2" fmla="*/ 1552516 w 1552516"/>
              <a:gd name="connsiteY2" fmla="*/ 660178 h 1550326"/>
              <a:gd name="connsiteX3" fmla="*/ 609541 w 1552516"/>
              <a:gd name="connsiteY3" fmla="*/ 1506316 h 1550326"/>
              <a:gd name="connsiteX4" fmla="*/ 1233 w 1552516"/>
              <a:gd name="connsiteY4" fmla="*/ 804829 h 1550326"/>
              <a:gd name="connsiteX0" fmla="*/ 3413 w 1554696"/>
              <a:gd name="connsiteY0" fmla="*/ 804829 h 1571676"/>
              <a:gd name="connsiteX1" fmla="*/ 738721 w 1554696"/>
              <a:gd name="connsiteY1" fmla="*/ 1365 h 1571676"/>
              <a:gd name="connsiteX2" fmla="*/ 1554696 w 1554696"/>
              <a:gd name="connsiteY2" fmla="*/ 660178 h 1571676"/>
              <a:gd name="connsiteX3" fmla="*/ 545046 w 1554696"/>
              <a:gd name="connsiteY3" fmla="*/ 1531716 h 1571676"/>
              <a:gd name="connsiteX4" fmla="*/ 3413 w 1554696"/>
              <a:gd name="connsiteY4" fmla="*/ 804829 h 1571676"/>
              <a:gd name="connsiteX0" fmla="*/ 3413 w 1554696"/>
              <a:gd name="connsiteY0" fmla="*/ 805962 h 1572809"/>
              <a:gd name="connsiteX1" fmla="*/ 738721 w 1554696"/>
              <a:gd name="connsiteY1" fmla="*/ 2498 h 1572809"/>
              <a:gd name="connsiteX2" fmla="*/ 1554696 w 1554696"/>
              <a:gd name="connsiteY2" fmla="*/ 661311 h 1572809"/>
              <a:gd name="connsiteX3" fmla="*/ 545046 w 1554696"/>
              <a:gd name="connsiteY3" fmla="*/ 1532849 h 1572809"/>
              <a:gd name="connsiteX4" fmla="*/ 3413 w 1554696"/>
              <a:gd name="connsiteY4" fmla="*/ 805962 h 1572809"/>
              <a:gd name="connsiteX0" fmla="*/ 2 w 1551285"/>
              <a:gd name="connsiteY0" fmla="*/ 806365 h 1573212"/>
              <a:gd name="connsiteX1" fmla="*/ 735310 w 1551285"/>
              <a:gd name="connsiteY1" fmla="*/ 2901 h 1573212"/>
              <a:gd name="connsiteX2" fmla="*/ 1551285 w 1551285"/>
              <a:gd name="connsiteY2" fmla="*/ 661714 h 1573212"/>
              <a:gd name="connsiteX3" fmla="*/ 541635 w 1551285"/>
              <a:gd name="connsiteY3" fmla="*/ 1533252 h 1573212"/>
              <a:gd name="connsiteX4" fmla="*/ 2 w 1551285"/>
              <a:gd name="connsiteY4" fmla="*/ 806365 h 1573212"/>
              <a:gd name="connsiteX0" fmla="*/ 3127 w 1554410"/>
              <a:gd name="connsiteY0" fmla="*/ 809127 h 1575974"/>
              <a:gd name="connsiteX1" fmla="*/ 728910 w 1554410"/>
              <a:gd name="connsiteY1" fmla="*/ 2488 h 1575974"/>
              <a:gd name="connsiteX2" fmla="*/ 1554410 w 1554410"/>
              <a:gd name="connsiteY2" fmla="*/ 664476 h 1575974"/>
              <a:gd name="connsiteX3" fmla="*/ 544760 w 1554410"/>
              <a:gd name="connsiteY3" fmla="*/ 1536014 h 1575974"/>
              <a:gd name="connsiteX4" fmla="*/ 3127 w 1554410"/>
              <a:gd name="connsiteY4" fmla="*/ 809127 h 1575974"/>
              <a:gd name="connsiteX0" fmla="*/ 3127 w 1554410"/>
              <a:gd name="connsiteY0" fmla="*/ 806895 h 1573742"/>
              <a:gd name="connsiteX1" fmla="*/ 728910 w 1554410"/>
              <a:gd name="connsiteY1" fmla="*/ 256 h 1573742"/>
              <a:gd name="connsiteX2" fmla="*/ 1554410 w 1554410"/>
              <a:gd name="connsiteY2" fmla="*/ 662244 h 1573742"/>
              <a:gd name="connsiteX3" fmla="*/ 544760 w 1554410"/>
              <a:gd name="connsiteY3" fmla="*/ 1533782 h 1573742"/>
              <a:gd name="connsiteX4" fmla="*/ 3127 w 1554410"/>
              <a:gd name="connsiteY4" fmla="*/ 806895 h 1573742"/>
              <a:gd name="connsiteX0" fmla="*/ 3127 w 1554410"/>
              <a:gd name="connsiteY0" fmla="*/ 806895 h 1573742"/>
              <a:gd name="connsiteX1" fmla="*/ 728910 w 1554410"/>
              <a:gd name="connsiteY1" fmla="*/ 256 h 1573742"/>
              <a:gd name="connsiteX2" fmla="*/ 1554410 w 1554410"/>
              <a:gd name="connsiteY2" fmla="*/ 662244 h 1573742"/>
              <a:gd name="connsiteX3" fmla="*/ 544760 w 1554410"/>
              <a:gd name="connsiteY3" fmla="*/ 1533782 h 1573742"/>
              <a:gd name="connsiteX4" fmla="*/ 3127 w 1554410"/>
              <a:gd name="connsiteY4" fmla="*/ 806895 h 1573742"/>
              <a:gd name="connsiteX0" fmla="*/ 538 w 1551821"/>
              <a:gd name="connsiteY0" fmla="*/ 806923 h 1573770"/>
              <a:gd name="connsiteX1" fmla="*/ 726321 w 1551821"/>
              <a:gd name="connsiteY1" fmla="*/ 284 h 1573770"/>
              <a:gd name="connsiteX2" fmla="*/ 1551821 w 1551821"/>
              <a:gd name="connsiteY2" fmla="*/ 662272 h 1573770"/>
              <a:gd name="connsiteX3" fmla="*/ 542171 w 1551821"/>
              <a:gd name="connsiteY3" fmla="*/ 1533810 h 1573770"/>
              <a:gd name="connsiteX4" fmla="*/ 538 w 1551821"/>
              <a:gd name="connsiteY4" fmla="*/ 806923 h 157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1821" h="1573770">
                <a:moveTo>
                  <a:pt x="538" y="806923"/>
                </a:moveTo>
                <a:cubicBezTo>
                  <a:pt x="12180" y="491010"/>
                  <a:pt x="185199" y="-13707"/>
                  <a:pt x="726321" y="284"/>
                </a:cubicBezTo>
                <a:cubicBezTo>
                  <a:pt x="1267443" y="14275"/>
                  <a:pt x="1551821" y="277378"/>
                  <a:pt x="1551821" y="662272"/>
                </a:cubicBezTo>
                <a:cubicBezTo>
                  <a:pt x="1494671" y="1644066"/>
                  <a:pt x="918193" y="1624001"/>
                  <a:pt x="542171" y="1533810"/>
                </a:cubicBezTo>
                <a:cubicBezTo>
                  <a:pt x="166149" y="1443619"/>
                  <a:pt x="-11104" y="1122836"/>
                  <a:pt x="538" y="806923"/>
                </a:cubicBezTo>
                <a:close/>
              </a:path>
            </a:pathLst>
          </a:custGeom>
          <a:solidFill>
            <a:schemeClr val="bg2"/>
          </a:solidFill>
        </p:spPr>
        <p:txBody>
          <a:bodyPr lIns="0" tIns="0" rIns="0" bIns="0" anchor="ctr"/>
          <a:lstStyle>
            <a:lvl1pPr marL="0" indent="0" algn="ctr">
              <a:buNone/>
              <a:defRPr/>
            </a:lvl1pPr>
          </a:lstStyle>
          <a:p>
            <a:r>
              <a:rPr lang="en-FI"/>
              <a:t>Insert Image</a:t>
            </a:r>
          </a:p>
          <a:p>
            <a:endParaRPr lang="en-FI"/>
          </a:p>
        </p:txBody>
      </p:sp>
      <p:sp>
        <p:nvSpPr>
          <p:cNvPr id="22" name="Text Placeholder 10">
            <a:extLst>
              <a:ext uri="{FF2B5EF4-FFF2-40B4-BE49-F238E27FC236}">
                <a16:creationId xmlns:a16="http://schemas.microsoft.com/office/drawing/2014/main" id="{B8E87A54-7645-F237-EFDA-4F0FFDAD77A9}"/>
              </a:ext>
            </a:extLst>
          </p:cNvPr>
          <p:cNvSpPr>
            <a:spLocks noGrp="1"/>
          </p:cNvSpPr>
          <p:nvPr>
            <p:ph type="body" sz="quarter" idx="30" hasCustomPrompt="1"/>
          </p:nvPr>
        </p:nvSpPr>
        <p:spPr>
          <a:xfrm>
            <a:off x="3443926" y="4247027"/>
            <a:ext cx="2547938" cy="295236"/>
          </a:xfrm>
          <a:prstGeom prst="rect">
            <a:avLst/>
          </a:prstGeom>
        </p:spPr>
        <p:txBody>
          <a:bodyPr lIns="0" tIns="0" rIns="0" bIns="0"/>
          <a:lstStyle>
            <a:lvl1pPr marL="0" indent="0">
              <a:spcBef>
                <a:spcPts val="0"/>
              </a:spcBef>
              <a:buNone/>
              <a:defRPr sz="1400">
                <a:latin typeface="+mj-lt"/>
              </a:defRPr>
            </a:lvl1pPr>
            <a:lvl2pPr marL="268287" indent="0">
              <a:buNone/>
              <a:defRPr sz="1400">
                <a:latin typeface="+mj-lt"/>
              </a:defRPr>
            </a:lvl2pPr>
            <a:lvl3pPr marL="493712" indent="0">
              <a:buNone/>
              <a:defRPr sz="1400">
                <a:latin typeface="+mj-lt"/>
              </a:defRPr>
            </a:lvl3pPr>
            <a:lvl4pPr marL="711200" indent="0">
              <a:buNone/>
              <a:defRPr sz="1400">
                <a:latin typeface="+mj-lt"/>
              </a:defRPr>
            </a:lvl4pPr>
            <a:lvl5pPr marL="890588" indent="0">
              <a:buNone/>
              <a:defRPr sz="1400">
                <a:latin typeface="+mj-lt"/>
              </a:defRPr>
            </a:lvl5pPr>
          </a:lstStyle>
          <a:p>
            <a:pPr lvl="0"/>
            <a:r>
              <a:rPr lang="en-US" err="1"/>
              <a:t>Firstname</a:t>
            </a:r>
            <a:r>
              <a:rPr lang="en-US"/>
              <a:t> </a:t>
            </a:r>
            <a:r>
              <a:rPr lang="en-US" err="1"/>
              <a:t>Lastname</a:t>
            </a:r>
            <a:endParaRPr lang="en-US"/>
          </a:p>
        </p:txBody>
      </p:sp>
      <p:sp>
        <p:nvSpPr>
          <p:cNvPr id="24" name="Text Placeholder 2">
            <a:extLst>
              <a:ext uri="{FF2B5EF4-FFF2-40B4-BE49-F238E27FC236}">
                <a16:creationId xmlns:a16="http://schemas.microsoft.com/office/drawing/2014/main" id="{A91D44D4-0525-3962-A821-9DF0908471B9}"/>
              </a:ext>
            </a:extLst>
          </p:cNvPr>
          <p:cNvSpPr>
            <a:spLocks noGrp="1"/>
          </p:cNvSpPr>
          <p:nvPr>
            <p:ph type="body" sz="quarter" idx="32" hasCustomPrompt="1"/>
          </p:nvPr>
        </p:nvSpPr>
        <p:spPr>
          <a:xfrm>
            <a:off x="3443926" y="4531052"/>
            <a:ext cx="2548058" cy="230459"/>
          </a:xfrm>
          <a:prstGeom prst="rect">
            <a:avLst/>
          </a:prstGeom>
          <a:ln>
            <a:noFill/>
          </a:ln>
        </p:spPr>
        <p:txBody>
          <a:bodyPr lIns="0" tIns="0" rIns="0" bIns="0"/>
          <a:lstStyle>
            <a:lvl1pPr marL="0" indent="0">
              <a:buNone/>
              <a:tabLst/>
              <a:defRPr sz="1000">
                <a:solidFill>
                  <a:schemeClr val="tx2"/>
                </a:solidFill>
              </a:defRPr>
            </a:lvl1pPr>
            <a:lvl2pPr marL="271463" indent="-93663">
              <a:tabLst/>
              <a:defRPr sz="1100"/>
            </a:lvl2pPr>
          </a:lstStyle>
          <a:p>
            <a:pPr lvl="0"/>
            <a:r>
              <a:rPr lang="en-GB"/>
              <a:t>TITLE / ROLE IN CAPITAL LETTERS</a:t>
            </a:r>
          </a:p>
        </p:txBody>
      </p:sp>
      <p:sp>
        <p:nvSpPr>
          <p:cNvPr id="21" name="Text Placeholder 2">
            <a:extLst>
              <a:ext uri="{FF2B5EF4-FFF2-40B4-BE49-F238E27FC236}">
                <a16:creationId xmlns:a16="http://schemas.microsoft.com/office/drawing/2014/main" id="{3E149219-18D9-B318-4784-5FD17FD4C6F1}"/>
              </a:ext>
            </a:extLst>
          </p:cNvPr>
          <p:cNvSpPr>
            <a:spLocks noGrp="1"/>
          </p:cNvSpPr>
          <p:nvPr>
            <p:ph type="body" sz="quarter" idx="29" hasCustomPrompt="1"/>
          </p:nvPr>
        </p:nvSpPr>
        <p:spPr>
          <a:xfrm>
            <a:off x="3443926" y="4905786"/>
            <a:ext cx="2548058" cy="1215295"/>
          </a:xfrm>
          <a:prstGeom prst="rect">
            <a:avLst/>
          </a:prstGeom>
        </p:spPr>
        <p:txBody>
          <a:bodyPr lIns="0" tIns="0" rIns="0" bIns="0"/>
          <a:lstStyle>
            <a:lvl1pPr marL="0" indent="0">
              <a:buNone/>
              <a:tabLst/>
              <a:defRPr sz="1100"/>
            </a:lvl1pPr>
            <a:lvl2pPr marL="271463" indent="-93663">
              <a:tabLst/>
              <a:defRPr sz="1100"/>
            </a:lvl2pPr>
          </a:lstStyle>
          <a:p>
            <a:pPr lvl="0"/>
            <a:r>
              <a:rPr lang="en-GB"/>
              <a:t>Short info about person</a:t>
            </a:r>
          </a:p>
        </p:txBody>
      </p:sp>
      <p:sp>
        <p:nvSpPr>
          <p:cNvPr id="27" name="Picture Placeholder 2">
            <a:extLst>
              <a:ext uri="{FF2B5EF4-FFF2-40B4-BE49-F238E27FC236}">
                <a16:creationId xmlns:a16="http://schemas.microsoft.com/office/drawing/2014/main" id="{9A1FE67A-11D0-E41C-8A5F-78469AFC7240}"/>
              </a:ext>
            </a:extLst>
          </p:cNvPr>
          <p:cNvSpPr>
            <a:spLocks noGrp="1"/>
          </p:cNvSpPr>
          <p:nvPr>
            <p:ph type="pic" sz="quarter" idx="35" hasCustomPrompt="1"/>
          </p:nvPr>
        </p:nvSpPr>
        <p:spPr>
          <a:xfrm>
            <a:off x="6085532" y="2284413"/>
            <a:ext cx="1732127" cy="1663538"/>
          </a:xfrm>
          <a:custGeom>
            <a:avLst/>
            <a:gdLst>
              <a:gd name="connsiteX0" fmla="*/ 0 w 6482808"/>
              <a:gd name="connsiteY0" fmla="*/ 0 h 5502802"/>
              <a:gd name="connsiteX1" fmla="*/ 6482808 w 6482808"/>
              <a:gd name="connsiteY1" fmla="*/ 0 h 5502802"/>
              <a:gd name="connsiteX2" fmla="*/ 6482808 w 6482808"/>
              <a:gd name="connsiteY2" fmla="*/ 5502802 h 5502802"/>
              <a:gd name="connsiteX3" fmla="*/ 0 w 6482808"/>
              <a:gd name="connsiteY3" fmla="*/ 5502802 h 5502802"/>
              <a:gd name="connsiteX4" fmla="*/ 0 w 6482808"/>
              <a:gd name="connsiteY4" fmla="*/ 0 h 5502802"/>
              <a:gd name="connsiteX0" fmla="*/ 0 w 6482808"/>
              <a:gd name="connsiteY0" fmla="*/ 4101 h 5506903"/>
              <a:gd name="connsiteX1" fmla="*/ 2935920 w 6482808"/>
              <a:gd name="connsiteY1" fmla="*/ 0 h 5506903"/>
              <a:gd name="connsiteX2" fmla="*/ 6482808 w 6482808"/>
              <a:gd name="connsiteY2" fmla="*/ 4101 h 5506903"/>
              <a:gd name="connsiteX3" fmla="*/ 6482808 w 6482808"/>
              <a:gd name="connsiteY3" fmla="*/ 5506903 h 5506903"/>
              <a:gd name="connsiteX4" fmla="*/ 0 w 6482808"/>
              <a:gd name="connsiteY4" fmla="*/ 5506903 h 5506903"/>
              <a:gd name="connsiteX5" fmla="*/ 0 w 6482808"/>
              <a:gd name="connsiteY5" fmla="*/ 4101 h 5506903"/>
              <a:gd name="connsiteX0" fmla="*/ 1 w 6482809"/>
              <a:gd name="connsiteY0" fmla="*/ 4101 h 5506903"/>
              <a:gd name="connsiteX1" fmla="*/ 2935921 w 6482809"/>
              <a:gd name="connsiteY1" fmla="*/ 0 h 5506903"/>
              <a:gd name="connsiteX2" fmla="*/ 6482809 w 6482809"/>
              <a:gd name="connsiteY2" fmla="*/ 4101 h 5506903"/>
              <a:gd name="connsiteX3" fmla="*/ 6482809 w 6482809"/>
              <a:gd name="connsiteY3" fmla="*/ 5506903 h 5506903"/>
              <a:gd name="connsiteX4" fmla="*/ 1 w 6482809"/>
              <a:gd name="connsiteY4" fmla="*/ 5506903 h 5506903"/>
              <a:gd name="connsiteX5" fmla="*/ 0 w 6482809"/>
              <a:gd name="connsiteY5" fmla="*/ 3071236 h 5506903"/>
              <a:gd name="connsiteX6" fmla="*/ 1 w 6482809"/>
              <a:gd name="connsiteY6" fmla="*/ 4101 h 5506903"/>
              <a:gd name="connsiteX0" fmla="*/ 1 w 6482809"/>
              <a:gd name="connsiteY0" fmla="*/ 4101 h 5506903"/>
              <a:gd name="connsiteX1" fmla="*/ 2935921 w 6482809"/>
              <a:gd name="connsiteY1" fmla="*/ 0 h 5506903"/>
              <a:gd name="connsiteX2" fmla="*/ 6482809 w 6482809"/>
              <a:gd name="connsiteY2" fmla="*/ 4101 h 5506903"/>
              <a:gd name="connsiteX3" fmla="*/ 6482809 w 6482809"/>
              <a:gd name="connsiteY3" fmla="*/ 5506903 h 5506903"/>
              <a:gd name="connsiteX4" fmla="*/ 3206551 w 6482809"/>
              <a:gd name="connsiteY4" fmla="*/ 5502802 h 5506903"/>
              <a:gd name="connsiteX5" fmla="*/ 1 w 6482809"/>
              <a:gd name="connsiteY5" fmla="*/ 5506903 h 5506903"/>
              <a:gd name="connsiteX6" fmla="*/ 0 w 6482809"/>
              <a:gd name="connsiteY6" fmla="*/ 3071236 h 5506903"/>
              <a:gd name="connsiteX7" fmla="*/ 1 w 6482809"/>
              <a:gd name="connsiteY7" fmla="*/ 4101 h 5506903"/>
              <a:gd name="connsiteX0" fmla="*/ 1 w 6486910"/>
              <a:gd name="connsiteY0" fmla="*/ 4101 h 5506903"/>
              <a:gd name="connsiteX1" fmla="*/ 2935921 w 6486910"/>
              <a:gd name="connsiteY1" fmla="*/ 0 h 5506903"/>
              <a:gd name="connsiteX2" fmla="*/ 6482809 w 6486910"/>
              <a:gd name="connsiteY2" fmla="*/ 4101 h 5506903"/>
              <a:gd name="connsiteX3" fmla="*/ 6486910 w 6486910"/>
              <a:gd name="connsiteY3" fmla="*/ 2583283 h 5506903"/>
              <a:gd name="connsiteX4" fmla="*/ 6482809 w 6486910"/>
              <a:gd name="connsiteY4" fmla="*/ 5506903 h 5506903"/>
              <a:gd name="connsiteX5" fmla="*/ 3206551 w 6486910"/>
              <a:gd name="connsiteY5" fmla="*/ 5502802 h 5506903"/>
              <a:gd name="connsiteX6" fmla="*/ 1 w 6486910"/>
              <a:gd name="connsiteY6" fmla="*/ 5506903 h 5506903"/>
              <a:gd name="connsiteX7" fmla="*/ 0 w 6486910"/>
              <a:gd name="connsiteY7" fmla="*/ 3071236 h 5506903"/>
              <a:gd name="connsiteX8" fmla="*/ 1 w 6486910"/>
              <a:gd name="connsiteY8" fmla="*/ 4101 h 5506903"/>
              <a:gd name="connsiteX0" fmla="*/ 1 w 6486910"/>
              <a:gd name="connsiteY0" fmla="*/ 4101 h 5506903"/>
              <a:gd name="connsiteX1" fmla="*/ 2935921 w 6486910"/>
              <a:gd name="connsiteY1" fmla="*/ 0 h 5506903"/>
              <a:gd name="connsiteX2" fmla="*/ 6486910 w 6486910"/>
              <a:gd name="connsiteY2" fmla="*/ 2583283 h 5506903"/>
              <a:gd name="connsiteX3" fmla="*/ 6482809 w 6486910"/>
              <a:gd name="connsiteY3" fmla="*/ 5506903 h 5506903"/>
              <a:gd name="connsiteX4" fmla="*/ 3206551 w 6486910"/>
              <a:gd name="connsiteY4" fmla="*/ 5502802 h 5506903"/>
              <a:gd name="connsiteX5" fmla="*/ 1 w 6486910"/>
              <a:gd name="connsiteY5" fmla="*/ 5506903 h 5506903"/>
              <a:gd name="connsiteX6" fmla="*/ 0 w 6486910"/>
              <a:gd name="connsiteY6" fmla="*/ 3071236 h 5506903"/>
              <a:gd name="connsiteX7" fmla="*/ 1 w 6486910"/>
              <a:gd name="connsiteY7" fmla="*/ 4101 h 5506903"/>
              <a:gd name="connsiteX0" fmla="*/ 0 w 6486910"/>
              <a:gd name="connsiteY0" fmla="*/ 3071236 h 5506903"/>
              <a:gd name="connsiteX1" fmla="*/ 2935921 w 6486910"/>
              <a:gd name="connsiteY1" fmla="*/ 0 h 5506903"/>
              <a:gd name="connsiteX2" fmla="*/ 6486910 w 6486910"/>
              <a:gd name="connsiteY2" fmla="*/ 2583283 h 5506903"/>
              <a:gd name="connsiteX3" fmla="*/ 6482809 w 6486910"/>
              <a:gd name="connsiteY3" fmla="*/ 5506903 h 5506903"/>
              <a:gd name="connsiteX4" fmla="*/ 3206551 w 6486910"/>
              <a:gd name="connsiteY4" fmla="*/ 5502802 h 5506903"/>
              <a:gd name="connsiteX5" fmla="*/ 1 w 6486910"/>
              <a:gd name="connsiteY5" fmla="*/ 5506903 h 5506903"/>
              <a:gd name="connsiteX6" fmla="*/ 0 w 6486910"/>
              <a:gd name="connsiteY6" fmla="*/ 3071236 h 5506903"/>
              <a:gd name="connsiteX0" fmla="*/ 0 w 6486910"/>
              <a:gd name="connsiteY0" fmla="*/ 3071236 h 5506903"/>
              <a:gd name="connsiteX1" fmla="*/ 2935921 w 6486910"/>
              <a:gd name="connsiteY1" fmla="*/ 0 h 5506903"/>
              <a:gd name="connsiteX2" fmla="*/ 6486910 w 6486910"/>
              <a:gd name="connsiteY2" fmla="*/ 2583283 h 5506903"/>
              <a:gd name="connsiteX3" fmla="*/ 6482809 w 6486910"/>
              <a:gd name="connsiteY3" fmla="*/ 5506903 h 5506903"/>
              <a:gd name="connsiteX4" fmla="*/ 3206551 w 6486910"/>
              <a:gd name="connsiteY4" fmla="*/ 5502802 h 5506903"/>
              <a:gd name="connsiteX5" fmla="*/ 0 w 6486910"/>
              <a:gd name="connsiteY5" fmla="*/ 3071236 h 5506903"/>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63 h 5502829"/>
              <a:gd name="connsiteX1" fmla="*/ 2935921 w 6486910"/>
              <a:gd name="connsiteY1" fmla="*/ 27 h 5502829"/>
              <a:gd name="connsiteX2" fmla="*/ 6486910 w 6486910"/>
              <a:gd name="connsiteY2" fmla="*/ 2583310 h 5502829"/>
              <a:gd name="connsiteX3" fmla="*/ 3206551 w 6486910"/>
              <a:gd name="connsiteY3" fmla="*/ 5502829 h 5502829"/>
              <a:gd name="connsiteX4" fmla="*/ 0 w 6486910"/>
              <a:gd name="connsiteY4" fmla="*/ 3071263 h 5502829"/>
              <a:gd name="connsiteX0" fmla="*/ 0 w 6486910"/>
              <a:gd name="connsiteY0" fmla="*/ 3071276 h 5502842"/>
              <a:gd name="connsiteX1" fmla="*/ 2935921 w 6486910"/>
              <a:gd name="connsiteY1" fmla="*/ 40 h 5502842"/>
              <a:gd name="connsiteX2" fmla="*/ 6486910 w 6486910"/>
              <a:gd name="connsiteY2" fmla="*/ 2583323 h 5502842"/>
              <a:gd name="connsiteX3" fmla="*/ 3206551 w 6486910"/>
              <a:gd name="connsiteY3" fmla="*/ 5502842 h 5502842"/>
              <a:gd name="connsiteX4" fmla="*/ 0 w 6486910"/>
              <a:gd name="connsiteY4" fmla="*/ 3071276 h 5502842"/>
              <a:gd name="connsiteX0" fmla="*/ 0 w 6486910"/>
              <a:gd name="connsiteY0" fmla="*/ 3071276 h 5502842"/>
              <a:gd name="connsiteX1" fmla="*/ 2935921 w 6486910"/>
              <a:gd name="connsiteY1" fmla="*/ 40 h 5502842"/>
              <a:gd name="connsiteX2" fmla="*/ 6486910 w 6486910"/>
              <a:gd name="connsiteY2" fmla="*/ 2583323 h 5502842"/>
              <a:gd name="connsiteX3" fmla="*/ 3206551 w 6486910"/>
              <a:gd name="connsiteY3" fmla="*/ 5502842 h 5502842"/>
              <a:gd name="connsiteX4" fmla="*/ 0 w 6486910"/>
              <a:gd name="connsiteY4" fmla="*/ 3071276 h 5502842"/>
              <a:gd name="connsiteX0" fmla="*/ 59690 w 6546600"/>
              <a:gd name="connsiteY0" fmla="*/ 3071276 h 5614465"/>
              <a:gd name="connsiteX1" fmla="*/ 2995611 w 6546600"/>
              <a:gd name="connsiteY1" fmla="*/ 40 h 5614465"/>
              <a:gd name="connsiteX2" fmla="*/ 6546600 w 6546600"/>
              <a:gd name="connsiteY2" fmla="*/ 2583323 h 5614465"/>
              <a:gd name="connsiteX3" fmla="*/ 3266241 w 6546600"/>
              <a:gd name="connsiteY3" fmla="*/ 5502842 h 5614465"/>
              <a:gd name="connsiteX4" fmla="*/ 1195514 w 6546600"/>
              <a:gd name="connsiteY4" fmla="*/ 4822169 h 5614465"/>
              <a:gd name="connsiteX5" fmla="*/ 59690 w 6546600"/>
              <a:gd name="connsiteY5" fmla="*/ 3071276 h 5614465"/>
              <a:gd name="connsiteX0" fmla="*/ 70847 w 6557757"/>
              <a:gd name="connsiteY0" fmla="*/ 3071276 h 5630897"/>
              <a:gd name="connsiteX1" fmla="*/ 3006768 w 6557757"/>
              <a:gd name="connsiteY1" fmla="*/ 40 h 5630897"/>
              <a:gd name="connsiteX2" fmla="*/ 6557757 w 6557757"/>
              <a:gd name="connsiteY2" fmla="*/ 2583323 h 5630897"/>
              <a:gd name="connsiteX3" fmla="*/ 3277398 w 6557757"/>
              <a:gd name="connsiteY3" fmla="*/ 5502842 h 5630897"/>
              <a:gd name="connsiteX4" fmla="*/ 1022150 w 6557757"/>
              <a:gd name="connsiteY4" fmla="*/ 4949283 h 5630897"/>
              <a:gd name="connsiteX5" fmla="*/ 70847 w 6557757"/>
              <a:gd name="connsiteY5" fmla="*/ 3071276 h 5630897"/>
              <a:gd name="connsiteX0" fmla="*/ 0 w 6486910"/>
              <a:gd name="connsiteY0" fmla="*/ 3071276 h 5630897"/>
              <a:gd name="connsiteX1" fmla="*/ 2935921 w 6486910"/>
              <a:gd name="connsiteY1" fmla="*/ 40 h 5630897"/>
              <a:gd name="connsiteX2" fmla="*/ 6486910 w 6486910"/>
              <a:gd name="connsiteY2" fmla="*/ 2583323 h 5630897"/>
              <a:gd name="connsiteX3" fmla="*/ 3206551 w 6486910"/>
              <a:gd name="connsiteY3" fmla="*/ 5502842 h 5630897"/>
              <a:gd name="connsiteX4" fmla="*/ 951303 w 6486910"/>
              <a:gd name="connsiteY4" fmla="*/ 4949283 h 5630897"/>
              <a:gd name="connsiteX5" fmla="*/ 0 w 6486910"/>
              <a:gd name="connsiteY5" fmla="*/ 3071276 h 5630897"/>
              <a:gd name="connsiteX0" fmla="*/ 0 w 6486910"/>
              <a:gd name="connsiteY0" fmla="*/ 3071276 h 5502842"/>
              <a:gd name="connsiteX1" fmla="*/ 2935921 w 6486910"/>
              <a:gd name="connsiteY1" fmla="*/ 40 h 5502842"/>
              <a:gd name="connsiteX2" fmla="*/ 6486910 w 6486910"/>
              <a:gd name="connsiteY2" fmla="*/ 2583323 h 5502842"/>
              <a:gd name="connsiteX3" fmla="*/ 3206551 w 6486910"/>
              <a:gd name="connsiteY3" fmla="*/ 5502842 h 5502842"/>
              <a:gd name="connsiteX4" fmla="*/ 951303 w 6486910"/>
              <a:gd name="connsiteY4" fmla="*/ 4949283 h 5502842"/>
              <a:gd name="connsiteX5" fmla="*/ 0 w 6486910"/>
              <a:gd name="connsiteY5" fmla="*/ 3071276 h 5502842"/>
              <a:gd name="connsiteX0" fmla="*/ 0 w 6486911"/>
              <a:gd name="connsiteY0" fmla="*/ 3071276 h 5502845"/>
              <a:gd name="connsiteX1" fmla="*/ 2935921 w 6486911"/>
              <a:gd name="connsiteY1" fmla="*/ 40 h 5502845"/>
              <a:gd name="connsiteX2" fmla="*/ 6486910 w 6486911"/>
              <a:gd name="connsiteY2" fmla="*/ 2583323 h 5502845"/>
              <a:gd name="connsiteX3" fmla="*/ 3206551 w 6486911"/>
              <a:gd name="connsiteY3" fmla="*/ 5502842 h 5502845"/>
              <a:gd name="connsiteX4" fmla="*/ 951303 w 6486911"/>
              <a:gd name="connsiteY4" fmla="*/ 4949283 h 5502845"/>
              <a:gd name="connsiteX5" fmla="*/ 0 w 6486911"/>
              <a:gd name="connsiteY5" fmla="*/ 3071276 h 5502845"/>
              <a:gd name="connsiteX0" fmla="*/ 0 w 6486911"/>
              <a:gd name="connsiteY0" fmla="*/ 3075447 h 5507016"/>
              <a:gd name="connsiteX1" fmla="*/ 2935921 w 6486911"/>
              <a:gd name="connsiteY1" fmla="*/ 4211 h 5507016"/>
              <a:gd name="connsiteX2" fmla="*/ 6486910 w 6486911"/>
              <a:gd name="connsiteY2" fmla="*/ 2587494 h 5507016"/>
              <a:gd name="connsiteX3" fmla="*/ 3206551 w 6486911"/>
              <a:gd name="connsiteY3" fmla="*/ 5507013 h 5507016"/>
              <a:gd name="connsiteX4" fmla="*/ 951303 w 6486911"/>
              <a:gd name="connsiteY4" fmla="*/ 4953454 h 5507016"/>
              <a:gd name="connsiteX5" fmla="*/ 0 w 6486911"/>
              <a:gd name="connsiteY5" fmla="*/ 3075447 h 5507016"/>
              <a:gd name="connsiteX0" fmla="*/ 0 w 6486911"/>
              <a:gd name="connsiteY0" fmla="*/ 3075447 h 5507016"/>
              <a:gd name="connsiteX1" fmla="*/ 2935921 w 6486911"/>
              <a:gd name="connsiteY1" fmla="*/ 4211 h 5507016"/>
              <a:gd name="connsiteX2" fmla="*/ 6486910 w 6486911"/>
              <a:gd name="connsiteY2" fmla="*/ 2587494 h 5507016"/>
              <a:gd name="connsiteX3" fmla="*/ 3206551 w 6486911"/>
              <a:gd name="connsiteY3" fmla="*/ 5507013 h 5507016"/>
              <a:gd name="connsiteX4" fmla="*/ 951303 w 6486911"/>
              <a:gd name="connsiteY4" fmla="*/ 4953454 h 5507016"/>
              <a:gd name="connsiteX5" fmla="*/ 0 w 6486911"/>
              <a:gd name="connsiteY5" fmla="*/ 3075447 h 550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6911" h="5507016">
                <a:moveTo>
                  <a:pt x="0" y="3075447"/>
                </a:moveTo>
                <a:cubicBezTo>
                  <a:pt x="1367" y="1435951"/>
                  <a:pt x="870661" y="-90783"/>
                  <a:pt x="2935921" y="4211"/>
                </a:cubicBezTo>
                <a:cubicBezTo>
                  <a:pt x="4685446" y="94420"/>
                  <a:pt x="6484176" y="1049826"/>
                  <a:pt x="6486910" y="2587494"/>
                </a:cubicBezTo>
                <a:cubicBezTo>
                  <a:pt x="6488276" y="3999415"/>
                  <a:pt x="5144697" y="5509747"/>
                  <a:pt x="3206551" y="5507013"/>
                </a:cubicBezTo>
                <a:cubicBezTo>
                  <a:pt x="2359808" y="5486511"/>
                  <a:pt x="1485728" y="5358715"/>
                  <a:pt x="951303" y="4953454"/>
                </a:cubicBezTo>
                <a:cubicBezTo>
                  <a:pt x="416878" y="4548193"/>
                  <a:pt x="19819" y="3920140"/>
                  <a:pt x="0" y="3075447"/>
                </a:cubicBezTo>
                <a:close/>
              </a:path>
            </a:pathLst>
          </a:custGeom>
          <a:solidFill>
            <a:schemeClr val="bg2"/>
          </a:solidFill>
          <a:ln w="3175">
            <a:noFill/>
          </a:ln>
        </p:spPr>
        <p:txBody>
          <a:bodyPr lIns="0" tIns="0" rIns="0" bIns="0" anchor="ctr"/>
          <a:lstStyle>
            <a:lvl1pPr marL="0" indent="0" algn="ctr">
              <a:buNone/>
              <a:defRPr/>
            </a:lvl1pPr>
          </a:lstStyle>
          <a:p>
            <a:r>
              <a:rPr lang="en-GB"/>
              <a:t>I</a:t>
            </a:r>
            <a:r>
              <a:rPr lang="en-FI"/>
              <a:t>nsert image</a:t>
            </a:r>
          </a:p>
          <a:p>
            <a:endParaRPr lang="en-FI"/>
          </a:p>
        </p:txBody>
      </p:sp>
      <p:sp>
        <p:nvSpPr>
          <p:cNvPr id="26" name="Text Placeholder 10">
            <a:extLst>
              <a:ext uri="{FF2B5EF4-FFF2-40B4-BE49-F238E27FC236}">
                <a16:creationId xmlns:a16="http://schemas.microsoft.com/office/drawing/2014/main" id="{1ECA5D47-D7DB-4378-DFA3-E9B99AD81B6F}"/>
              </a:ext>
            </a:extLst>
          </p:cNvPr>
          <p:cNvSpPr>
            <a:spLocks noGrp="1"/>
          </p:cNvSpPr>
          <p:nvPr>
            <p:ph type="body" sz="quarter" idx="34" hasCustomPrompt="1"/>
          </p:nvPr>
        </p:nvSpPr>
        <p:spPr>
          <a:xfrm>
            <a:off x="6192527" y="4247027"/>
            <a:ext cx="2547938" cy="295236"/>
          </a:xfrm>
          <a:prstGeom prst="rect">
            <a:avLst/>
          </a:prstGeom>
        </p:spPr>
        <p:txBody>
          <a:bodyPr lIns="0" tIns="0" rIns="0" bIns="0"/>
          <a:lstStyle>
            <a:lvl1pPr marL="0" indent="0">
              <a:spcBef>
                <a:spcPts val="0"/>
              </a:spcBef>
              <a:buNone/>
              <a:defRPr sz="1400">
                <a:latin typeface="+mj-lt"/>
              </a:defRPr>
            </a:lvl1pPr>
            <a:lvl2pPr marL="268287" indent="0">
              <a:buNone/>
              <a:defRPr sz="1400">
                <a:latin typeface="+mj-lt"/>
              </a:defRPr>
            </a:lvl2pPr>
            <a:lvl3pPr marL="493712" indent="0">
              <a:buNone/>
              <a:defRPr sz="1400">
                <a:latin typeface="+mj-lt"/>
              </a:defRPr>
            </a:lvl3pPr>
            <a:lvl4pPr marL="711200" indent="0">
              <a:buNone/>
              <a:defRPr sz="1400">
                <a:latin typeface="+mj-lt"/>
              </a:defRPr>
            </a:lvl4pPr>
            <a:lvl5pPr marL="890588" indent="0">
              <a:buNone/>
              <a:defRPr sz="1400">
                <a:latin typeface="+mj-lt"/>
              </a:defRPr>
            </a:lvl5pPr>
          </a:lstStyle>
          <a:p>
            <a:pPr lvl="0"/>
            <a:r>
              <a:rPr lang="en-US" err="1"/>
              <a:t>Firstname</a:t>
            </a:r>
            <a:r>
              <a:rPr lang="en-US"/>
              <a:t> </a:t>
            </a:r>
            <a:r>
              <a:rPr lang="en-US" err="1"/>
              <a:t>Lastname</a:t>
            </a:r>
            <a:endParaRPr lang="en-US"/>
          </a:p>
        </p:txBody>
      </p:sp>
      <p:sp>
        <p:nvSpPr>
          <p:cNvPr id="28" name="Text Placeholder 2">
            <a:extLst>
              <a:ext uri="{FF2B5EF4-FFF2-40B4-BE49-F238E27FC236}">
                <a16:creationId xmlns:a16="http://schemas.microsoft.com/office/drawing/2014/main" id="{6E7BF62F-1AAE-5920-508F-7CC2D2F231F4}"/>
              </a:ext>
            </a:extLst>
          </p:cNvPr>
          <p:cNvSpPr>
            <a:spLocks noGrp="1"/>
          </p:cNvSpPr>
          <p:nvPr>
            <p:ph type="body" sz="quarter" idx="36" hasCustomPrompt="1"/>
          </p:nvPr>
        </p:nvSpPr>
        <p:spPr>
          <a:xfrm>
            <a:off x="6192527" y="4531052"/>
            <a:ext cx="2548058" cy="230459"/>
          </a:xfrm>
          <a:prstGeom prst="rect">
            <a:avLst/>
          </a:prstGeom>
          <a:ln>
            <a:noFill/>
          </a:ln>
        </p:spPr>
        <p:txBody>
          <a:bodyPr lIns="0" tIns="0" rIns="0" bIns="0"/>
          <a:lstStyle>
            <a:lvl1pPr marL="0" indent="0">
              <a:buNone/>
              <a:tabLst/>
              <a:defRPr sz="1000">
                <a:solidFill>
                  <a:schemeClr val="tx2"/>
                </a:solidFill>
              </a:defRPr>
            </a:lvl1pPr>
            <a:lvl2pPr marL="271463" indent="-93663">
              <a:tabLst/>
              <a:defRPr sz="1100"/>
            </a:lvl2pPr>
          </a:lstStyle>
          <a:p>
            <a:pPr lvl="0"/>
            <a:r>
              <a:rPr lang="en-GB"/>
              <a:t>TITLE / ROLE IN CAPITAL LETTERS</a:t>
            </a:r>
          </a:p>
        </p:txBody>
      </p:sp>
      <p:sp>
        <p:nvSpPr>
          <p:cNvPr id="25" name="Text Placeholder 2">
            <a:extLst>
              <a:ext uri="{FF2B5EF4-FFF2-40B4-BE49-F238E27FC236}">
                <a16:creationId xmlns:a16="http://schemas.microsoft.com/office/drawing/2014/main" id="{9C3D3404-3FD6-E13D-DA3C-DC3DA19C48A6}"/>
              </a:ext>
            </a:extLst>
          </p:cNvPr>
          <p:cNvSpPr>
            <a:spLocks noGrp="1"/>
          </p:cNvSpPr>
          <p:nvPr>
            <p:ph type="body" sz="quarter" idx="33" hasCustomPrompt="1"/>
          </p:nvPr>
        </p:nvSpPr>
        <p:spPr>
          <a:xfrm>
            <a:off x="6192527" y="4905786"/>
            <a:ext cx="2548058" cy="1215295"/>
          </a:xfrm>
          <a:prstGeom prst="rect">
            <a:avLst/>
          </a:prstGeom>
        </p:spPr>
        <p:txBody>
          <a:bodyPr lIns="0" tIns="0" rIns="0" bIns="0"/>
          <a:lstStyle>
            <a:lvl1pPr marL="0" indent="0">
              <a:buNone/>
              <a:tabLst/>
              <a:defRPr sz="1100"/>
            </a:lvl1pPr>
            <a:lvl2pPr marL="271463" indent="-93663">
              <a:tabLst/>
              <a:defRPr sz="1100"/>
            </a:lvl2pPr>
          </a:lstStyle>
          <a:p>
            <a:pPr lvl="0"/>
            <a:r>
              <a:rPr lang="en-GB"/>
              <a:t>Short info about person</a:t>
            </a:r>
          </a:p>
        </p:txBody>
      </p:sp>
      <p:sp>
        <p:nvSpPr>
          <p:cNvPr id="46" name="Picture Placeholder 41">
            <a:extLst>
              <a:ext uri="{FF2B5EF4-FFF2-40B4-BE49-F238E27FC236}">
                <a16:creationId xmlns:a16="http://schemas.microsoft.com/office/drawing/2014/main" id="{47DF4A8F-C8D2-1EAF-2C2B-760E504038F3}"/>
              </a:ext>
            </a:extLst>
          </p:cNvPr>
          <p:cNvSpPr>
            <a:spLocks noGrp="1"/>
          </p:cNvSpPr>
          <p:nvPr>
            <p:ph type="pic" sz="quarter" idx="42" hasCustomPrompt="1"/>
          </p:nvPr>
        </p:nvSpPr>
        <p:spPr>
          <a:xfrm>
            <a:off x="8852568" y="2283810"/>
            <a:ext cx="1711190" cy="1664145"/>
          </a:xfrm>
          <a:custGeom>
            <a:avLst/>
            <a:gdLst>
              <a:gd name="connsiteX0" fmla="*/ 0 w 1549400"/>
              <a:gd name="connsiteY0" fmla="*/ 696913 h 1393825"/>
              <a:gd name="connsiteX1" fmla="*/ 774700 w 1549400"/>
              <a:gd name="connsiteY1" fmla="*/ 0 h 1393825"/>
              <a:gd name="connsiteX2" fmla="*/ 1549400 w 1549400"/>
              <a:gd name="connsiteY2" fmla="*/ 696913 h 1393825"/>
              <a:gd name="connsiteX3" fmla="*/ 774700 w 1549400"/>
              <a:gd name="connsiteY3" fmla="*/ 1393826 h 1393825"/>
              <a:gd name="connsiteX4" fmla="*/ 0 w 1549400"/>
              <a:gd name="connsiteY4" fmla="*/ 696913 h 1393825"/>
              <a:gd name="connsiteX0" fmla="*/ 0 w 1471908"/>
              <a:gd name="connsiteY0" fmla="*/ 689168 h 1393833"/>
              <a:gd name="connsiteX1" fmla="*/ 697208 w 1471908"/>
              <a:gd name="connsiteY1" fmla="*/ 4 h 1393833"/>
              <a:gd name="connsiteX2" fmla="*/ 1471908 w 1471908"/>
              <a:gd name="connsiteY2" fmla="*/ 696917 h 1393833"/>
              <a:gd name="connsiteX3" fmla="*/ 697208 w 1471908"/>
              <a:gd name="connsiteY3" fmla="*/ 1393830 h 1393833"/>
              <a:gd name="connsiteX4" fmla="*/ 0 w 1471908"/>
              <a:gd name="connsiteY4" fmla="*/ 689168 h 1393833"/>
              <a:gd name="connsiteX0" fmla="*/ 0 w 1513183"/>
              <a:gd name="connsiteY0" fmla="*/ 685997 h 1393841"/>
              <a:gd name="connsiteX1" fmla="*/ 738483 w 1513183"/>
              <a:gd name="connsiteY1" fmla="*/ 8 h 1393841"/>
              <a:gd name="connsiteX2" fmla="*/ 1513183 w 1513183"/>
              <a:gd name="connsiteY2" fmla="*/ 696921 h 1393841"/>
              <a:gd name="connsiteX3" fmla="*/ 738483 w 1513183"/>
              <a:gd name="connsiteY3" fmla="*/ 1393834 h 1393841"/>
              <a:gd name="connsiteX4" fmla="*/ 0 w 1513183"/>
              <a:gd name="connsiteY4" fmla="*/ 685997 h 1393841"/>
              <a:gd name="connsiteX0" fmla="*/ 1023 w 1514206"/>
              <a:gd name="connsiteY0" fmla="*/ 685995 h 1504962"/>
              <a:gd name="connsiteX1" fmla="*/ 739506 w 1514206"/>
              <a:gd name="connsiteY1" fmla="*/ 6 h 1504962"/>
              <a:gd name="connsiteX2" fmla="*/ 1514206 w 1514206"/>
              <a:gd name="connsiteY2" fmla="*/ 696919 h 1504962"/>
              <a:gd name="connsiteX3" fmla="*/ 901431 w 1514206"/>
              <a:gd name="connsiteY3" fmla="*/ 1504957 h 1504962"/>
              <a:gd name="connsiteX4" fmla="*/ 1023 w 1514206"/>
              <a:gd name="connsiteY4" fmla="*/ 685995 h 1504962"/>
              <a:gd name="connsiteX0" fmla="*/ 1023 w 1514206"/>
              <a:gd name="connsiteY0" fmla="*/ 685995 h 1505000"/>
              <a:gd name="connsiteX1" fmla="*/ 739506 w 1514206"/>
              <a:gd name="connsiteY1" fmla="*/ 6 h 1505000"/>
              <a:gd name="connsiteX2" fmla="*/ 1514206 w 1514206"/>
              <a:gd name="connsiteY2" fmla="*/ 696919 h 1505000"/>
              <a:gd name="connsiteX3" fmla="*/ 901431 w 1514206"/>
              <a:gd name="connsiteY3" fmla="*/ 1504957 h 1505000"/>
              <a:gd name="connsiteX4" fmla="*/ 1023 w 1514206"/>
              <a:gd name="connsiteY4" fmla="*/ 685995 h 1505000"/>
              <a:gd name="connsiteX0" fmla="*/ 1316 w 1514499"/>
              <a:gd name="connsiteY0" fmla="*/ 685995 h 1457380"/>
              <a:gd name="connsiteX1" fmla="*/ 739799 w 1514499"/>
              <a:gd name="connsiteY1" fmla="*/ 6 h 1457380"/>
              <a:gd name="connsiteX2" fmla="*/ 1514499 w 1514499"/>
              <a:gd name="connsiteY2" fmla="*/ 696919 h 1457380"/>
              <a:gd name="connsiteX3" fmla="*/ 660424 w 1514499"/>
              <a:gd name="connsiteY3" fmla="*/ 1457332 h 1457380"/>
              <a:gd name="connsiteX4" fmla="*/ 1316 w 1514499"/>
              <a:gd name="connsiteY4" fmla="*/ 685995 h 1457380"/>
              <a:gd name="connsiteX0" fmla="*/ 1185 w 1514368"/>
              <a:gd name="connsiteY0" fmla="*/ 685995 h 1474654"/>
              <a:gd name="connsiteX1" fmla="*/ 739668 w 1514368"/>
              <a:gd name="connsiteY1" fmla="*/ 6 h 1474654"/>
              <a:gd name="connsiteX2" fmla="*/ 1514368 w 1514368"/>
              <a:gd name="connsiteY2" fmla="*/ 696919 h 1474654"/>
              <a:gd name="connsiteX3" fmla="*/ 660293 w 1514368"/>
              <a:gd name="connsiteY3" fmla="*/ 1457332 h 1474654"/>
              <a:gd name="connsiteX4" fmla="*/ 1185 w 1514368"/>
              <a:gd name="connsiteY4" fmla="*/ 685995 h 1474654"/>
              <a:gd name="connsiteX0" fmla="*/ 1989 w 1515172"/>
              <a:gd name="connsiteY0" fmla="*/ 685995 h 1505532"/>
              <a:gd name="connsiteX1" fmla="*/ 740472 w 1515172"/>
              <a:gd name="connsiteY1" fmla="*/ 6 h 1505532"/>
              <a:gd name="connsiteX2" fmla="*/ 1515172 w 1515172"/>
              <a:gd name="connsiteY2" fmla="*/ 696919 h 1505532"/>
              <a:gd name="connsiteX3" fmla="*/ 642047 w 1515172"/>
              <a:gd name="connsiteY3" fmla="*/ 1489082 h 1505532"/>
              <a:gd name="connsiteX4" fmla="*/ 1989 w 1515172"/>
              <a:gd name="connsiteY4" fmla="*/ 685995 h 1505532"/>
              <a:gd name="connsiteX0" fmla="*/ 2648 w 1515831"/>
              <a:gd name="connsiteY0" fmla="*/ 685995 h 1509414"/>
              <a:gd name="connsiteX1" fmla="*/ 741131 w 1515831"/>
              <a:gd name="connsiteY1" fmla="*/ 6 h 1509414"/>
              <a:gd name="connsiteX2" fmla="*/ 1515831 w 1515831"/>
              <a:gd name="connsiteY2" fmla="*/ 696919 h 1509414"/>
              <a:gd name="connsiteX3" fmla="*/ 642706 w 1515831"/>
              <a:gd name="connsiteY3" fmla="*/ 1489082 h 1509414"/>
              <a:gd name="connsiteX4" fmla="*/ 2648 w 1515831"/>
              <a:gd name="connsiteY4" fmla="*/ 685995 h 1509414"/>
              <a:gd name="connsiteX0" fmla="*/ 492 w 1551775"/>
              <a:gd name="connsiteY0" fmla="*/ 686884 h 1490329"/>
              <a:gd name="connsiteX1" fmla="*/ 738975 w 1551775"/>
              <a:gd name="connsiteY1" fmla="*/ 895 h 1490329"/>
              <a:gd name="connsiteX2" fmla="*/ 1551775 w 1551775"/>
              <a:gd name="connsiteY2" fmla="*/ 586683 h 1490329"/>
              <a:gd name="connsiteX3" fmla="*/ 640550 w 1551775"/>
              <a:gd name="connsiteY3" fmla="*/ 1489971 h 1490329"/>
              <a:gd name="connsiteX4" fmla="*/ 492 w 1551775"/>
              <a:gd name="connsiteY4" fmla="*/ 686884 h 1490329"/>
              <a:gd name="connsiteX0" fmla="*/ 492 w 1551775"/>
              <a:gd name="connsiteY0" fmla="*/ 686884 h 1490329"/>
              <a:gd name="connsiteX1" fmla="*/ 738975 w 1551775"/>
              <a:gd name="connsiteY1" fmla="*/ 895 h 1490329"/>
              <a:gd name="connsiteX2" fmla="*/ 1551775 w 1551775"/>
              <a:gd name="connsiteY2" fmla="*/ 586683 h 1490329"/>
              <a:gd name="connsiteX3" fmla="*/ 640550 w 1551775"/>
              <a:gd name="connsiteY3" fmla="*/ 1489971 h 1490329"/>
              <a:gd name="connsiteX4" fmla="*/ 492 w 1551775"/>
              <a:gd name="connsiteY4" fmla="*/ 686884 h 1490329"/>
              <a:gd name="connsiteX0" fmla="*/ 840 w 1552123"/>
              <a:gd name="connsiteY0" fmla="*/ 756531 h 1559983"/>
              <a:gd name="connsiteX1" fmla="*/ 771073 w 1552123"/>
              <a:gd name="connsiteY1" fmla="*/ 692 h 1559983"/>
              <a:gd name="connsiteX2" fmla="*/ 1552123 w 1552123"/>
              <a:gd name="connsiteY2" fmla="*/ 656330 h 1559983"/>
              <a:gd name="connsiteX3" fmla="*/ 640898 w 1552123"/>
              <a:gd name="connsiteY3" fmla="*/ 1559618 h 1559983"/>
              <a:gd name="connsiteX4" fmla="*/ 840 w 1552123"/>
              <a:gd name="connsiteY4" fmla="*/ 756531 h 1559983"/>
              <a:gd name="connsiteX0" fmla="*/ 840 w 1552123"/>
              <a:gd name="connsiteY0" fmla="*/ 755841 h 1559293"/>
              <a:gd name="connsiteX1" fmla="*/ 771073 w 1552123"/>
              <a:gd name="connsiteY1" fmla="*/ 2 h 1559293"/>
              <a:gd name="connsiteX2" fmla="*/ 1552123 w 1552123"/>
              <a:gd name="connsiteY2" fmla="*/ 655640 h 1559293"/>
              <a:gd name="connsiteX3" fmla="*/ 640898 w 1552123"/>
              <a:gd name="connsiteY3" fmla="*/ 1558928 h 1559293"/>
              <a:gd name="connsiteX4" fmla="*/ 840 w 1552123"/>
              <a:gd name="connsiteY4" fmla="*/ 755841 h 1559293"/>
              <a:gd name="connsiteX0" fmla="*/ 462 w 1551745"/>
              <a:gd name="connsiteY0" fmla="*/ 746316 h 1549767"/>
              <a:gd name="connsiteX1" fmla="*/ 735770 w 1551745"/>
              <a:gd name="connsiteY1" fmla="*/ 2 h 1549767"/>
              <a:gd name="connsiteX2" fmla="*/ 1551745 w 1551745"/>
              <a:gd name="connsiteY2" fmla="*/ 646115 h 1549767"/>
              <a:gd name="connsiteX3" fmla="*/ 640520 w 1551745"/>
              <a:gd name="connsiteY3" fmla="*/ 1549403 h 1549767"/>
              <a:gd name="connsiteX4" fmla="*/ 462 w 1551745"/>
              <a:gd name="connsiteY4" fmla="*/ 746316 h 1549767"/>
              <a:gd name="connsiteX0" fmla="*/ 462 w 1551745"/>
              <a:gd name="connsiteY0" fmla="*/ 759015 h 1562467"/>
              <a:gd name="connsiteX1" fmla="*/ 735770 w 1551745"/>
              <a:gd name="connsiteY1" fmla="*/ 1 h 1562467"/>
              <a:gd name="connsiteX2" fmla="*/ 1551745 w 1551745"/>
              <a:gd name="connsiteY2" fmla="*/ 658814 h 1562467"/>
              <a:gd name="connsiteX3" fmla="*/ 640520 w 1551745"/>
              <a:gd name="connsiteY3" fmla="*/ 1562102 h 1562467"/>
              <a:gd name="connsiteX4" fmla="*/ 462 w 1551745"/>
              <a:gd name="connsiteY4" fmla="*/ 759015 h 1562467"/>
              <a:gd name="connsiteX0" fmla="*/ 462 w 1551745"/>
              <a:gd name="connsiteY0" fmla="*/ 759022 h 1562474"/>
              <a:gd name="connsiteX1" fmla="*/ 735770 w 1551745"/>
              <a:gd name="connsiteY1" fmla="*/ 8 h 1562474"/>
              <a:gd name="connsiteX2" fmla="*/ 1551745 w 1551745"/>
              <a:gd name="connsiteY2" fmla="*/ 658821 h 1562474"/>
              <a:gd name="connsiteX3" fmla="*/ 640520 w 1551745"/>
              <a:gd name="connsiteY3" fmla="*/ 1562109 h 1562474"/>
              <a:gd name="connsiteX4" fmla="*/ 462 w 1551745"/>
              <a:gd name="connsiteY4" fmla="*/ 759022 h 1562474"/>
              <a:gd name="connsiteX0" fmla="*/ 2063 w 1553346"/>
              <a:gd name="connsiteY0" fmla="*/ 759026 h 1562629"/>
              <a:gd name="connsiteX1" fmla="*/ 737371 w 1553346"/>
              <a:gd name="connsiteY1" fmla="*/ 12 h 1562629"/>
              <a:gd name="connsiteX2" fmla="*/ 1553346 w 1553346"/>
              <a:gd name="connsiteY2" fmla="*/ 658825 h 1562629"/>
              <a:gd name="connsiteX3" fmla="*/ 642121 w 1553346"/>
              <a:gd name="connsiteY3" fmla="*/ 1562113 h 1562629"/>
              <a:gd name="connsiteX4" fmla="*/ 2063 w 1553346"/>
              <a:gd name="connsiteY4" fmla="*/ 759026 h 1562629"/>
              <a:gd name="connsiteX0" fmla="*/ 2063 w 1553346"/>
              <a:gd name="connsiteY0" fmla="*/ 804829 h 1564628"/>
              <a:gd name="connsiteX1" fmla="*/ 737371 w 1553346"/>
              <a:gd name="connsiteY1" fmla="*/ 1365 h 1564628"/>
              <a:gd name="connsiteX2" fmla="*/ 1553346 w 1553346"/>
              <a:gd name="connsiteY2" fmla="*/ 660178 h 1564628"/>
              <a:gd name="connsiteX3" fmla="*/ 642121 w 1553346"/>
              <a:gd name="connsiteY3" fmla="*/ 1563466 h 1564628"/>
              <a:gd name="connsiteX4" fmla="*/ 2063 w 1553346"/>
              <a:gd name="connsiteY4" fmla="*/ 804829 h 1564628"/>
              <a:gd name="connsiteX0" fmla="*/ 2 w 1551285"/>
              <a:gd name="connsiteY0" fmla="*/ 804829 h 1583299"/>
              <a:gd name="connsiteX1" fmla="*/ 735310 w 1551285"/>
              <a:gd name="connsiteY1" fmla="*/ 1365 h 1583299"/>
              <a:gd name="connsiteX2" fmla="*/ 1551285 w 1551285"/>
              <a:gd name="connsiteY2" fmla="*/ 660178 h 1583299"/>
              <a:gd name="connsiteX3" fmla="*/ 741660 w 1551285"/>
              <a:gd name="connsiteY3" fmla="*/ 1582516 h 1583299"/>
              <a:gd name="connsiteX4" fmla="*/ 2 w 1551285"/>
              <a:gd name="connsiteY4" fmla="*/ 804829 h 1583299"/>
              <a:gd name="connsiteX0" fmla="*/ 2 w 1551285"/>
              <a:gd name="connsiteY0" fmla="*/ 804829 h 1584435"/>
              <a:gd name="connsiteX1" fmla="*/ 735310 w 1551285"/>
              <a:gd name="connsiteY1" fmla="*/ 1365 h 1584435"/>
              <a:gd name="connsiteX2" fmla="*/ 1551285 w 1551285"/>
              <a:gd name="connsiteY2" fmla="*/ 660178 h 1584435"/>
              <a:gd name="connsiteX3" fmla="*/ 741660 w 1551285"/>
              <a:gd name="connsiteY3" fmla="*/ 1582516 h 1584435"/>
              <a:gd name="connsiteX4" fmla="*/ 2 w 1551285"/>
              <a:gd name="connsiteY4" fmla="*/ 804829 h 1584435"/>
              <a:gd name="connsiteX0" fmla="*/ 1788 w 1553071"/>
              <a:gd name="connsiteY0" fmla="*/ 804829 h 1514463"/>
              <a:gd name="connsiteX1" fmla="*/ 737096 w 1553071"/>
              <a:gd name="connsiteY1" fmla="*/ 1365 h 1514463"/>
              <a:gd name="connsiteX2" fmla="*/ 1553071 w 1553071"/>
              <a:gd name="connsiteY2" fmla="*/ 660178 h 1514463"/>
              <a:gd name="connsiteX3" fmla="*/ 610096 w 1553071"/>
              <a:gd name="connsiteY3" fmla="*/ 1506316 h 1514463"/>
              <a:gd name="connsiteX4" fmla="*/ 1788 w 1553071"/>
              <a:gd name="connsiteY4" fmla="*/ 804829 h 1514463"/>
              <a:gd name="connsiteX0" fmla="*/ 1233 w 1552516"/>
              <a:gd name="connsiteY0" fmla="*/ 804829 h 1550326"/>
              <a:gd name="connsiteX1" fmla="*/ 736541 w 1552516"/>
              <a:gd name="connsiteY1" fmla="*/ 1365 h 1550326"/>
              <a:gd name="connsiteX2" fmla="*/ 1552516 w 1552516"/>
              <a:gd name="connsiteY2" fmla="*/ 660178 h 1550326"/>
              <a:gd name="connsiteX3" fmla="*/ 609541 w 1552516"/>
              <a:gd name="connsiteY3" fmla="*/ 1506316 h 1550326"/>
              <a:gd name="connsiteX4" fmla="*/ 1233 w 1552516"/>
              <a:gd name="connsiteY4" fmla="*/ 804829 h 1550326"/>
              <a:gd name="connsiteX0" fmla="*/ 3413 w 1554696"/>
              <a:gd name="connsiteY0" fmla="*/ 804829 h 1571676"/>
              <a:gd name="connsiteX1" fmla="*/ 738721 w 1554696"/>
              <a:gd name="connsiteY1" fmla="*/ 1365 h 1571676"/>
              <a:gd name="connsiteX2" fmla="*/ 1554696 w 1554696"/>
              <a:gd name="connsiteY2" fmla="*/ 660178 h 1571676"/>
              <a:gd name="connsiteX3" fmla="*/ 545046 w 1554696"/>
              <a:gd name="connsiteY3" fmla="*/ 1531716 h 1571676"/>
              <a:gd name="connsiteX4" fmla="*/ 3413 w 1554696"/>
              <a:gd name="connsiteY4" fmla="*/ 804829 h 1571676"/>
              <a:gd name="connsiteX0" fmla="*/ 3413 w 1554696"/>
              <a:gd name="connsiteY0" fmla="*/ 805962 h 1572809"/>
              <a:gd name="connsiteX1" fmla="*/ 738721 w 1554696"/>
              <a:gd name="connsiteY1" fmla="*/ 2498 h 1572809"/>
              <a:gd name="connsiteX2" fmla="*/ 1554696 w 1554696"/>
              <a:gd name="connsiteY2" fmla="*/ 661311 h 1572809"/>
              <a:gd name="connsiteX3" fmla="*/ 545046 w 1554696"/>
              <a:gd name="connsiteY3" fmla="*/ 1532849 h 1572809"/>
              <a:gd name="connsiteX4" fmla="*/ 3413 w 1554696"/>
              <a:gd name="connsiteY4" fmla="*/ 805962 h 1572809"/>
              <a:gd name="connsiteX0" fmla="*/ 2 w 1551285"/>
              <a:gd name="connsiteY0" fmla="*/ 806365 h 1573212"/>
              <a:gd name="connsiteX1" fmla="*/ 735310 w 1551285"/>
              <a:gd name="connsiteY1" fmla="*/ 2901 h 1573212"/>
              <a:gd name="connsiteX2" fmla="*/ 1551285 w 1551285"/>
              <a:gd name="connsiteY2" fmla="*/ 661714 h 1573212"/>
              <a:gd name="connsiteX3" fmla="*/ 541635 w 1551285"/>
              <a:gd name="connsiteY3" fmla="*/ 1533252 h 1573212"/>
              <a:gd name="connsiteX4" fmla="*/ 2 w 1551285"/>
              <a:gd name="connsiteY4" fmla="*/ 806365 h 1573212"/>
              <a:gd name="connsiteX0" fmla="*/ 3127 w 1554410"/>
              <a:gd name="connsiteY0" fmla="*/ 809127 h 1575974"/>
              <a:gd name="connsiteX1" fmla="*/ 728910 w 1554410"/>
              <a:gd name="connsiteY1" fmla="*/ 2488 h 1575974"/>
              <a:gd name="connsiteX2" fmla="*/ 1554410 w 1554410"/>
              <a:gd name="connsiteY2" fmla="*/ 664476 h 1575974"/>
              <a:gd name="connsiteX3" fmla="*/ 544760 w 1554410"/>
              <a:gd name="connsiteY3" fmla="*/ 1536014 h 1575974"/>
              <a:gd name="connsiteX4" fmla="*/ 3127 w 1554410"/>
              <a:gd name="connsiteY4" fmla="*/ 809127 h 1575974"/>
              <a:gd name="connsiteX0" fmla="*/ 3127 w 1554410"/>
              <a:gd name="connsiteY0" fmla="*/ 806895 h 1573742"/>
              <a:gd name="connsiteX1" fmla="*/ 728910 w 1554410"/>
              <a:gd name="connsiteY1" fmla="*/ 256 h 1573742"/>
              <a:gd name="connsiteX2" fmla="*/ 1554410 w 1554410"/>
              <a:gd name="connsiteY2" fmla="*/ 662244 h 1573742"/>
              <a:gd name="connsiteX3" fmla="*/ 544760 w 1554410"/>
              <a:gd name="connsiteY3" fmla="*/ 1533782 h 1573742"/>
              <a:gd name="connsiteX4" fmla="*/ 3127 w 1554410"/>
              <a:gd name="connsiteY4" fmla="*/ 806895 h 1573742"/>
              <a:gd name="connsiteX0" fmla="*/ 3127 w 1554410"/>
              <a:gd name="connsiteY0" fmla="*/ 806895 h 1573742"/>
              <a:gd name="connsiteX1" fmla="*/ 728910 w 1554410"/>
              <a:gd name="connsiteY1" fmla="*/ 256 h 1573742"/>
              <a:gd name="connsiteX2" fmla="*/ 1554410 w 1554410"/>
              <a:gd name="connsiteY2" fmla="*/ 662244 h 1573742"/>
              <a:gd name="connsiteX3" fmla="*/ 544760 w 1554410"/>
              <a:gd name="connsiteY3" fmla="*/ 1533782 h 1573742"/>
              <a:gd name="connsiteX4" fmla="*/ 3127 w 1554410"/>
              <a:gd name="connsiteY4" fmla="*/ 806895 h 1573742"/>
              <a:gd name="connsiteX0" fmla="*/ 538 w 1551821"/>
              <a:gd name="connsiteY0" fmla="*/ 806923 h 1573770"/>
              <a:gd name="connsiteX1" fmla="*/ 726321 w 1551821"/>
              <a:gd name="connsiteY1" fmla="*/ 284 h 1573770"/>
              <a:gd name="connsiteX2" fmla="*/ 1551821 w 1551821"/>
              <a:gd name="connsiteY2" fmla="*/ 662272 h 1573770"/>
              <a:gd name="connsiteX3" fmla="*/ 542171 w 1551821"/>
              <a:gd name="connsiteY3" fmla="*/ 1533810 h 1573770"/>
              <a:gd name="connsiteX4" fmla="*/ 538 w 1551821"/>
              <a:gd name="connsiteY4" fmla="*/ 806923 h 157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1821" h="1573770">
                <a:moveTo>
                  <a:pt x="538" y="806923"/>
                </a:moveTo>
                <a:cubicBezTo>
                  <a:pt x="12180" y="491010"/>
                  <a:pt x="185199" y="-13707"/>
                  <a:pt x="726321" y="284"/>
                </a:cubicBezTo>
                <a:cubicBezTo>
                  <a:pt x="1267443" y="14275"/>
                  <a:pt x="1551821" y="277378"/>
                  <a:pt x="1551821" y="662272"/>
                </a:cubicBezTo>
                <a:cubicBezTo>
                  <a:pt x="1494671" y="1644066"/>
                  <a:pt x="918193" y="1624001"/>
                  <a:pt x="542171" y="1533810"/>
                </a:cubicBezTo>
                <a:cubicBezTo>
                  <a:pt x="166149" y="1443619"/>
                  <a:pt x="-11104" y="1122836"/>
                  <a:pt x="538" y="806923"/>
                </a:cubicBezTo>
                <a:close/>
              </a:path>
            </a:pathLst>
          </a:custGeom>
          <a:solidFill>
            <a:schemeClr val="bg2"/>
          </a:solidFill>
        </p:spPr>
        <p:txBody>
          <a:bodyPr lIns="0" tIns="0" rIns="0" bIns="0" anchor="ctr"/>
          <a:lstStyle>
            <a:lvl1pPr marL="0" indent="0" algn="ctr">
              <a:buNone/>
              <a:defRPr/>
            </a:lvl1pPr>
          </a:lstStyle>
          <a:p>
            <a:r>
              <a:rPr lang="en-FI"/>
              <a:t>Insert Image</a:t>
            </a:r>
          </a:p>
          <a:p>
            <a:endParaRPr lang="en-FI"/>
          </a:p>
        </p:txBody>
      </p:sp>
      <p:sp>
        <p:nvSpPr>
          <p:cNvPr id="30" name="Text Placeholder 10">
            <a:extLst>
              <a:ext uri="{FF2B5EF4-FFF2-40B4-BE49-F238E27FC236}">
                <a16:creationId xmlns:a16="http://schemas.microsoft.com/office/drawing/2014/main" id="{6D3E1CEC-24A5-3F47-88D6-E63EC6A53875}"/>
              </a:ext>
            </a:extLst>
          </p:cNvPr>
          <p:cNvSpPr>
            <a:spLocks noGrp="1"/>
          </p:cNvSpPr>
          <p:nvPr>
            <p:ph type="body" sz="quarter" idx="38" hasCustomPrompt="1"/>
          </p:nvPr>
        </p:nvSpPr>
        <p:spPr>
          <a:xfrm>
            <a:off x="8947228" y="4247027"/>
            <a:ext cx="2547938" cy="295236"/>
          </a:xfrm>
          <a:prstGeom prst="rect">
            <a:avLst/>
          </a:prstGeom>
        </p:spPr>
        <p:txBody>
          <a:bodyPr lIns="0" tIns="0" rIns="0" bIns="0"/>
          <a:lstStyle>
            <a:lvl1pPr marL="0" indent="0">
              <a:spcBef>
                <a:spcPts val="0"/>
              </a:spcBef>
              <a:buNone/>
              <a:defRPr sz="1400">
                <a:latin typeface="+mj-lt"/>
              </a:defRPr>
            </a:lvl1pPr>
            <a:lvl2pPr marL="268287" indent="0">
              <a:buNone/>
              <a:defRPr sz="1400">
                <a:latin typeface="+mj-lt"/>
              </a:defRPr>
            </a:lvl2pPr>
            <a:lvl3pPr marL="493712" indent="0">
              <a:buNone/>
              <a:defRPr sz="1400">
                <a:latin typeface="+mj-lt"/>
              </a:defRPr>
            </a:lvl3pPr>
            <a:lvl4pPr marL="711200" indent="0">
              <a:buNone/>
              <a:defRPr sz="1400">
                <a:latin typeface="+mj-lt"/>
              </a:defRPr>
            </a:lvl4pPr>
            <a:lvl5pPr marL="890588" indent="0">
              <a:buNone/>
              <a:defRPr sz="1400">
                <a:latin typeface="+mj-lt"/>
              </a:defRPr>
            </a:lvl5pPr>
          </a:lstStyle>
          <a:p>
            <a:pPr lvl="0"/>
            <a:r>
              <a:rPr lang="en-US" err="1"/>
              <a:t>Firstname</a:t>
            </a:r>
            <a:r>
              <a:rPr lang="en-US"/>
              <a:t> </a:t>
            </a:r>
            <a:r>
              <a:rPr lang="en-US" err="1"/>
              <a:t>Lastname</a:t>
            </a:r>
            <a:endParaRPr lang="en-US"/>
          </a:p>
        </p:txBody>
      </p:sp>
      <p:sp>
        <p:nvSpPr>
          <p:cNvPr id="32" name="Text Placeholder 2">
            <a:extLst>
              <a:ext uri="{FF2B5EF4-FFF2-40B4-BE49-F238E27FC236}">
                <a16:creationId xmlns:a16="http://schemas.microsoft.com/office/drawing/2014/main" id="{587A0F05-A212-0884-51F2-61BB3E2C33C5}"/>
              </a:ext>
            </a:extLst>
          </p:cNvPr>
          <p:cNvSpPr>
            <a:spLocks noGrp="1"/>
          </p:cNvSpPr>
          <p:nvPr>
            <p:ph type="body" sz="quarter" idx="40" hasCustomPrompt="1"/>
          </p:nvPr>
        </p:nvSpPr>
        <p:spPr>
          <a:xfrm>
            <a:off x="8947228" y="4531052"/>
            <a:ext cx="2548058" cy="230459"/>
          </a:xfrm>
          <a:prstGeom prst="rect">
            <a:avLst/>
          </a:prstGeom>
          <a:ln>
            <a:noFill/>
          </a:ln>
        </p:spPr>
        <p:txBody>
          <a:bodyPr lIns="0" tIns="0" rIns="0" bIns="0"/>
          <a:lstStyle>
            <a:lvl1pPr marL="0" indent="0">
              <a:buNone/>
              <a:tabLst/>
              <a:defRPr sz="1000">
                <a:solidFill>
                  <a:schemeClr val="tx2"/>
                </a:solidFill>
              </a:defRPr>
            </a:lvl1pPr>
            <a:lvl2pPr marL="271463" indent="-93663">
              <a:tabLst/>
              <a:defRPr sz="1100"/>
            </a:lvl2pPr>
          </a:lstStyle>
          <a:p>
            <a:pPr lvl="0"/>
            <a:r>
              <a:rPr lang="en-GB"/>
              <a:t>TITLE / ROLE IN CAPITAL LETTERS</a:t>
            </a:r>
          </a:p>
        </p:txBody>
      </p:sp>
      <p:sp>
        <p:nvSpPr>
          <p:cNvPr id="29" name="Text Placeholder 2">
            <a:extLst>
              <a:ext uri="{FF2B5EF4-FFF2-40B4-BE49-F238E27FC236}">
                <a16:creationId xmlns:a16="http://schemas.microsoft.com/office/drawing/2014/main" id="{041C64FD-55F6-8241-0CA3-F2922AD7B3C4}"/>
              </a:ext>
            </a:extLst>
          </p:cNvPr>
          <p:cNvSpPr>
            <a:spLocks noGrp="1"/>
          </p:cNvSpPr>
          <p:nvPr>
            <p:ph type="body" sz="quarter" idx="37" hasCustomPrompt="1"/>
          </p:nvPr>
        </p:nvSpPr>
        <p:spPr>
          <a:xfrm>
            <a:off x="8947228" y="4905786"/>
            <a:ext cx="2548058" cy="1215295"/>
          </a:xfrm>
          <a:prstGeom prst="rect">
            <a:avLst/>
          </a:prstGeom>
        </p:spPr>
        <p:txBody>
          <a:bodyPr lIns="0" tIns="0" rIns="0" bIns="0"/>
          <a:lstStyle>
            <a:lvl1pPr marL="0" indent="0">
              <a:buNone/>
              <a:tabLst/>
              <a:defRPr sz="1100"/>
            </a:lvl1pPr>
            <a:lvl2pPr marL="271463" indent="-93663">
              <a:tabLst/>
              <a:defRPr sz="1100"/>
            </a:lvl2pPr>
          </a:lstStyle>
          <a:p>
            <a:pPr lvl="0"/>
            <a:r>
              <a:rPr lang="en-GB"/>
              <a:t>Short info about person</a:t>
            </a:r>
          </a:p>
        </p:txBody>
      </p:sp>
      <p:sp>
        <p:nvSpPr>
          <p:cNvPr id="2" name="Footer Placeholder 1">
            <a:extLst>
              <a:ext uri="{FF2B5EF4-FFF2-40B4-BE49-F238E27FC236}">
                <a16:creationId xmlns:a16="http://schemas.microsoft.com/office/drawing/2014/main" id="{72FAF97C-C040-9237-0713-E7EE4CF262DC}"/>
              </a:ext>
            </a:extLst>
          </p:cNvPr>
          <p:cNvSpPr>
            <a:spLocks noGrp="1"/>
          </p:cNvSpPr>
          <p:nvPr>
            <p:ph type="ftr" sz="quarter" idx="21"/>
          </p:nvPr>
        </p:nvSpPr>
        <p:spPr/>
        <p:txBody>
          <a:bodyPr/>
          <a:lstStyle/>
          <a:p>
            <a:r>
              <a:rPr lang="fi-FI"/>
              <a:t>CONFIDENTIAL</a:t>
            </a:r>
          </a:p>
        </p:txBody>
      </p:sp>
      <p:sp>
        <p:nvSpPr>
          <p:cNvPr id="5" name="Slide Number Placeholder 4">
            <a:extLst>
              <a:ext uri="{FF2B5EF4-FFF2-40B4-BE49-F238E27FC236}">
                <a16:creationId xmlns:a16="http://schemas.microsoft.com/office/drawing/2014/main" id="{2CCBD984-E095-0585-A7CE-99DA8C55AC05}"/>
              </a:ext>
            </a:extLst>
          </p:cNvPr>
          <p:cNvSpPr>
            <a:spLocks noGrp="1"/>
          </p:cNvSpPr>
          <p:nvPr>
            <p:ph type="sldNum" sz="quarter" idx="22"/>
          </p:nvPr>
        </p:nvSpPr>
        <p:spPr/>
        <p:txBody>
          <a:bodyPr/>
          <a:lstStyle/>
          <a:p>
            <a:fld id="{B64FCF4A-2F3F-4397-9C44-D2344643394B}" type="slidenum">
              <a:rPr lang="fi-FI" smtClean="0"/>
              <a:pPr/>
              <a:t>‹#›</a:t>
            </a:fld>
            <a:endParaRPr lang="fi-FI"/>
          </a:p>
        </p:txBody>
      </p:sp>
      <p:sp>
        <p:nvSpPr>
          <p:cNvPr id="7" name="Freeform: Shape 19">
            <a:extLst>
              <a:ext uri="{FF2B5EF4-FFF2-40B4-BE49-F238E27FC236}">
                <a16:creationId xmlns:a16="http://schemas.microsoft.com/office/drawing/2014/main" id="{A5FB7C9B-D204-0166-112B-BDD413B00DBB}"/>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6980951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am single person presentation">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95D677-A6B7-4766-87A6-F3A15F9633D5}"/>
              </a:ext>
            </a:extLst>
          </p:cNvPr>
          <p:cNvSpPr>
            <a:spLocks noGrp="1"/>
          </p:cNvSpPr>
          <p:nvPr>
            <p:ph type="title" hasCustomPrompt="1"/>
          </p:nvPr>
        </p:nvSpPr>
        <p:spPr>
          <a:xfrm>
            <a:off x="675006" y="833305"/>
            <a:ext cx="6939819" cy="654816"/>
          </a:xfrm>
          <a:prstGeom prst="rect">
            <a:avLst/>
          </a:prstGeom>
        </p:spPr>
        <p:txBody>
          <a:bodyPr lIns="0" tIns="0" rIns="0" bIns="0" anchor="ctr"/>
          <a:lstStyle>
            <a:lvl1pPr>
              <a:defRPr b="1" i="0" spc="-100" baseline="0">
                <a:solidFill>
                  <a:srgbClr val="0F3D51"/>
                </a:solidFill>
                <a:latin typeface="+mj-lt"/>
              </a:defRPr>
            </a:lvl1pPr>
          </a:lstStyle>
          <a:p>
            <a:r>
              <a:rPr lang="en-US" noProof="0" err="1"/>
              <a:t>Firstname</a:t>
            </a:r>
            <a:r>
              <a:rPr lang="en-US" noProof="0"/>
              <a:t> </a:t>
            </a:r>
            <a:r>
              <a:rPr lang="en-US" noProof="0" err="1"/>
              <a:t>Lastname</a:t>
            </a:r>
            <a:endParaRPr lang="en-GB"/>
          </a:p>
        </p:txBody>
      </p:sp>
      <p:sp>
        <p:nvSpPr>
          <p:cNvPr id="10" name="Text Placeholder 3">
            <a:extLst>
              <a:ext uri="{FF2B5EF4-FFF2-40B4-BE49-F238E27FC236}">
                <a16:creationId xmlns:a16="http://schemas.microsoft.com/office/drawing/2014/main" id="{C364CD46-94A9-F4CF-B338-4620DF54B280}"/>
              </a:ext>
            </a:extLst>
          </p:cNvPr>
          <p:cNvSpPr>
            <a:spLocks noGrp="1"/>
          </p:cNvSpPr>
          <p:nvPr>
            <p:ph type="body" sz="quarter" idx="13" hasCustomPrompt="1"/>
          </p:nvPr>
        </p:nvSpPr>
        <p:spPr>
          <a:xfrm>
            <a:off x="695326" y="341037"/>
            <a:ext cx="7200900" cy="266400"/>
          </a:xfrm>
          <a:prstGeom prst="rect">
            <a:avLst/>
          </a:prstGeo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12" name="Content Placeholder 6">
            <a:extLst>
              <a:ext uri="{FF2B5EF4-FFF2-40B4-BE49-F238E27FC236}">
                <a16:creationId xmlns:a16="http://schemas.microsoft.com/office/drawing/2014/main" id="{684ADAB4-1142-8B89-8C28-723A14B5BFA9}"/>
              </a:ext>
            </a:extLst>
          </p:cNvPr>
          <p:cNvSpPr>
            <a:spLocks noGrp="1"/>
          </p:cNvSpPr>
          <p:nvPr>
            <p:ph sz="quarter" idx="10" hasCustomPrompt="1"/>
          </p:nvPr>
        </p:nvSpPr>
        <p:spPr>
          <a:xfrm>
            <a:off x="695325" y="1467159"/>
            <a:ext cx="4151225" cy="575534"/>
          </a:xfrm>
          <a:prstGeom prst="rect">
            <a:avLst/>
          </a:prstGeom>
        </p:spPr>
        <p:txBody>
          <a:bodyPr lIns="0" tIns="0" rIns="0" bIns="0"/>
          <a:lstStyle>
            <a:lvl1pPr marL="0" indent="0">
              <a:buClr>
                <a:srgbClr val="F7673B"/>
              </a:buClr>
              <a:buNone/>
              <a:defRPr sz="1600" b="0" i="0" spc="-30" baseline="0">
                <a:solidFill>
                  <a:schemeClr val="accent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Descriptive title / role</a:t>
            </a:r>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13" name="Text Placeholder 2">
            <a:extLst>
              <a:ext uri="{FF2B5EF4-FFF2-40B4-BE49-F238E27FC236}">
                <a16:creationId xmlns:a16="http://schemas.microsoft.com/office/drawing/2014/main" id="{C8385A5A-D5A8-A51E-30C4-C4F7F7D89FCA}"/>
              </a:ext>
            </a:extLst>
          </p:cNvPr>
          <p:cNvSpPr>
            <a:spLocks noGrp="1"/>
          </p:cNvSpPr>
          <p:nvPr>
            <p:ph type="body" sz="quarter" idx="29" hasCustomPrompt="1"/>
          </p:nvPr>
        </p:nvSpPr>
        <p:spPr>
          <a:xfrm>
            <a:off x="697865" y="2303914"/>
            <a:ext cx="4151225" cy="3940888"/>
          </a:xfrm>
          <a:prstGeom prst="rect">
            <a:avLst/>
          </a:prstGeom>
        </p:spPr>
        <p:txBody>
          <a:bodyPr lIns="0" tIns="0" rIns="0" bIns="0"/>
          <a:lstStyle>
            <a:lvl1pPr marL="0" indent="0">
              <a:lnSpc>
                <a:spcPct val="105000"/>
              </a:lnSpc>
              <a:buNone/>
              <a:tabLst/>
              <a:defRPr sz="1200"/>
            </a:lvl1pPr>
            <a:lvl2pPr marL="271463" indent="-93663">
              <a:tabLst/>
              <a:defRPr sz="1100"/>
            </a:lvl2pPr>
          </a:lstStyle>
          <a:p>
            <a:pPr lvl="0"/>
            <a:r>
              <a:rPr lang="en-GB"/>
              <a:t>PEOPLE DON’T READ LONG TEXTS – KEEP THIS SHORT AND TO THE POINT! MUST FIT IN THIS BOX IN SIZE 12 FONT. Start with a short intro about why the person is suitable for the project/task at hand. Only mention the essential traits and/or experience/expertise relevant to this opportunity. The rest can be seen in the lists to the right. (ENTER - NEW PARAGRAPH) Then, a short general introduction about the person: Areas of interest &amp; expertise, matters the person is passionate about, special skills or traits.. (NOTE, don’t duplicate all stuff listed to the right in relevant skills list) (ENTER - NEW PARAGRAPH) Short character description; what kind of person, what qualities does the person bring to the team, can be both personality traits like positivity or being organised etc, and/or more expertise or experience related.</a:t>
            </a:r>
          </a:p>
        </p:txBody>
      </p:sp>
      <p:sp>
        <p:nvSpPr>
          <p:cNvPr id="16" name="Text Placeholder 2">
            <a:extLst>
              <a:ext uri="{FF2B5EF4-FFF2-40B4-BE49-F238E27FC236}">
                <a16:creationId xmlns:a16="http://schemas.microsoft.com/office/drawing/2014/main" id="{18319B84-6EF4-65F0-63C8-70E85E0DF537}"/>
              </a:ext>
            </a:extLst>
          </p:cNvPr>
          <p:cNvSpPr>
            <a:spLocks noGrp="1"/>
          </p:cNvSpPr>
          <p:nvPr>
            <p:ph type="body" sz="quarter" idx="28" hasCustomPrompt="1"/>
          </p:nvPr>
        </p:nvSpPr>
        <p:spPr>
          <a:xfrm>
            <a:off x="5348167" y="1521140"/>
            <a:ext cx="2901990" cy="230459"/>
          </a:xfrm>
          <a:prstGeom prst="rect">
            <a:avLst/>
          </a:prstGeom>
        </p:spPr>
        <p:txBody>
          <a:bodyPr lIns="0" tIns="0" rIns="0" bIns="0"/>
          <a:lstStyle>
            <a:lvl1pPr marL="0" indent="0">
              <a:buNone/>
              <a:tabLst/>
              <a:defRPr sz="1000">
                <a:solidFill>
                  <a:schemeClr val="tx2"/>
                </a:solidFill>
              </a:defRPr>
            </a:lvl1pPr>
            <a:lvl2pPr marL="271463" indent="-93663">
              <a:tabLst/>
              <a:defRPr sz="1100"/>
            </a:lvl2pPr>
          </a:lstStyle>
          <a:p>
            <a:pPr marL="0" marR="0" lvl="0" indent="0" algn="l" defTabSz="914400" rtl="0" eaLnBrk="1" fontAlgn="auto" latinLnBrk="0" hangingPunct="1">
              <a:lnSpc>
                <a:spcPct val="100000"/>
              </a:lnSpc>
              <a:spcBef>
                <a:spcPts val="1000"/>
              </a:spcBef>
              <a:spcAft>
                <a:spcPts val="0"/>
              </a:spcAft>
              <a:buClr>
                <a:srgbClr val="F7673B"/>
              </a:buClr>
              <a:buSzTx/>
              <a:buFont typeface="Arial" panose="020B0604020202020204" pitchFamily="34" charset="0"/>
              <a:buNone/>
              <a:tabLst/>
              <a:defRPr/>
            </a:pPr>
            <a:r>
              <a:rPr lang="en-GB"/>
              <a:t>PROJECT HIGHLIGHTS</a:t>
            </a:r>
          </a:p>
        </p:txBody>
      </p:sp>
      <p:sp>
        <p:nvSpPr>
          <p:cNvPr id="15" name="Text Placeholder 2">
            <a:extLst>
              <a:ext uri="{FF2B5EF4-FFF2-40B4-BE49-F238E27FC236}">
                <a16:creationId xmlns:a16="http://schemas.microsoft.com/office/drawing/2014/main" id="{6A701E40-16AB-6713-6D1B-A6AB1E082A96}"/>
              </a:ext>
            </a:extLst>
          </p:cNvPr>
          <p:cNvSpPr>
            <a:spLocks noGrp="1"/>
          </p:cNvSpPr>
          <p:nvPr>
            <p:ph type="body" sz="quarter" idx="31" hasCustomPrompt="1"/>
          </p:nvPr>
        </p:nvSpPr>
        <p:spPr>
          <a:xfrm>
            <a:off x="5348167" y="3385782"/>
            <a:ext cx="2901990" cy="242633"/>
          </a:xfrm>
          <a:prstGeom prst="rect">
            <a:avLst/>
          </a:prstGeom>
        </p:spPr>
        <p:txBody>
          <a:bodyPr lIns="0" tIns="0" rIns="0" bIns="0"/>
          <a:lstStyle>
            <a:lvl1pPr marL="0" indent="0">
              <a:buNone/>
              <a:tabLst/>
              <a:defRPr sz="1000">
                <a:solidFill>
                  <a:schemeClr val="tx2"/>
                </a:solidFill>
              </a:defRPr>
            </a:lvl1pPr>
            <a:lvl2pPr marL="271463" indent="-93663">
              <a:tabLst/>
              <a:defRPr sz="1100"/>
            </a:lvl2pPr>
          </a:lstStyle>
          <a:p>
            <a:pPr marL="0" marR="0" lvl="0" indent="0" algn="l" defTabSz="914400" rtl="0" eaLnBrk="1" fontAlgn="auto" latinLnBrk="0" hangingPunct="1">
              <a:lnSpc>
                <a:spcPct val="100000"/>
              </a:lnSpc>
              <a:spcBef>
                <a:spcPts val="1000"/>
              </a:spcBef>
              <a:spcAft>
                <a:spcPts val="0"/>
              </a:spcAft>
              <a:buClr>
                <a:srgbClr val="F7673B"/>
              </a:buClr>
              <a:buSzTx/>
              <a:buFont typeface="Arial" panose="020B0604020202020204" pitchFamily="34" charset="0"/>
              <a:buNone/>
              <a:tabLst/>
              <a:defRPr/>
            </a:pPr>
            <a:r>
              <a:rPr lang="en-GB"/>
              <a:t>RELEVANT SKILLS &amp; EXPERTISE</a:t>
            </a:r>
          </a:p>
        </p:txBody>
      </p:sp>
      <p:sp>
        <p:nvSpPr>
          <p:cNvPr id="18" name="Text Placeholder 2">
            <a:extLst>
              <a:ext uri="{FF2B5EF4-FFF2-40B4-BE49-F238E27FC236}">
                <a16:creationId xmlns:a16="http://schemas.microsoft.com/office/drawing/2014/main" id="{1D181952-C27F-BC1D-C2E4-EB108D6B23C5}"/>
              </a:ext>
            </a:extLst>
          </p:cNvPr>
          <p:cNvSpPr>
            <a:spLocks noGrp="1"/>
          </p:cNvSpPr>
          <p:nvPr>
            <p:ph type="body" sz="quarter" idx="33" hasCustomPrompt="1"/>
          </p:nvPr>
        </p:nvSpPr>
        <p:spPr>
          <a:xfrm>
            <a:off x="8528010" y="3385782"/>
            <a:ext cx="2901990" cy="242633"/>
          </a:xfrm>
          <a:prstGeom prst="rect">
            <a:avLst/>
          </a:prstGeom>
        </p:spPr>
        <p:txBody>
          <a:bodyPr lIns="0" tIns="0" rIns="0" bIns="0"/>
          <a:lstStyle>
            <a:lvl1pPr marL="0" indent="0">
              <a:buNone/>
              <a:tabLst/>
              <a:defRPr sz="1000">
                <a:solidFill>
                  <a:schemeClr val="tx2"/>
                </a:solidFill>
              </a:defRPr>
            </a:lvl1pPr>
            <a:lvl2pPr marL="271463" indent="-93663">
              <a:tabLst/>
              <a:defRPr sz="1100"/>
            </a:lvl2pPr>
          </a:lstStyle>
          <a:p>
            <a:pPr lvl="0"/>
            <a:r>
              <a:rPr lang="en-GB"/>
              <a:t>WORK HISTORY</a:t>
            </a:r>
          </a:p>
        </p:txBody>
      </p:sp>
      <p:sp>
        <p:nvSpPr>
          <p:cNvPr id="17" name="Text Placeholder 2">
            <a:extLst>
              <a:ext uri="{FF2B5EF4-FFF2-40B4-BE49-F238E27FC236}">
                <a16:creationId xmlns:a16="http://schemas.microsoft.com/office/drawing/2014/main" id="{E262B487-EE26-7793-7BE2-1BB870E99539}"/>
              </a:ext>
            </a:extLst>
          </p:cNvPr>
          <p:cNvSpPr>
            <a:spLocks noGrp="1"/>
          </p:cNvSpPr>
          <p:nvPr>
            <p:ph type="body" sz="quarter" idx="32" hasCustomPrompt="1"/>
          </p:nvPr>
        </p:nvSpPr>
        <p:spPr>
          <a:xfrm>
            <a:off x="8528010" y="3616242"/>
            <a:ext cx="2901990" cy="1222458"/>
          </a:xfrm>
          <a:prstGeom prst="rect">
            <a:avLst/>
          </a:prstGeom>
        </p:spPr>
        <p:txBody>
          <a:bodyPr lIns="0" tIns="0" rIns="0" bIns="0"/>
          <a:lstStyle>
            <a:lvl1pPr marL="95250" indent="-95250">
              <a:lnSpc>
                <a:spcPct val="90000"/>
              </a:lnSpc>
              <a:spcBef>
                <a:spcPts val="400"/>
              </a:spcBef>
              <a:buFont typeface="Arial" panose="020B0604020202020204" pitchFamily="34" charset="0"/>
              <a:buChar char="•"/>
              <a:tabLst/>
              <a:defRPr sz="1000"/>
            </a:lvl1pPr>
            <a:lvl2pPr marL="271463" indent="-93663">
              <a:tabLst/>
              <a:defRPr sz="1100"/>
            </a:lvl2pPr>
          </a:lstStyle>
          <a:p>
            <a:pPr lvl="0"/>
            <a:r>
              <a:rPr lang="en-GB"/>
              <a:t>Company Name – Title Description (mm/</a:t>
            </a:r>
            <a:r>
              <a:rPr lang="en-GB" err="1"/>
              <a:t>yy</a:t>
            </a:r>
            <a:r>
              <a:rPr lang="en-GB"/>
              <a:t>-mm/</a:t>
            </a:r>
            <a:r>
              <a:rPr lang="en-GB" err="1"/>
              <a:t>yy</a:t>
            </a:r>
            <a:r>
              <a:rPr lang="en-GB"/>
              <a:t>)</a:t>
            </a:r>
          </a:p>
        </p:txBody>
      </p:sp>
      <p:sp>
        <p:nvSpPr>
          <p:cNvPr id="6" name="Picture Placeholder 2">
            <a:extLst>
              <a:ext uri="{FF2B5EF4-FFF2-40B4-BE49-F238E27FC236}">
                <a16:creationId xmlns:a16="http://schemas.microsoft.com/office/drawing/2014/main" id="{3072ECB6-86CF-EA81-C52B-C2DEE994EB07}"/>
              </a:ext>
            </a:extLst>
          </p:cNvPr>
          <p:cNvSpPr>
            <a:spLocks noGrp="1"/>
          </p:cNvSpPr>
          <p:nvPr>
            <p:ph type="pic" sz="quarter" idx="27" hasCustomPrompt="1"/>
          </p:nvPr>
        </p:nvSpPr>
        <p:spPr>
          <a:xfrm>
            <a:off x="8344391" y="600004"/>
            <a:ext cx="2782590" cy="2592760"/>
          </a:xfrm>
          <a:custGeom>
            <a:avLst/>
            <a:gdLst>
              <a:gd name="connsiteX0" fmla="*/ 0 w 6482808"/>
              <a:gd name="connsiteY0" fmla="*/ 0 h 5502802"/>
              <a:gd name="connsiteX1" fmla="*/ 6482808 w 6482808"/>
              <a:gd name="connsiteY1" fmla="*/ 0 h 5502802"/>
              <a:gd name="connsiteX2" fmla="*/ 6482808 w 6482808"/>
              <a:gd name="connsiteY2" fmla="*/ 5502802 h 5502802"/>
              <a:gd name="connsiteX3" fmla="*/ 0 w 6482808"/>
              <a:gd name="connsiteY3" fmla="*/ 5502802 h 5502802"/>
              <a:gd name="connsiteX4" fmla="*/ 0 w 6482808"/>
              <a:gd name="connsiteY4" fmla="*/ 0 h 5502802"/>
              <a:gd name="connsiteX0" fmla="*/ 0 w 6482808"/>
              <a:gd name="connsiteY0" fmla="*/ 4101 h 5506903"/>
              <a:gd name="connsiteX1" fmla="*/ 2935920 w 6482808"/>
              <a:gd name="connsiteY1" fmla="*/ 0 h 5506903"/>
              <a:gd name="connsiteX2" fmla="*/ 6482808 w 6482808"/>
              <a:gd name="connsiteY2" fmla="*/ 4101 h 5506903"/>
              <a:gd name="connsiteX3" fmla="*/ 6482808 w 6482808"/>
              <a:gd name="connsiteY3" fmla="*/ 5506903 h 5506903"/>
              <a:gd name="connsiteX4" fmla="*/ 0 w 6482808"/>
              <a:gd name="connsiteY4" fmla="*/ 5506903 h 5506903"/>
              <a:gd name="connsiteX5" fmla="*/ 0 w 6482808"/>
              <a:gd name="connsiteY5" fmla="*/ 4101 h 5506903"/>
              <a:gd name="connsiteX0" fmla="*/ 1 w 6482809"/>
              <a:gd name="connsiteY0" fmla="*/ 4101 h 5506903"/>
              <a:gd name="connsiteX1" fmla="*/ 2935921 w 6482809"/>
              <a:gd name="connsiteY1" fmla="*/ 0 h 5506903"/>
              <a:gd name="connsiteX2" fmla="*/ 6482809 w 6482809"/>
              <a:gd name="connsiteY2" fmla="*/ 4101 h 5506903"/>
              <a:gd name="connsiteX3" fmla="*/ 6482809 w 6482809"/>
              <a:gd name="connsiteY3" fmla="*/ 5506903 h 5506903"/>
              <a:gd name="connsiteX4" fmla="*/ 1 w 6482809"/>
              <a:gd name="connsiteY4" fmla="*/ 5506903 h 5506903"/>
              <a:gd name="connsiteX5" fmla="*/ 0 w 6482809"/>
              <a:gd name="connsiteY5" fmla="*/ 3071236 h 5506903"/>
              <a:gd name="connsiteX6" fmla="*/ 1 w 6482809"/>
              <a:gd name="connsiteY6" fmla="*/ 4101 h 5506903"/>
              <a:gd name="connsiteX0" fmla="*/ 1 w 6482809"/>
              <a:gd name="connsiteY0" fmla="*/ 4101 h 5506903"/>
              <a:gd name="connsiteX1" fmla="*/ 2935921 w 6482809"/>
              <a:gd name="connsiteY1" fmla="*/ 0 h 5506903"/>
              <a:gd name="connsiteX2" fmla="*/ 6482809 w 6482809"/>
              <a:gd name="connsiteY2" fmla="*/ 4101 h 5506903"/>
              <a:gd name="connsiteX3" fmla="*/ 6482809 w 6482809"/>
              <a:gd name="connsiteY3" fmla="*/ 5506903 h 5506903"/>
              <a:gd name="connsiteX4" fmla="*/ 3206551 w 6482809"/>
              <a:gd name="connsiteY4" fmla="*/ 5502802 h 5506903"/>
              <a:gd name="connsiteX5" fmla="*/ 1 w 6482809"/>
              <a:gd name="connsiteY5" fmla="*/ 5506903 h 5506903"/>
              <a:gd name="connsiteX6" fmla="*/ 0 w 6482809"/>
              <a:gd name="connsiteY6" fmla="*/ 3071236 h 5506903"/>
              <a:gd name="connsiteX7" fmla="*/ 1 w 6482809"/>
              <a:gd name="connsiteY7" fmla="*/ 4101 h 5506903"/>
              <a:gd name="connsiteX0" fmla="*/ 1 w 6486910"/>
              <a:gd name="connsiteY0" fmla="*/ 4101 h 5506903"/>
              <a:gd name="connsiteX1" fmla="*/ 2935921 w 6486910"/>
              <a:gd name="connsiteY1" fmla="*/ 0 h 5506903"/>
              <a:gd name="connsiteX2" fmla="*/ 6482809 w 6486910"/>
              <a:gd name="connsiteY2" fmla="*/ 4101 h 5506903"/>
              <a:gd name="connsiteX3" fmla="*/ 6486910 w 6486910"/>
              <a:gd name="connsiteY3" fmla="*/ 2583283 h 5506903"/>
              <a:gd name="connsiteX4" fmla="*/ 6482809 w 6486910"/>
              <a:gd name="connsiteY4" fmla="*/ 5506903 h 5506903"/>
              <a:gd name="connsiteX5" fmla="*/ 3206551 w 6486910"/>
              <a:gd name="connsiteY5" fmla="*/ 5502802 h 5506903"/>
              <a:gd name="connsiteX6" fmla="*/ 1 w 6486910"/>
              <a:gd name="connsiteY6" fmla="*/ 5506903 h 5506903"/>
              <a:gd name="connsiteX7" fmla="*/ 0 w 6486910"/>
              <a:gd name="connsiteY7" fmla="*/ 3071236 h 5506903"/>
              <a:gd name="connsiteX8" fmla="*/ 1 w 6486910"/>
              <a:gd name="connsiteY8" fmla="*/ 4101 h 5506903"/>
              <a:gd name="connsiteX0" fmla="*/ 1 w 6486910"/>
              <a:gd name="connsiteY0" fmla="*/ 4101 h 5506903"/>
              <a:gd name="connsiteX1" fmla="*/ 2935921 w 6486910"/>
              <a:gd name="connsiteY1" fmla="*/ 0 h 5506903"/>
              <a:gd name="connsiteX2" fmla="*/ 6486910 w 6486910"/>
              <a:gd name="connsiteY2" fmla="*/ 2583283 h 5506903"/>
              <a:gd name="connsiteX3" fmla="*/ 6482809 w 6486910"/>
              <a:gd name="connsiteY3" fmla="*/ 5506903 h 5506903"/>
              <a:gd name="connsiteX4" fmla="*/ 3206551 w 6486910"/>
              <a:gd name="connsiteY4" fmla="*/ 5502802 h 5506903"/>
              <a:gd name="connsiteX5" fmla="*/ 1 w 6486910"/>
              <a:gd name="connsiteY5" fmla="*/ 5506903 h 5506903"/>
              <a:gd name="connsiteX6" fmla="*/ 0 w 6486910"/>
              <a:gd name="connsiteY6" fmla="*/ 3071236 h 5506903"/>
              <a:gd name="connsiteX7" fmla="*/ 1 w 6486910"/>
              <a:gd name="connsiteY7" fmla="*/ 4101 h 5506903"/>
              <a:gd name="connsiteX0" fmla="*/ 0 w 6486910"/>
              <a:gd name="connsiteY0" fmla="*/ 3071236 h 5506903"/>
              <a:gd name="connsiteX1" fmla="*/ 2935921 w 6486910"/>
              <a:gd name="connsiteY1" fmla="*/ 0 h 5506903"/>
              <a:gd name="connsiteX2" fmla="*/ 6486910 w 6486910"/>
              <a:gd name="connsiteY2" fmla="*/ 2583283 h 5506903"/>
              <a:gd name="connsiteX3" fmla="*/ 6482809 w 6486910"/>
              <a:gd name="connsiteY3" fmla="*/ 5506903 h 5506903"/>
              <a:gd name="connsiteX4" fmla="*/ 3206551 w 6486910"/>
              <a:gd name="connsiteY4" fmla="*/ 5502802 h 5506903"/>
              <a:gd name="connsiteX5" fmla="*/ 1 w 6486910"/>
              <a:gd name="connsiteY5" fmla="*/ 5506903 h 5506903"/>
              <a:gd name="connsiteX6" fmla="*/ 0 w 6486910"/>
              <a:gd name="connsiteY6" fmla="*/ 3071236 h 5506903"/>
              <a:gd name="connsiteX0" fmla="*/ 0 w 6486910"/>
              <a:gd name="connsiteY0" fmla="*/ 3071236 h 5506903"/>
              <a:gd name="connsiteX1" fmla="*/ 2935921 w 6486910"/>
              <a:gd name="connsiteY1" fmla="*/ 0 h 5506903"/>
              <a:gd name="connsiteX2" fmla="*/ 6486910 w 6486910"/>
              <a:gd name="connsiteY2" fmla="*/ 2583283 h 5506903"/>
              <a:gd name="connsiteX3" fmla="*/ 6482809 w 6486910"/>
              <a:gd name="connsiteY3" fmla="*/ 5506903 h 5506903"/>
              <a:gd name="connsiteX4" fmla="*/ 3206551 w 6486910"/>
              <a:gd name="connsiteY4" fmla="*/ 5502802 h 5506903"/>
              <a:gd name="connsiteX5" fmla="*/ 0 w 6486910"/>
              <a:gd name="connsiteY5" fmla="*/ 3071236 h 5506903"/>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36 h 5502802"/>
              <a:gd name="connsiteX1" fmla="*/ 2935921 w 6486910"/>
              <a:gd name="connsiteY1" fmla="*/ 0 h 5502802"/>
              <a:gd name="connsiteX2" fmla="*/ 6486910 w 6486910"/>
              <a:gd name="connsiteY2" fmla="*/ 2583283 h 5502802"/>
              <a:gd name="connsiteX3" fmla="*/ 3206551 w 6486910"/>
              <a:gd name="connsiteY3" fmla="*/ 5502802 h 5502802"/>
              <a:gd name="connsiteX4" fmla="*/ 0 w 6486910"/>
              <a:gd name="connsiteY4" fmla="*/ 3071236 h 5502802"/>
              <a:gd name="connsiteX0" fmla="*/ 0 w 6486910"/>
              <a:gd name="connsiteY0" fmla="*/ 3071263 h 5502829"/>
              <a:gd name="connsiteX1" fmla="*/ 2935921 w 6486910"/>
              <a:gd name="connsiteY1" fmla="*/ 27 h 5502829"/>
              <a:gd name="connsiteX2" fmla="*/ 6486910 w 6486910"/>
              <a:gd name="connsiteY2" fmla="*/ 2583310 h 5502829"/>
              <a:gd name="connsiteX3" fmla="*/ 3206551 w 6486910"/>
              <a:gd name="connsiteY3" fmla="*/ 5502829 h 5502829"/>
              <a:gd name="connsiteX4" fmla="*/ 0 w 6486910"/>
              <a:gd name="connsiteY4" fmla="*/ 3071263 h 5502829"/>
              <a:gd name="connsiteX0" fmla="*/ 0 w 6486910"/>
              <a:gd name="connsiteY0" fmla="*/ 3071276 h 5502842"/>
              <a:gd name="connsiteX1" fmla="*/ 2935921 w 6486910"/>
              <a:gd name="connsiteY1" fmla="*/ 40 h 5502842"/>
              <a:gd name="connsiteX2" fmla="*/ 6486910 w 6486910"/>
              <a:gd name="connsiteY2" fmla="*/ 2583323 h 5502842"/>
              <a:gd name="connsiteX3" fmla="*/ 3206551 w 6486910"/>
              <a:gd name="connsiteY3" fmla="*/ 5502842 h 5502842"/>
              <a:gd name="connsiteX4" fmla="*/ 0 w 6486910"/>
              <a:gd name="connsiteY4" fmla="*/ 3071276 h 5502842"/>
              <a:gd name="connsiteX0" fmla="*/ 0 w 6486910"/>
              <a:gd name="connsiteY0" fmla="*/ 3071276 h 5502842"/>
              <a:gd name="connsiteX1" fmla="*/ 2935921 w 6486910"/>
              <a:gd name="connsiteY1" fmla="*/ 40 h 5502842"/>
              <a:gd name="connsiteX2" fmla="*/ 6486910 w 6486910"/>
              <a:gd name="connsiteY2" fmla="*/ 2583323 h 5502842"/>
              <a:gd name="connsiteX3" fmla="*/ 3206551 w 6486910"/>
              <a:gd name="connsiteY3" fmla="*/ 5502842 h 5502842"/>
              <a:gd name="connsiteX4" fmla="*/ 0 w 6486910"/>
              <a:gd name="connsiteY4" fmla="*/ 3071276 h 5502842"/>
              <a:gd name="connsiteX0" fmla="*/ 59690 w 6546600"/>
              <a:gd name="connsiteY0" fmla="*/ 3071276 h 5614465"/>
              <a:gd name="connsiteX1" fmla="*/ 2995611 w 6546600"/>
              <a:gd name="connsiteY1" fmla="*/ 40 h 5614465"/>
              <a:gd name="connsiteX2" fmla="*/ 6546600 w 6546600"/>
              <a:gd name="connsiteY2" fmla="*/ 2583323 h 5614465"/>
              <a:gd name="connsiteX3" fmla="*/ 3266241 w 6546600"/>
              <a:gd name="connsiteY3" fmla="*/ 5502842 h 5614465"/>
              <a:gd name="connsiteX4" fmla="*/ 1195514 w 6546600"/>
              <a:gd name="connsiteY4" fmla="*/ 4822169 h 5614465"/>
              <a:gd name="connsiteX5" fmla="*/ 59690 w 6546600"/>
              <a:gd name="connsiteY5" fmla="*/ 3071276 h 5614465"/>
              <a:gd name="connsiteX0" fmla="*/ 70847 w 6557757"/>
              <a:gd name="connsiteY0" fmla="*/ 3071276 h 5630897"/>
              <a:gd name="connsiteX1" fmla="*/ 3006768 w 6557757"/>
              <a:gd name="connsiteY1" fmla="*/ 40 h 5630897"/>
              <a:gd name="connsiteX2" fmla="*/ 6557757 w 6557757"/>
              <a:gd name="connsiteY2" fmla="*/ 2583323 h 5630897"/>
              <a:gd name="connsiteX3" fmla="*/ 3277398 w 6557757"/>
              <a:gd name="connsiteY3" fmla="*/ 5502842 h 5630897"/>
              <a:gd name="connsiteX4" fmla="*/ 1022150 w 6557757"/>
              <a:gd name="connsiteY4" fmla="*/ 4949283 h 5630897"/>
              <a:gd name="connsiteX5" fmla="*/ 70847 w 6557757"/>
              <a:gd name="connsiteY5" fmla="*/ 3071276 h 5630897"/>
              <a:gd name="connsiteX0" fmla="*/ 0 w 6486910"/>
              <a:gd name="connsiteY0" fmla="*/ 3071276 h 5630897"/>
              <a:gd name="connsiteX1" fmla="*/ 2935921 w 6486910"/>
              <a:gd name="connsiteY1" fmla="*/ 40 h 5630897"/>
              <a:gd name="connsiteX2" fmla="*/ 6486910 w 6486910"/>
              <a:gd name="connsiteY2" fmla="*/ 2583323 h 5630897"/>
              <a:gd name="connsiteX3" fmla="*/ 3206551 w 6486910"/>
              <a:gd name="connsiteY3" fmla="*/ 5502842 h 5630897"/>
              <a:gd name="connsiteX4" fmla="*/ 951303 w 6486910"/>
              <a:gd name="connsiteY4" fmla="*/ 4949283 h 5630897"/>
              <a:gd name="connsiteX5" fmla="*/ 0 w 6486910"/>
              <a:gd name="connsiteY5" fmla="*/ 3071276 h 5630897"/>
              <a:gd name="connsiteX0" fmla="*/ 0 w 6486910"/>
              <a:gd name="connsiteY0" fmla="*/ 3071276 h 5502842"/>
              <a:gd name="connsiteX1" fmla="*/ 2935921 w 6486910"/>
              <a:gd name="connsiteY1" fmla="*/ 40 h 5502842"/>
              <a:gd name="connsiteX2" fmla="*/ 6486910 w 6486910"/>
              <a:gd name="connsiteY2" fmla="*/ 2583323 h 5502842"/>
              <a:gd name="connsiteX3" fmla="*/ 3206551 w 6486910"/>
              <a:gd name="connsiteY3" fmla="*/ 5502842 h 5502842"/>
              <a:gd name="connsiteX4" fmla="*/ 951303 w 6486910"/>
              <a:gd name="connsiteY4" fmla="*/ 4949283 h 5502842"/>
              <a:gd name="connsiteX5" fmla="*/ 0 w 6486910"/>
              <a:gd name="connsiteY5" fmla="*/ 3071276 h 5502842"/>
              <a:gd name="connsiteX0" fmla="*/ 0 w 6486911"/>
              <a:gd name="connsiteY0" fmla="*/ 3071276 h 5502845"/>
              <a:gd name="connsiteX1" fmla="*/ 2935921 w 6486911"/>
              <a:gd name="connsiteY1" fmla="*/ 40 h 5502845"/>
              <a:gd name="connsiteX2" fmla="*/ 6486910 w 6486911"/>
              <a:gd name="connsiteY2" fmla="*/ 2583323 h 5502845"/>
              <a:gd name="connsiteX3" fmla="*/ 3206551 w 6486911"/>
              <a:gd name="connsiteY3" fmla="*/ 5502842 h 5502845"/>
              <a:gd name="connsiteX4" fmla="*/ 951303 w 6486911"/>
              <a:gd name="connsiteY4" fmla="*/ 4949283 h 5502845"/>
              <a:gd name="connsiteX5" fmla="*/ 0 w 6486911"/>
              <a:gd name="connsiteY5" fmla="*/ 3071276 h 5502845"/>
              <a:gd name="connsiteX0" fmla="*/ 0 w 6486911"/>
              <a:gd name="connsiteY0" fmla="*/ 3075447 h 5507016"/>
              <a:gd name="connsiteX1" fmla="*/ 2935921 w 6486911"/>
              <a:gd name="connsiteY1" fmla="*/ 4211 h 5507016"/>
              <a:gd name="connsiteX2" fmla="*/ 6486910 w 6486911"/>
              <a:gd name="connsiteY2" fmla="*/ 2587494 h 5507016"/>
              <a:gd name="connsiteX3" fmla="*/ 3206551 w 6486911"/>
              <a:gd name="connsiteY3" fmla="*/ 5507013 h 5507016"/>
              <a:gd name="connsiteX4" fmla="*/ 951303 w 6486911"/>
              <a:gd name="connsiteY4" fmla="*/ 4953454 h 5507016"/>
              <a:gd name="connsiteX5" fmla="*/ 0 w 6486911"/>
              <a:gd name="connsiteY5" fmla="*/ 3075447 h 5507016"/>
              <a:gd name="connsiteX0" fmla="*/ 0 w 6486911"/>
              <a:gd name="connsiteY0" fmla="*/ 3075447 h 5507016"/>
              <a:gd name="connsiteX1" fmla="*/ 2935921 w 6486911"/>
              <a:gd name="connsiteY1" fmla="*/ 4211 h 5507016"/>
              <a:gd name="connsiteX2" fmla="*/ 6486910 w 6486911"/>
              <a:gd name="connsiteY2" fmla="*/ 2587494 h 5507016"/>
              <a:gd name="connsiteX3" fmla="*/ 3206551 w 6486911"/>
              <a:gd name="connsiteY3" fmla="*/ 5507013 h 5507016"/>
              <a:gd name="connsiteX4" fmla="*/ 951303 w 6486911"/>
              <a:gd name="connsiteY4" fmla="*/ 4953454 h 5507016"/>
              <a:gd name="connsiteX5" fmla="*/ 0 w 6486911"/>
              <a:gd name="connsiteY5" fmla="*/ 3075447 h 550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6911" h="5507016">
                <a:moveTo>
                  <a:pt x="0" y="3075447"/>
                </a:moveTo>
                <a:cubicBezTo>
                  <a:pt x="1367" y="1435951"/>
                  <a:pt x="870661" y="-90783"/>
                  <a:pt x="2935921" y="4211"/>
                </a:cubicBezTo>
                <a:cubicBezTo>
                  <a:pt x="4685446" y="94420"/>
                  <a:pt x="6484176" y="1049826"/>
                  <a:pt x="6486910" y="2587494"/>
                </a:cubicBezTo>
                <a:cubicBezTo>
                  <a:pt x="6488276" y="3999415"/>
                  <a:pt x="5144697" y="5509747"/>
                  <a:pt x="3206551" y="5507013"/>
                </a:cubicBezTo>
                <a:cubicBezTo>
                  <a:pt x="2359808" y="5486511"/>
                  <a:pt x="1485728" y="5358715"/>
                  <a:pt x="951303" y="4953454"/>
                </a:cubicBezTo>
                <a:cubicBezTo>
                  <a:pt x="416878" y="4548193"/>
                  <a:pt x="19819" y="3920140"/>
                  <a:pt x="0" y="3075447"/>
                </a:cubicBezTo>
                <a:close/>
              </a:path>
            </a:pathLst>
          </a:custGeom>
          <a:solidFill>
            <a:schemeClr val="bg2"/>
          </a:solidFill>
          <a:ln w="3175">
            <a:noFill/>
          </a:ln>
        </p:spPr>
        <p:txBody>
          <a:bodyPr anchor="ctr"/>
          <a:lstStyle>
            <a:lvl1pPr marL="0" indent="0" algn="ctr">
              <a:buNone/>
              <a:defRPr/>
            </a:lvl1pPr>
          </a:lstStyle>
          <a:p>
            <a:r>
              <a:rPr lang="en-GB"/>
              <a:t>I</a:t>
            </a:r>
            <a:r>
              <a:rPr lang="en-FI"/>
              <a:t>nsert profile image</a:t>
            </a:r>
            <a:br>
              <a:rPr lang="en-FI"/>
            </a:br>
            <a:r>
              <a:rPr lang="en-FI"/>
              <a:t>A professional, but </a:t>
            </a:r>
            <a:br>
              <a:rPr lang="en-FI"/>
            </a:br>
            <a:r>
              <a:rPr lang="en-FI"/>
              <a:t>sympathetic picture </a:t>
            </a:r>
            <a:br>
              <a:rPr lang="en-FI"/>
            </a:br>
            <a:r>
              <a:rPr lang="en-FI"/>
              <a:t>– a nice person to work with.</a:t>
            </a:r>
          </a:p>
        </p:txBody>
      </p:sp>
      <p:sp>
        <p:nvSpPr>
          <p:cNvPr id="2" name="Footer Placeholder 1">
            <a:extLst>
              <a:ext uri="{FF2B5EF4-FFF2-40B4-BE49-F238E27FC236}">
                <a16:creationId xmlns:a16="http://schemas.microsoft.com/office/drawing/2014/main" id="{72FAF97C-C040-9237-0713-E7EE4CF262DC}"/>
              </a:ext>
            </a:extLst>
          </p:cNvPr>
          <p:cNvSpPr>
            <a:spLocks noGrp="1"/>
          </p:cNvSpPr>
          <p:nvPr>
            <p:ph type="ftr" sz="quarter" idx="21"/>
          </p:nvPr>
        </p:nvSpPr>
        <p:spPr/>
        <p:txBody>
          <a:bodyPr/>
          <a:lstStyle/>
          <a:p>
            <a:r>
              <a:rPr lang="fi-FI"/>
              <a:t>CONFIDENTIAL</a:t>
            </a:r>
          </a:p>
        </p:txBody>
      </p:sp>
      <p:sp>
        <p:nvSpPr>
          <p:cNvPr id="5" name="Slide Number Placeholder 4">
            <a:extLst>
              <a:ext uri="{FF2B5EF4-FFF2-40B4-BE49-F238E27FC236}">
                <a16:creationId xmlns:a16="http://schemas.microsoft.com/office/drawing/2014/main" id="{2CCBD984-E095-0585-A7CE-99DA8C55AC05}"/>
              </a:ext>
            </a:extLst>
          </p:cNvPr>
          <p:cNvSpPr>
            <a:spLocks noGrp="1"/>
          </p:cNvSpPr>
          <p:nvPr>
            <p:ph type="sldNum" sz="quarter" idx="22"/>
          </p:nvPr>
        </p:nvSpPr>
        <p:spPr/>
        <p:txBody>
          <a:bodyPr/>
          <a:lstStyle/>
          <a:p>
            <a:fld id="{B64FCF4A-2F3F-4397-9C44-D2344643394B}" type="slidenum">
              <a:rPr lang="fi-FI" smtClean="0"/>
              <a:pPr/>
              <a:t>‹#›</a:t>
            </a:fld>
            <a:endParaRPr lang="fi-FI"/>
          </a:p>
        </p:txBody>
      </p:sp>
      <p:sp>
        <p:nvSpPr>
          <p:cNvPr id="7" name="Text Placeholder 2">
            <a:extLst>
              <a:ext uri="{FF2B5EF4-FFF2-40B4-BE49-F238E27FC236}">
                <a16:creationId xmlns:a16="http://schemas.microsoft.com/office/drawing/2014/main" id="{C8FDF982-5B29-7CF3-4056-A0CB940099D3}"/>
              </a:ext>
            </a:extLst>
          </p:cNvPr>
          <p:cNvSpPr>
            <a:spLocks noGrp="1"/>
          </p:cNvSpPr>
          <p:nvPr>
            <p:ph type="body" sz="quarter" idx="34" hasCustomPrompt="1"/>
          </p:nvPr>
        </p:nvSpPr>
        <p:spPr>
          <a:xfrm>
            <a:off x="8528010" y="4891760"/>
            <a:ext cx="2901990" cy="230459"/>
          </a:xfrm>
          <a:prstGeom prst="rect">
            <a:avLst/>
          </a:prstGeom>
        </p:spPr>
        <p:txBody>
          <a:bodyPr lIns="0" tIns="0" rIns="0" bIns="0"/>
          <a:lstStyle>
            <a:lvl1pPr marL="0" indent="0">
              <a:buNone/>
              <a:tabLst/>
              <a:defRPr sz="1000">
                <a:solidFill>
                  <a:schemeClr val="tx2"/>
                </a:solidFill>
              </a:defRPr>
            </a:lvl1pPr>
            <a:lvl2pPr marL="271463" indent="-93663">
              <a:tabLst/>
              <a:defRPr sz="1100"/>
            </a:lvl2pPr>
          </a:lstStyle>
          <a:p>
            <a:pPr lvl="0"/>
            <a:r>
              <a:rPr lang="en-GB"/>
              <a:t>EDUCATION &amp; CERTIFICATES</a:t>
            </a:r>
          </a:p>
        </p:txBody>
      </p:sp>
      <p:sp>
        <p:nvSpPr>
          <p:cNvPr id="11" name="Text Placeholder 2">
            <a:extLst>
              <a:ext uri="{FF2B5EF4-FFF2-40B4-BE49-F238E27FC236}">
                <a16:creationId xmlns:a16="http://schemas.microsoft.com/office/drawing/2014/main" id="{AB359ECA-E99B-F6B0-392D-A6A498669E55}"/>
              </a:ext>
            </a:extLst>
          </p:cNvPr>
          <p:cNvSpPr>
            <a:spLocks noGrp="1"/>
          </p:cNvSpPr>
          <p:nvPr>
            <p:ph type="body" sz="quarter" idx="36" hasCustomPrompt="1"/>
          </p:nvPr>
        </p:nvSpPr>
        <p:spPr>
          <a:xfrm>
            <a:off x="5353010" y="1749342"/>
            <a:ext cx="2901990" cy="1443422"/>
          </a:xfrm>
          <a:prstGeom prst="rect">
            <a:avLst/>
          </a:prstGeom>
        </p:spPr>
        <p:txBody>
          <a:bodyPr lIns="0" tIns="0" rIns="0" bIns="0"/>
          <a:lstStyle>
            <a:lvl1pPr marL="95250" indent="-95250">
              <a:lnSpc>
                <a:spcPct val="90000"/>
              </a:lnSpc>
              <a:spcBef>
                <a:spcPts val="400"/>
              </a:spcBef>
              <a:buFont typeface="Arial" panose="020B0604020202020204" pitchFamily="34" charset="0"/>
              <a:buChar char="•"/>
              <a:tabLst/>
              <a:defRPr sz="1000"/>
            </a:lvl1pPr>
            <a:lvl2pPr marL="271463" indent="-93663">
              <a:tabLst/>
              <a:defRPr sz="1100"/>
            </a:lvl2pPr>
          </a:lstStyle>
          <a:p>
            <a:pPr lvl="0"/>
            <a:r>
              <a:rPr lang="en-GB"/>
              <a:t>Company Name – Project description</a:t>
            </a:r>
          </a:p>
        </p:txBody>
      </p:sp>
      <p:sp>
        <p:nvSpPr>
          <p:cNvPr id="19" name="Text Placeholder 2">
            <a:extLst>
              <a:ext uri="{FF2B5EF4-FFF2-40B4-BE49-F238E27FC236}">
                <a16:creationId xmlns:a16="http://schemas.microsoft.com/office/drawing/2014/main" id="{3C2A3E39-5628-BC99-4C7D-08C0D03345C6}"/>
              </a:ext>
            </a:extLst>
          </p:cNvPr>
          <p:cNvSpPr>
            <a:spLocks noGrp="1"/>
          </p:cNvSpPr>
          <p:nvPr>
            <p:ph type="body" sz="quarter" idx="37" hasCustomPrompt="1"/>
          </p:nvPr>
        </p:nvSpPr>
        <p:spPr>
          <a:xfrm>
            <a:off x="5346660" y="3616242"/>
            <a:ext cx="2901990" cy="2606788"/>
          </a:xfrm>
          <a:prstGeom prst="rect">
            <a:avLst/>
          </a:prstGeom>
        </p:spPr>
        <p:txBody>
          <a:bodyPr lIns="0" tIns="0" rIns="0" bIns="0"/>
          <a:lstStyle>
            <a:lvl1pPr marL="95250" indent="-95250">
              <a:lnSpc>
                <a:spcPct val="90000"/>
              </a:lnSpc>
              <a:spcBef>
                <a:spcPts val="400"/>
              </a:spcBef>
              <a:buFont typeface="Arial" panose="020B0604020202020204" pitchFamily="34" charset="0"/>
              <a:buChar char="•"/>
              <a:tabLst/>
              <a:defRPr sz="1000"/>
            </a:lvl1pPr>
            <a:lvl2pPr marL="271463" indent="-93663">
              <a:tabLst/>
              <a:defRPr sz="1100"/>
            </a:lvl2pPr>
          </a:lstStyle>
          <a:p>
            <a:pPr lvl="0"/>
            <a:r>
              <a:rPr lang="en-GB"/>
              <a:t>Relevant tech stacks, subject matter expertise, professional strengths etc. One bullet per. But combine tech stuff per category, e.g. Frontend: Angular, AngularJS, React​</a:t>
            </a:r>
          </a:p>
        </p:txBody>
      </p:sp>
      <p:sp>
        <p:nvSpPr>
          <p:cNvPr id="20" name="Text Placeholder 2">
            <a:extLst>
              <a:ext uri="{FF2B5EF4-FFF2-40B4-BE49-F238E27FC236}">
                <a16:creationId xmlns:a16="http://schemas.microsoft.com/office/drawing/2014/main" id="{9A694B95-36B4-EDAC-0DED-BF56ACE5218A}"/>
              </a:ext>
            </a:extLst>
          </p:cNvPr>
          <p:cNvSpPr>
            <a:spLocks noGrp="1"/>
          </p:cNvSpPr>
          <p:nvPr>
            <p:ph type="body" sz="quarter" idx="38" hasCustomPrompt="1"/>
          </p:nvPr>
        </p:nvSpPr>
        <p:spPr>
          <a:xfrm>
            <a:off x="8528010" y="5114842"/>
            <a:ext cx="2901990" cy="1129960"/>
          </a:xfrm>
          <a:prstGeom prst="rect">
            <a:avLst/>
          </a:prstGeom>
        </p:spPr>
        <p:txBody>
          <a:bodyPr lIns="0" tIns="0" rIns="0" bIns="0"/>
          <a:lstStyle>
            <a:lvl1pPr marL="95250" indent="-95250">
              <a:lnSpc>
                <a:spcPct val="90000"/>
              </a:lnSpc>
              <a:spcBef>
                <a:spcPts val="400"/>
              </a:spcBef>
              <a:buFont typeface="Arial" panose="020B0604020202020204" pitchFamily="34" charset="0"/>
              <a:buChar char="•"/>
              <a:tabLst/>
              <a:defRPr sz="1000"/>
            </a:lvl1pPr>
            <a:lvl2pPr marL="271463" indent="-93663">
              <a:tabLst/>
              <a:defRPr sz="1100"/>
            </a:lvl2pPr>
          </a:lstStyle>
          <a:p>
            <a:pPr lvl="0"/>
            <a:r>
              <a:rPr lang="en-GB"/>
              <a:t>Degree, School (or just name of certification)</a:t>
            </a:r>
          </a:p>
        </p:txBody>
      </p:sp>
      <p:sp>
        <p:nvSpPr>
          <p:cNvPr id="3" name="Freeform: Shape 19">
            <a:extLst>
              <a:ext uri="{FF2B5EF4-FFF2-40B4-BE49-F238E27FC236}">
                <a16:creationId xmlns:a16="http://schemas.microsoft.com/office/drawing/2014/main" id="{AC0E87F3-3A4C-6355-F2C0-A686F3B8A8F9}"/>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31201953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ase 1-slider EN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022E6D-9724-4946-9C18-63E487B1D90F}"/>
              </a:ext>
              <a:ext uri="{C183D7F6-B498-43B3-948B-1728B52AA6E4}">
                <adec:decorative xmlns:adec="http://schemas.microsoft.com/office/drawing/2017/decorative" val="1"/>
              </a:ext>
            </a:extLst>
          </p:cNvPr>
          <p:cNvSpPr/>
          <p:nvPr userDrawn="1"/>
        </p:nvSpPr>
        <p:spPr>
          <a:xfrm>
            <a:off x="0" y="2566880"/>
            <a:ext cx="12192000" cy="4302807"/>
          </a:xfrm>
          <a:prstGeom prst="rect">
            <a:avLst/>
          </a:prstGeom>
          <a:solidFill>
            <a:srgbClr val="FA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9" name="Text Placeholder 18">
            <a:extLst>
              <a:ext uri="{FF2B5EF4-FFF2-40B4-BE49-F238E27FC236}">
                <a16:creationId xmlns:a16="http://schemas.microsoft.com/office/drawing/2014/main" id="{60867568-A253-1445-8EEF-7325604A5378}"/>
              </a:ext>
            </a:extLst>
          </p:cNvPr>
          <p:cNvSpPr>
            <a:spLocks noGrp="1"/>
          </p:cNvSpPr>
          <p:nvPr>
            <p:ph type="body" sz="quarter" idx="11" hasCustomPrompt="1"/>
          </p:nvPr>
        </p:nvSpPr>
        <p:spPr>
          <a:xfrm>
            <a:off x="674920" y="620712"/>
            <a:ext cx="5265821" cy="1728787"/>
          </a:xfrm>
        </p:spPr>
        <p:txBody>
          <a:bodyPr lIns="0" tIns="0" rIns="0" bIns="0" anchor="b"/>
          <a:lstStyle>
            <a:lvl1pPr marL="0" indent="0">
              <a:lnSpc>
                <a:spcPct val="90000"/>
              </a:lnSpc>
              <a:spcBef>
                <a:spcPts val="0"/>
              </a:spcBef>
              <a:buNone/>
              <a:defRPr sz="3000" b="0" i="0" spc="-50" baseline="0">
                <a:solidFill>
                  <a:schemeClr val="tx1"/>
                </a:solidFill>
                <a:latin typeface="+mj-lt"/>
              </a:defRPr>
            </a:lvl1pPr>
          </a:lstStyle>
          <a:p>
            <a:pPr lvl="0"/>
            <a:r>
              <a:rPr lang="en-GB"/>
              <a:t>Click to insert a descriptive, attention raising headline</a:t>
            </a:r>
            <a:endParaRPr lang="en-FI"/>
          </a:p>
        </p:txBody>
      </p:sp>
      <p:sp>
        <p:nvSpPr>
          <p:cNvPr id="18" name="Text Placeholder 3">
            <a:extLst>
              <a:ext uri="{FF2B5EF4-FFF2-40B4-BE49-F238E27FC236}">
                <a16:creationId xmlns:a16="http://schemas.microsoft.com/office/drawing/2014/main" id="{E545FFB3-BA8B-04AB-6C3B-468DA53037F6}"/>
              </a:ext>
            </a:extLst>
          </p:cNvPr>
          <p:cNvSpPr>
            <a:spLocks noGrp="1"/>
          </p:cNvSpPr>
          <p:nvPr>
            <p:ph type="body" sz="quarter" idx="19" hasCustomPrompt="1"/>
          </p:nvPr>
        </p:nvSpPr>
        <p:spPr>
          <a:xfrm>
            <a:off x="695326" y="341037"/>
            <a:ext cx="5265735" cy="266400"/>
          </a:xfr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INSERT CUSTOMER NAME – WRITE WITH CAPITAL LETTERS</a:t>
            </a:r>
            <a:endParaRPr lang="en-FI"/>
          </a:p>
        </p:txBody>
      </p:sp>
      <p:sp>
        <p:nvSpPr>
          <p:cNvPr id="21" name="Text Placeholder 20">
            <a:extLst>
              <a:ext uri="{FF2B5EF4-FFF2-40B4-BE49-F238E27FC236}">
                <a16:creationId xmlns:a16="http://schemas.microsoft.com/office/drawing/2014/main" id="{06554033-C9A5-5743-A1DE-520CC6DC4C3D}"/>
              </a:ext>
            </a:extLst>
          </p:cNvPr>
          <p:cNvSpPr>
            <a:spLocks noGrp="1"/>
          </p:cNvSpPr>
          <p:nvPr>
            <p:ph type="body" sz="quarter" idx="12" hasCustomPrompt="1"/>
          </p:nvPr>
        </p:nvSpPr>
        <p:spPr>
          <a:xfrm>
            <a:off x="695239" y="2788346"/>
            <a:ext cx="6325631" cy="1068387"/>
          </a:xfrm>
        </p:spPr>
        <p:txBody>
          <a:bodyPr lIns="0" tIns="0" rIns="0" bIns="0"/>
          <a:lstStyle>
            <a:lvl1pPr marL="0" indent="0">
              <a:lnSpc>
                <a:spcPct val="110000"/>
              </a:lnSpc>
              <a:buNone/>
              <a:defRPr b="0" i="0">
                <a:latin typeface="Messina Modern Book" pitchFamily="2" charset="77"/>
              </a:defRPr>
            </a:lvl1pPr>
          </a:lstStyle>
          <a:p>
            <a:pPr lvl="0"/>
            <a:r>
              <a:rPr lang="en-GB"/>
              <a:t>Click to insert short description of the case, what’s essential/interesting with what was done, achieved or discovered</a:t>
            </a:r>
            <a:endParaRPr lang="en-FI"/>
          </a:p>
        </p:txBody>
      </p:sp>
      <p:sp>
        <p:nvSpPr>
          <p:cNvPr id="26" name="TextBox 25">
            <a:extLst>
              <a:ext uri="{FF2B5EF4-FFF2-40B4-BE49-F238E27FC236}">
                <a16:creationId xmlns:a16="http://schemas.microsoft.com/office/drawing/2014/main" id="{19ADB43A-252D-F74A-8AAF-E6BD53E1D471}"/>
              </a:ext>
              <a:ext uri="{C183D7F6-B498-43B3-948B-1728B52AA6E4}">
                <adec:decorative xmlns:adec="http://schemas.microsoft.com/office/drawing/2017/decorative" val="1"/>
              </a:ext>
            </a:extLst>
          </p:cNvPr>
          <p:cNvSpPr txBox="1"/>
          <p:nvPr userDrawn="1"/>
        </p:nvSpPr>
        <p:spPr>
          <a:xfrm>
            <a:off x="11152410" y="2473604"/>
            <a:ext cx="659155" cy="1569660"/>
          </a:xfrm>
          <a:prstGeom prst="rect">
            <a:avLst/>
          </a:prstGeom>
          <a:noFill/>
        </p:spPr>
        <p:txBody>
          <a:bodyPr wrap="none" rtlCol="0">
            <a:spAutoFit/>
          </a:bodyPr>
          <a:lstStyle/>
          <a:p>
            <a:r>
              <a:rPr lang="en-GB" sz="9600">
                <a:solidFill>
                  <a:schemeClr val="bg2">
                    <a:lumMod val="50000"/>
                  </a:schemeClr>
                </a:solidFill>
                <a:latin typeface="+mj-lt"/>
              </a:rPr>
              <a:t>”</a:t>
            </a:r>
            <a:endParaRPr lang="en-FI" sz="9600">
              <a:latin typeface="+mj-lt"/>
            </a:endParaRPr>
          </a:p>
        </p:txBody>
      </p:sp>
      <p:sp>
        <p:nvSpPr>
          <p:cNvPr id="25" name="Text Placeholder 24">
            <a:extLst>
              <a:ext uri="{FF2B5EF4-FFF2-40B4-BE49-F238E27FC236}">
                <a16:creationId xmlns:a16="http://schemas.microsoft.com/office/drawing/2014/main" id="{58131353-A41F-FB4F-B737-E4C7FF9C6A27}"/>
              </a:ext>
            </a:extLst>
          </p:cNvPr>
          <p:cNvSpPr>
            <a:spLocks noGrp="1"/>
          </p:cNvSpPr>
          <p:nvPr>
            <p:ph type="body" sz="quarter" idx="14" hasCustomPrompt="1"/>
          </p:nvPr>
        </p:nvSpPr>
        <p:spPr>
          <a:xfrm>
            <a:off x="7896226" y="2805831"/>
            <a:ext cx="3132924" cy="947108"/>
          </a:xfrm>
        </p:spPr>
        <p:txBody>
          <a:bodyPr lIns="0" tIns="0" rIns="0" bIns="0"/>
          <a:lstStyle>
            <a:lvl1pPr marL="0" indent="0">
              <a:lnSpc>
                <a:spcPct val="105000"/>
              </a:lnSpc>
              <a:buNone/>
              <a:defRPr sz="1100" baseline="0">
                <a:solidFill>
                  <a:schemeClr val="tx2"/>
                </a:solidFill>
                <a:latin typeface="+mn-lt"/>
              </a:defRPr>
            </a:lvl1pPr>
          </a:lstStyle>
          <a:p>
            <a:pPr lvl="0"/>
            <a:r>
              <a:rPr lang="en-GB"/>
              <a:t>Insert praising or nice quote from customer or team member that fits on maximum 4 rows of text this size. </a:t>
            </a:r>
            <a:endParaRPr lang="en-FI"/>
          </a:p>
        </p:txBody>
      </p:sp>
      <p:sp>
        <p:nvSpPr>
          <p:cNvPr id="28" name="Text Placeholder 27">
            <a:extLst>
              <a:ext uri="{FF2B5EF4-FFF2-40B4-BE49-F238E27FC236}">
                <a16:creationId xmlns:a16="http://schemas.microsoft.com/office/drawing/2014/main" id="{E6DEBC82-5BE4-044D-B262-9D83726F6875}"/>
              </a:ext>
            </a:extLst>
          </p:cNvPr>
          <p:cNvSpPr>
            <a:spLocks noGrp="1"/>
          </p:cNvSpPr>
          <p:nvPr>
            <p:ph type="body" sz="quarter" idx="15" hasCustomPrompt="1"/>
          </p:nvPr>
        </p:nvSpPr>
        <p:spPr>
          <a:xfrm>
            <a:off x="7898718" y="3752938"/>
            <a:ext cx="3383778" cy="138581"/>
          </a:xfrm>
        </p:spPr>
        <p:txBody>
          <a:bodyPr lIns="0" tIns="0" rIns="0" bIns="0"/>
          <a:lstStyle>
            <a:lvl1pPr marL="0" indent="0">
              <a:spcBef>
                <a:spcPts val="0"/>
              </a:spcBef>
              <a:buNone/>
              <a:defRPr sz="800" b="0" i="0" spc="0">
                <a:solidFill>
                  <a:schemeClr val="tx2"/>
                </a:solidFill>
                <a:latin typeface="+mn-lt"/>
              </a:defRPr>
            </a:lvl1pPr>
          </a:lstStyle>
          <a:p>
            <a:pPr lvl="0"/>
            <a:r>
              <a:rPr lang="en-GB"/>
              <a:t>FIRSTNAME LASTNAME /  TITLE IF RELEVANT</a:t>
            </a:r>
            <a:endParaRPr lang="en-FI"/>
          </a:p>
        </p:txBody>
      </p:sp>
      <p:sp>
        <p:nvSpPr>
          <p:cNvPr id="35" name="Text Placeholder 34">
            <a:extLst>
              <a:ext uri="{FF2B5EF4-FFF2-40B4-BE49-F238E27FC236}">
                <a16:creationId xmlns:a16="http://schemas.microsoft.com/office/drawing/2014/main" id="{DCA457F7-3488-7148-8F40-15B65AE58894}"/>
              </a:ext>
            </a:extLst>
          </p:cNvPr>
          <p:cNvSpPr>
            <a:spLocks noGrp="1"/>
          </p:cNvSpPr>
          <p:nvPr>
            <p:ph type="body" sz="quarter" idx="16" hasCustomPrompt="1"/>
          </p:nvPr>
        </p:nvSpPr>
        <p:spPr>
          <a:xfrm>
            <a:off x="695239" y="4450739"/>
            <a:ext cx="3383779" cy="1786036"/>
          </a:xfrm>
        </p:spPr>
        <p:txBody>
          <a:bodyPr lIns="0" tIns="0" rIns="0" bIns="0"/>
          <a:lstStyle>
            <a:lvl1pPr marL="0" indent="0">
              <a:lnSpc>
                <a:spcPct val="110000"/>
              </a:lnSpc>
              <a:spcBef>
                <a:spcPts val="0"/>
              </a:spcBef>
              <a:buNone/>
              <a:defRPr sz="1200" b="0" i="0">
                <a:latin typeface="+mn-lt"/>
              </a:defRPr>
            </a:lvl1pPr>
          </a:lstStyle>
          <a:p>
            <a:pPr lvl="0"/>
            <a:r>
              <a:rPr lang="en-GB"/>
              <a:t>Describe the starting scenario - what was the problem or challenge the project set out to solve? Or, explain the objectives for it, what kind of change needed to happen for what reasons? Must fit in this text-box in size 12.</a:t>
            </a:r>
            <a:endParaRPr lang="en-FI"/>
          </a:p>
        </p:txBody>
      </p:sp>
      <p:sp>
        <p:nvSpPr>
          <p:cNvPr id="36" name="Text Placeholder 34">
            <a:extLst>
              <a:ext uri="{FF2B5EF4-FFF2-40B4-BE49-F238E27FC236}">
                <a16:creationId xmlns:a16="http://schemas.microsoft.com/office/drawing/2014/main" id="{5C782247-C770-0648-94FC-8226576C0F85}"/>
              </a:ext>
            </a:extLst>
          </p:cNvPr>
          <p:cNvSpPr>
            <a:spLocks noGrp="1"/>
          </p:cNvSpPr>
          <p:nvPr>
            <p:ph type="body" sz="quarter" idx="17" hasCustomPrompt="1"/>
          </p:nvPr>
        </p:nvSpPr>
        <p:spPr>
          <a:xfrm>
            <a:off x="4304470" y="4450739"/>
            <a:ext cx="3383778" cy="1786036"/>
          </a:xfrm>
        </p:spPr>
        <p:txBody>
          <a:bodyPr lIns="0" tIns="0" rIns="0" bIns="0"/>
          <a:lstStyle>
            <a:lvl1pPr marL="0" indent="0">
              <a:lnSpc>
                <a:spcPct val="110000"/>
              </a:lnSpc>
              <a:spcBef>
                <a:spcPts val="0"/>
              </a:spcBef>
              <a:buNone/>
              <a:defRPr sz="1200" b="0" i="0">
                <a:latin typeface="+mn-lt"/>
              </a:defRPr>
            </a:lvl1pPr>
          </a:lstStyle>
          <a:p>
            <a:pPr lvl="0"/>
            <a:r>
              <a:rPr lang="en-GB"/>
              <a:t>How did we approach the challenge? What process or methodologies were used / what obstacles did we need to overcome / any significant insights relating to end users for ex? / something else interesting on how we went about it or came to conclusions? Must fit in this text-box in size 12.</a:t>
            </a:r>
            <a:endParaRPr lang="en-FI"/>
          </a:p>
        </p:txBody>
      </p:sp>
      <p:sp>
        <p:nvSpPr>
          <p:cNvPr id="37" name="Text Placeholder 34">
            <a:extLst>
              <a:ext uri="{FF2B5EF4-FFF2-40B4-BE49-F238E27FC236}">
                <a16:creationId xmlns:a16="http://schemas.microsoft.com/office/drawing/2014/main" id="{5DD30A26-BDB0-4646-9380-2367756F9B4F}"/>
              </a:ext>
            </a:extLst>
          </p:cNvPr>
          <p:cNvSpPr>
            <a:spLocks noGrp="1"/>
          </p:cNvSpPr>
          <p:nvPr>
            <p:ph type="body" sz="quarter" idx="18" hasCustomPrompt="1"/>
          </p:nvPr>
        </p:nvSpPr>
        <p:spPr>
          <a:xfrm>
            <a:off x="7900335" y="4450739"/>
            <a:ext cx="3454128" cy="1786036"/>
          </a:xfrm>
        </p:spPr>
        <p:txBody>
          <a:bodyPr lIns="0" tIns="0" rIns="0" bIns="0"/>
          <a:lstStyle>
            <a:lvl1pPr marL="0" indent="0">
              <a:lnSpc>
                <a:spcPct val="110000"/>
              </a:lnSpc>
              <a:spcBef>
                <a:spcPts val="0"/>
              </a:spcBef>
              <a:buNone/>
              <a:defRPr sz="1200" b="0" i="0">
                <a:latin typeface="+mn-lt"/>
              </a:defRPr>
            </a:lvl1pPr>
          </a:lstStyle>
          <a:p>
            <a:pPr lvl="0"/>
            <a:r>
              <a:rPr lang="en-GB"/>
              <a:t>What was the outcome? A concept, strategy, new service, digital solution etc? What value and/or positive impact did our work produce for our client and/or end-users of the outcome? Must fit in this text-box in size 12.</a:t>
            </a:r>
            <a:endParaRPr lang="en-FI"/>
          </a:p>
        </p:txBody>
      </p:sp>
      <p:sp>
        <p:nvSpPr>
          <p:cNvPr id="23" name="Text Placeholder 22">
            <a:extLst>
              <a:ext uri="{FF2B5EF4-FFF2-40B4-BE49-F238E27FC236}">
                <a16:creationId xmlns:a16="http://schemas.microsoft.com/office/drawing/2014/main" id="{998B876E-D113-314D-8009-72F81B679B65}"/>
              </a:ext>
            </a:extLst>
          </p:cNvPr>
          <p:cNvSpPr>
            <a:spLocks noGrp="1"/>
          </p:cNvSpPr>
          <p:nvPr>
            <p:ph type="body" sz="quarter" idx="13" hasCustomPrompt="1"/>
          </p:nvPr>
        </p:nvSpPr>
        <p:spPr>
          <a:xfrm>
            <a:off x="9696450" y="565150"/>
            <a:ext cx="2217820" cy="1784350"/>
          </a:xfrm>
        </p:spPr>
        <p:txBody>
          <a:bodyPr anchor="b"/>
          <a:lstStyle>
            <a:lvl1pPr marL="95250" indent="-95250">
              <a:spcBef>
                <a:spcPts val="0"/>
              </a:spcBef>
              <a:spcAft>
                <a:spcPts val="800"/>
              </a:spcAft>
              <a:tabLst/>
              <a:defRPr sz="1000" b="0" i="0">
                <a:latin typeface="+mn-lt"/>
              </a:defRPr>
            </a:lvl1pPr>
          </a:lstStyle>
          <a:p>
            <a:pPr lvl="0"/>
            <a:r>
              <a:rPr lang="en-GB"/>
              <a:t>What capabilities/skills was used in the project? Align bottom</a:t>
            </a:r>
            <a:endParaRPr lang="en-FI"/>
          </a:p>
        </p:txBody>
      </p:sp>
      <p:sp>
        <p:nvSpPr>
          <p:cNvPr id="5" name="Picture Placeholder 4">
            <a:extLst>
              <a:ext uri="{FF2B5EF4-FFF2-40B4-BE49-F238E27FC236}">
                <a16:creationId xmlns:a16="http://schemas.microsoft.com/office/drawing/2014/main" id="{B5A0FB53-D0A4-8B15-D962-3A54D25570EA}"/>
              </a:ext>
            </a:extLst>
          </p:cNvPr>
          <p:cNvSpPr>
            <a:spLocks noGrp="1"/>
          </p:cNvSpPr>
          <p:nvPr>
            <p:ph type="pic" sz="quarter" idx="22" hasCustomPrompt="1"/>
          </p:nvPr>
        </p:nvSpPr>
        <p:spPr>
          <a:xfrm>
            <a:off x="6302086" y="-89"/>
            <a:ext cx="3192463" cy="2550212"/>
          </a:xfrm>
          <a:prstGeom prst="rect">
            <a:avLst/>
          </a:prstGeom>
          <a:solidFill>
            <a:schemeClr val="bg2"/>
          </a:solidFill>
        </p:spPr>
        <p:txBody>
          <a:bodyPr anchor="ctr"/>
          <a:lstStyle>
            <a:lvl1pPr marL="0" indent="0" algn="ctr">
              <a:buNone/>
              <a:defRPr/>
            </a:lvl1pPr>
          </a:lstStyle>
          <a:p>
            <a:r>
              <a:rPr lang="en-FI"/>
              <a:t>Insert image</a:t>
            </a:r>
            <a:br>
              <a:rPr lang="en-FI"/>
            </a:br>
            <a:br>
              <a:rPr lang="en-FI"/>
            </a:br>
            <a:endParaRPr lang="en-FI"/>
          </a:p>
        </p:txBody>
      </p:sp>
      <p:pic>
        <p:nvPicPr>
          <p:cNvPr id="20" name="Graphic 19">
            <a:extLst>
              <a:ext uri="{FF2B5EF4-FFF2-40B4-BE49-F238E27FC236}">
                <a16:creationId xmlns:a16="http://schemas.microsoft.com/office/drawing/2014/main" id="{A3BBB045-17EA-3D18-6891-E8058A744F4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8241" y="215351"/>
            <a:ext cx="262466" cy="289618"/>
          </a:xfrm>
          <a:prstGeom prst="rect">
            <a:avLst/>
          </a:prstGeom>
        </p:spPr>
      </p:pic>
      <p:sp>
        <p:nvSpPr>
          <p:cNvPr id="22" name="Freeform: Shape 19">
            <a:extLst>
              <a:ext uri="{FF2B5EF4-FFF2-40B4-BE49-F238E27FC236}">
                <a16:creationId xmlns:a16="http://schemas.microsoft.com/office/drawing/2014/main" id="{39377363-8EC2-0559-5620-E8652C1ADC19}"/>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chemeClr val="bg1"/>
          </a:solidFill>
          <a:ln w="2617" cap="flat">
            <a:noFill/>
            <a:prstDash val="solid"/>
            <a:miter/>
          </a:ln>
        </p:spPr>
        <p:txBody>
          <a:bodyPr rtlCol="0" anchor="ctr"/>
          <a:lstStyle/>
          <a:p>
            <a:endParaRPr lang="en-FI" sz="1351">
              <a:latin typeface="Cadiz Book" panose="00000500000000000000" pitchFamily="50" charset="0"/>
            </a:endParaRPr>
          </a:p>
        </p:txBody>
      </p:sp>
      <p:sp>
        <p:nvSpPr>
          <p:cNvPr id="4" name="Slide Number Placeholder 3">
            <a:extLst>
              <a:ext uri="{FF2B5EF4-FFF2-40B4-BE49-F238E27FC236}">
                <a16:creationId xmlns:a16="http://schemas.microsoft.com/office/drawing/2014/main" id="{28651988-458C-7A7B-1D6B-15264573C984}"/>
              </a:ext>
            </a:extLst>
          </p:cNvPr>
          <p:cNvSpPr>
            <a:spLocks noGrp="1"/>
          </p:cNvSpPr>
          <p:nvPr>
            <p:ph type="sldNum" sz="quarter" idx="21"/>
          </p:nvPr>
        </p:nvSpPr>
        <p:spPr/>
        <p:txBody>
          <a:bodyPr/>
          <a:lstStyle/>
          <a:p>
            <a:fld id="{B64FCF4A-2F3F-4397-9C44-D2344643394B}" type="slidenum">
              <a:rPr lang="fi-FI" smtClean="0"/>
              <a:pPr/>
              <a:t>‹#›</a:t>
            </a:fld>
            <a:endParaRPr lang="fi-FI"/>
          </a:p>
        </p:txBody>
      </p:sp>
      <p:sp>
        <p:nvSpPr>
          <p:cNvPr id="8" name="Text Placeholder 7">
            <a:extLst>
              <a:ext uri="{FF2B5EF4-FFF2-40B4-BE49-F238E27FC236}">
                <a16:creationId xmlns:a16="http://schemas.microsoft.com/office/drawing/2014/main" id="{9EA99C6C-595D-6555-7678-286917917835}"/>
              </a:ext>
            </a:extLst>
          </p:cNvPr>
          <p:cNvSpPr>
            <a:spLocks noGrp="1"/>
          </p:cNvSpPr>
          <p:nvPr>
            <p:ph type="body" sz="quarter" idx="23" hasCustomPrompt="1"/>
          </p:nvPr>
        </p:nvSpPr>
        <p:spPr>
          <a:xfrm>
            <a:off x="693737" y="4181844"/>
            <a:ext cx="3383779" cy="226084"/>
          </a:xfrm>
        </p:spPr>
        <p:txBody>
          <a:bodyPr/>
          <a:lstStyle>
            <a:lvl1pPr marL="7937" indent="0">
              <a:buNone/>
              <a:defRPr sz="1000" cap="all" spc="50" baseline="0">
                <a:solidFill>
                  <a:schemeClr val="accent1"/>
                </a:solidFill>
                <a:latin typeface="Cadiz SemiBold" pitchFamily="2" charset="77"/>
              </a:defRPr>
            </a:lvl1pPr>
          </a:lstStyle>
          <a:p>
            <a:pPr lvl="0"/>
            <a:r>
              <a:rPr lang="en-GB"/>
              <a:t>Challenge / objective</a:t>
            </a:r>
            <a:endParaRPr lang="en-FI"/>
          </a:p>
        </p:txBody>
      </p:sp>
      <p:sp>
        <p:nvSpPr>
          <p:cNvPr id="9" name="Text Placeholder 7">
            <a:extLst>
              <a:ext uri="{FF2B5EF4-FFF2-40B4-BE49-F238E27FC236}">
                <a16:creationId xmlns:a16="http://schemas.microsoft.com/office/drawing/2014/main" id="{7E02B98F-62E7-4502-D77B-892D4DCAFB9E}"/>
              </a:ext>
            </a:extLst>
          </p:cNvPr>
          <p:cNvSpPr>
            <a:spLocks noGrp="1"/>
          </p:cNvSpPr>
          <p:nvPr>
            <p:ph type="body" sz="quarter" idx="24" hasCustomPrompt="1"/>
          </p:nvPr>
        </p:nvSpPr>
        <p:spPr>
          <a:xfrm>
            <a:off x="4309004" y="4181844"/>
            <a:ext cx="3383779" cy="226084"/>
          </a:xfrm>
        </p:spPr>
        <p:txBody>
          <a:bodyPr/>
          <a:lstStyle>
            <a:lvl1pPr marL="7937" indent="0">
              <a:buNone/>
              <a:defRPr sz="1000" cap="all" spc="50" baseline="0">
                <a:solidFill>
                  <a:schemeClr val="accent1"/>
                </a:solidFill>
                <a:latin typeface="Cadiz SemiBold" pitchFamily="2" charset="77"/>
              </a:defRPr>
            </a:lvl1pPr>
          </a:lstStyle>
          <a:p>
            <a:pPr lvl="0"/>
            <a:r>
              <a:rPr lang="en-GB"/>
              <a:t>approach</a:t>
            </a:r>
            <a:endParaRPr lang="en-FI"/>
          </a:p>
        </p:txBody>
      </p:sp>
      <p:sp>
        <p:nvSpPr>
          <p:cNvPr id="10" name="Text Placeholder 7">
            <a:extLst>
              <a:ext uri="{FF2B5EF4-FFF2-40B4-BE49-F238E27FC236}">
                <a16:creationId xmlns:a16="http://schemas.microsoft.com/office/drawing/2014/main" id="{49B91E11-B420-AF5C-F5E4-BA603DDDC994}"/>
              </a:ext>
            </a:extLst>
          </p:cNvPr>
          <p:cNvSpPr>
            <a:spLocks noGrp="1"/>
          </p:cNvSpPr>
          <p:nvPr>
            <p:ph type="body" sz="quarter" idx="25" hasCustomPrompt="1"/>
          </p:nvPr>
        </p:nvSpPr>
        <p:spPr>
          <a:xfrm>
            <a:off x="7907337" y="4181844"/>
            <a:ext cx="3383779" cy="226084"/>
          </a:xfrm>
        </p:spPr>
        <p:txBody>
          <a:bodyPr/>
          <a:lstStyle>
            <a:lvl1pPr marL="7937" indent="0">
              <a:buNone/>
              <a:defRPr sz="1000" cap="all" spc="50" baseline="0">
                <a:solidFill>
                  <a:schemeClr val="accent1"/>
                </a:solidFill>
                <a:latin typeface="Cadiz SemiBold" pitchFamily="2" charset="77"/>
              </a:defRPr>
            </a:lvl1pPr>
          </a:lstStyle>
          <a:p>
            <a:pPr lvl="0"/>
            <a:r>
              <a:rPr lang="en-GB"/>
              <a:t>Outcome / results</a:t>
            </a:r>
            <a:endParaRPr lang="en-FI"/>
          </a:p>
        </p:txBody>
      </p:sp>
    </p:spTree>
    <p:extLst>
      <p:ext uri="{BB962C8B-B14F-4D97-AF65-F5344CB8AC3E}">
        <p14:creationId xmlns:p14="http://schemas.microsoft.com/office/powerpoint/2010/main" val="10571015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ase 1-slider, simpl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49216B1-41F1-2A91-AAA2-E1A8D45E7B3C}"/>
              </a:ext>
              <a:ext uri="{C183D7F6-B498-43B3-948B-1728B52AA6E4}">
                <adec:decorative xmlns:adec="http://schemas.microsoft.com/office/drawing/2017/decorative" val="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r="22713" b="15955"/>
          <a:stretch/>
        </p:blipFill>
        <p:spPr>
          <a:xfrm rot="16200000" flipH="1">
            <a:off x="8998673" y="3664675"/>
            <a:ext cx="2962186" cy="3424469"/>
          </a:xfrm>
          <a:prstGeom prst="rect">
            <a:avLst/>
          </a:prstGeom>
        </p:spPr>
      </p:pic>
      <p:sp>
        <p:nvSpPr>
          <p:cNvPr id="19" name="Text Placeholder 18">
            <a:extLst>
              <a:ext uri="{FF2B5EF4-FFF2-40B4-BE49-F238E27FC236}">
                <a16:creationId xmlns:a16="http://schemas.microsoft.com/office/drawing/2014/main" id="{60867568-A253-1445-8EEF-7325604A5378}"/>
              </a:ext>
            </a:extLst>
          </p:cNvPr>
          <p:cNvSpPr>
            <a:spLocks noGrp="1"/>
          </p:cNvSpPr>
          <p:nvPr>
            <p:ph type="body" sz="quarter" idx="11" hasCustomPrompt="1"/>
          </p:nvPr>
        </p:nvSpPr>
        <p:spPr>
          <a:xfrm>
            <a:off x="674920" y="620712"/>
            <a:ext cx="5265821" cy="1385169"/>
          </a:xfrm>
        </p:spPr>
        <p:txBody>
          <a:bodyPr lIns="0" tIns="0" rIns="0" bIns="0" anchor="b"/>
          <a:lstStyle>
            <a:lvl1pPr marL="0" indent="0">
              <a:lnSpc>
                <a:spcPct val="90000"/>
              </a:lnSpc>
              <a:spcBef>
                <a:spcPts val="0"/>
              </a:spcBef>
              <a:buNone/>
              <a:defRPr sz="3000" b="0" i="0" spc="-50" baseline="0">
                <a:solidFill>
                  <a:schemeClr val="tx1"/>
                </a:solidFill>
                <a:latin typeface="+mj-lt"/>
              </a:defRPr>
            </a:lvl1pPr>
          </a:lstStyle>
          <a:p>
            <a:pPr lvl="0"/>
            <a:r>
              <a:rPr lang="en-GB"/>
              <a:t>Click to insert a descriptive, attention raising headline</a:t>
            </a:r>
            <a:endParaRPr lang="en-FI"/>
          </a:p>
        </p:txBody>
      </p:sp>
      <p:sp>
        <p:nvSpPr>
          <p:cNvPr id="18" name="Text Placeholder 3">
            <a:extLst>
              <a:ext uri="{FF2B5EF4-FFF2-40B4-BE49-F238E27FC236}">
                <a16:creationId xmlns:a16="http://schemas.microsoft.com/office/drawing/2014/main" id="{E545FFB3-BA8B-04AB-6C3B-468DA53037F6}"/>
              </a:ext>
            </a:extLst>
          </p:cNvPr>
          <p:cNvSpPr>
            <a:spLocks noGrp="1"/>
          </p:cNvSpPr>
          <p:nvPr>
            <p:ph type="body" sz="quarter" idx="19" hasCustomPrompt="1"/>
          </p:nvPr>
        </p:nvSpPr>
        <p:spPr>
          <a:xfrm>
            <a:off x="695326" y="341037"/>
            <a:ext cx="5265735" cy="266400"/>
          </a:xfr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INSERT CUSTOMER NAME – WRITE WITH CAPITAL LETTERS</a:t>
            </a:r>
            <a:endParaRPr lang="en-FI"/>
          </a:p>
        </p:txBody>
      </p:sp>
      <p:sp>
        <p:nvSpPr>
          <p:cNvPr id="6" name="Content Placeholder 6">
            <a:extLst>
              <a:ext uri="{FF2B5EF4-FFF2-40B4-BE49-F238E27FC236}">
                <a16:creationId xmlns:a16="http://schemas.microsoft.com/office/drawing/2014/main" id="{25A3A9BF-8A6E-3501-54EB-C5B8CD74A778}"/>
              </a:ext>
            </a:extLst>
          </p:cNvPr>
          <p:cNvSpPr>
            <a:spLocks noGrp="1"/>
          </p:cNvSpPr>
          <p:nvPr>
            <p:ph sz="quarter" idx="28" hasCustomPrompt="1"/>
          </p:nvPr>
        </p:nvSpPr>
        <p:spPr>
          <a:xfrm>
            <a:off x="695325" y="2265365"/>
            <a:ext cx="5265735" cy="768391"/>
          </a:xfrm>
          <a:prstGeom prst="rect">
            <a:avLst/>
          </a:prstGeom>
        </p:spPr>
        <p:txBody>
          <a:bodyPr lIns="0" tIns="0" rIns="0" bIns="0"/>
          <a:lstStyle>
            <a:lvl1pPr marL="0" indent="0">
              <a:buClr>
                <a:srgbClr val="F7673B"/>
              </a:buClr>
              <a:buNone/>
              <a:defRPr sz="1600" b="0" i="0" spc="-30" baseline="0">
                <a:solidFill>
                  <a:schemeClr val="accent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Insert short description of the case, what’s essential/interesting with what was done, achieved or discovered</a:t>
            </a:r>
          </a:p>
        </p:txBody>
      </p:sp>
      <p:sp>
        <p:nvSpPr>
          <p:cNvPr id="35" name="Text Placeholder 34">
            <a:extLst>
              <a:ext uri="{FF2B5EF4-FFF2-40B4-BE49-F238E27FC236}">
                <a16:creationId xmlns:a16="http://schemas.microsoft.com/office/drawing/2014/main" id="{DCA457F7-3488-7148-8F40-15B65AE58894}"/>
              </a:ext>
            </a:extLst>
          </p:cNvPr>
          <p:cNvSpPr>
            <a:spLocks noGrp="1"/>
          </p:cNvSpPr>
          <p:nvPr>
            <p:ph type="body" sz="quarter" idx="16" hasCustomPrompt="1"/>
          </p:nvPr>
        </p:nvSpPr>
        <p:spPr>
          <a:xfrm>
            <a:off x="695238" y="3243231"/>
            <a:ext cx="4372417" cy="2994058"/>
          </a:xfrm>
        </p:spPr>
        <p:txBody>
          <a:bodyPr lIns="0" tIns="0" rIns="0" bIns="0"/>
          <a:lstStyle>
            <a:lvl1pPr marL="0" indent="0">
              <a:lnSpc>
                <a:spcPct val="110000"/>
              </a:lnSpc>
              <a:spcBef>
                <a:spcPts val="0"/>
              </a:spcBef>
              <a:buNone/>
              <a:defRPr sz="1400" b="0" i="0" spc="-40" baseline="0">
                <a:latin typeface="+mn-lt"/>
              </a:defRPr>
            </a:lvl1pPr>
          </a:lstStyle>
          <a:p>
            <a:pPr lvl="0"/>
            <a:r>
              <a:rPr lang="en-GB"/>
              <a:t>Describe the project in short. What the problem or challenge was the project set out to solve, or explain the objectives for it, how did we approach it and what was the outcome/achievements/benefits to client</a:t>
            </a:r>
            <a:endParaRPr lang="en-FI"/>
          </a:p>
        </p:txBody>
      </p:sp>
      <p:sp>
        <p:nvSpPr>
          <p:cNvPr id="8" name="Picture Placeholder 7">
            <a:extLst>
              <a:ext uri="{FF2B5EF4-FFF2-40B4-BE49-F238E27FC236}">
                <a16:creationId xmlns:a16="http://schemas.microsoft.com/office/drawing/2014/main" id="{A0645FCC-C920-4918-6746-652985A04010}"/>
              </a:ext>
            </a:extLst>
          </p:cNvPr>
          <p:cNvSpPr>
            <a:spLocks noGrp="1"/>
          </p:cNvSpPr>
          <p:nvPr>
            <p:ph type="pic" sz="quarter" idx="30" hasCustomPrompt="1"/>
          </p:nvPr>
        </p:nvSpPr>
        <p:spPr>
          <a:xfrm>
            <a:off x="6251575" y="717550"/>
            <a:ext cx="5245100" cy="5519738"/>
          </a:xfrm>
          <a:prstGeom prst="rect">
            <a:avLst/>
          </a:prstGeom>
          <a:solidFill>
            <a:schemeClr val="bg2"/>
          </a:solidFill>
        </p:spPr>
        <p:txBody>
          <a:bodyPr anchor="ctr"/>
          <a:lstStyle>
            <a:lvl1pPr marL="0" indent="0" algn="ctr">
              <a:buNone/>
              <a:defRPr/>
            </a:lvl1pPr>
          </a:lstStyle>
          <a:p>
            <a:r>
              <a:rPr lang="en-FI"/>
              <a:t>Insert image</a:t>
            </a:r>
            <a:br>
              <a:rPr lang="en-FI"/>
            </a:br>
            <a:br>
              <a:rPr lang="en-FI"/>
            </a:br>
            <a:endParaRPr lang="en-FI"/>
          </a:p>
        </p:txBody>
      </p:sp>
      <p:pic>
        <p:nvPicPr>
          <p:cNvPr id="20" name="Graphic 19">
            <a:extLst>
              <a:ext uri="{FF2B5EF4-FFF2-40B4-BE49-F238E27FC236}">
                <a16:creationId xmlns:a16="http://schemas.microsoft.com/office/drawing/2014/main" id="{A3BBB045-17EA-3D18-6891-E8058A744F42}"/>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708241" y="215351"/>
            <a:ext cx="262466" cy="289618"/>
          </a:xfrm>
          <a:prstGeom prst="rect">
            <a:avLst/>
          </a:prstGeom>
        </p:spPr>
      </p:pic>
      <p:sp>
        <p:nvSpPr>
          <p:cNvPr id="9" name="Picture Placeholder 7">
            <a:extLst>
              <a:ext uri="{FF2B5EF4-FFF2-40B4-BE49-F238E27FC236}">
                <a16:creationId xmlns:a16="http://schemas.microsoft.com/office/drawing/2014/main" id="{06654ED0-AFD2-16D9-48B0-EE2DA3FE83C3}"/>
              </a:ext>
            </a:extLst>
          </p:cNvPr>
          <p:cNvSpPr>
            <a:spLocks noGrp="1"/>
          </p:cNvSpPr>
          <p:nvPr>
            <p:ph type="pic" sz="quarter" idx="31" hasCustomPrompt="1"/>
          </p:nvPr>
        </p:nvSpPr>
        <p:spPr>
          <a:xfrm>
            <a:off x="5214711" y="4292599"/>
            <a:ext cx="2681514" cy="2614159"/>
          </a:xfrm>
          <a:prstGeom prst="rect">
            <a:avLst/>
          </a:prstGeom>
          <a:solidFill>
            <a:schemeClr val="bg2"/>
          </a:solidFill>
        </p:spPr>
        <p:txBody>
          <a:bodyPr anchor="ctr"/>
          <a:lstStyle>
            <a:lvl1pPr marL="0" indent="0" algn="ctr">
              <a:buNone/>
              <a:defRPr/>
            </a:lvl1pPr>
          </a:lstStyle>
          <a:p>
            <a:r>
              <a:rPr lang="en-FI"/>
              <a:t>Insert image (delete if not needed)</a:t>
            </a:r>
            <a:br>
              <a:rPr lang="en-FI"/>
            </a:br>
            <a:br>
              <a:rPr lang="en-FI"/>
            </a:br>
            <a:br>
              <a:rPr lang="en-FI"/>
            </a:br>
            <a:endParaRPr lang="en-FI"/>
          </a:p>
        </p:txBody>
      </p:sp>
      <p:sp>
        <p:nvSpPr>
          <p:cNvPr id="5" name="Footer Placeholder 1">
            <a:extLst>
              <a:ext uri="{FF2B5EF4-FFF2-40B4-BE49-F238E27FC236}">
                <a16:creationId xmlns:a16="http://schemas.microsoft.com/office/drawing/2014/main" id="{4596374C-2C96-C0A8-697C-288BD164DF71}"/>
              </a:ext>
            </a:extLst>
          </p:cNvPr>
          <p:cNvSpPr>
            <a:spLocks noGrp="1"/>
          </p:cNvSpPr>
          <p:nvPr>
            <p:ph type="ftr" sz="quarter" idx="27"/>
          </p:nvPr>
        </p:nvSpPr>
        <p:spPr>
          <a:xfrm rot="5400000">
            <a:off x="11055956" y="1394359"/>
            <a:ext cx="1577694" cy="224310"/>
          </a:xfrm>
        </p:spPr>
        <p:txBody>
          <a:bodyPr/>
          <a:lstStyle/>
          <a:p>
            <a:r>
              <a:rPr lang="fi-FI"/>
              <a:t>CONFIDENTIAL</a:t>
            </a:r>
          </a:p>
        </p:txBody>
      </p:sp>
      <p:sp>
        <p:nvSpPr>
          <p:cNvPr id="4" name="Slide Number Placeholder 3">
            <a:extLst>
              <a:ext uri="{FF2B5EF4-FFF2-40B4-BE49-F238E27FC236}">
                <a16:creationId xmlns:a16="http://schemas.microsoft.com/office/drawing/2014/main" id="{28651988-458C-7A7B-1D6B-15264573C984}"/>
              </a:ext>
            </a:extLst>
          </p:cNvPr>
          <p:cNvSpPr>
            <a:spLocks noGrp="1"/>
          </p:cNvSpPr>
          <p:nvPr>
            <p:ph type="sldNum" sz="quarter" idx="21"/>
          </p:nvPr>
        </p:nvSpPr>
        <p:spPr/>
        <p:txBody>
          <a:bodyPr/>
          <a:lstStyle/>
          <a:p>
            <a:fld id="{B64FCF4A-2F3F-4397-9C44-D2344643394B}" type="slidenum">
              <a:rPr lang="fi-FI" smtClean="0"/>
              <a:pPr/>
              <a:t>‹#›</a:t>
            </a:fld>
            <a:endParaRPr lang="fi-FI"/>
          </a:p>
        </p:txBody>
      </p:sp>
      <p:sp>
        <p:nvSpPr>
          <p:cNvPr id="3" name="Freeform: Shape 19">
            <a:extLst>
              <a:ext uri="{FF2B5EF4-FFF2-40B4-BE49-F238E27FC236}">
                <a16:creationId xmlns:a16="http://schemas.microsoft.com/office/drawing/2014/main" id="{6C62D336-2B29-6209-247A-FE7685F1B3B5}"/>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1038390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rectangular picture">
    <p:bg>
      <p:bgPr>
        <a:solidFill>
          <a:schemeClr val="accent5"/>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81DD11C-4C17-5EDD-E765-F9AF459A25E1}"/>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8508663">
            <a:off x="3210385" y="2545135"/>
            <a:ext cx="5809741" cy="5736279"/>
          </a:xfrm>
          <a:prstGeom prst="rect">
            <a:avLst/>
          </a:prstGeom>
        </p:spPr>
      </p:pic>
      <p:sp>
        <p:nvSpPr>
          <p:cNvPr id="2" name="Title 1">
            <a:extLst>
              <a:ext uri="{FF2B5EF4-FFF2-40B4-BE49-F238E27FC236}">
                <a16:creationId xmlns:a16="http://schemas.microsoft.com/office/drawing/2014/main" id="{CA484FC8-E7C3-6630-77B2-9E3517895AC1}"/>
              </a:ext>
            </a:extLst>
          </p:cNvPr>
          <p:cNvSpPr>
            <a:spLocks noGrp="1"/>
          </p:cNvSpPr>
          <p:nvPr>
            <p:ph type="title" hasCustomPrompt="1"/>
          </p:nvPr>
        </p:nvSpPr>
        <p:spPr>
          <a:xfrm>
            <a:off x="675005" y="1442147"/>
            <a:ext cx="5593715" cy="3067577"/>
          </a:xfrm>
        </p:spPr>
        <p:txBody>
          <a:bodyPr/>
          <a:lstStyle>
            <a:lvl1pPr>
              <a:defRPr sz="6000" b="0" i="0">
                <a:latin typeface="Messina Modern Book" pitchFamily="2" charset="77"/>
              </a:defRPr>
            </a:lvl1pPr>
          </a:lstStyle>
          <a:p>
            <a:r>
              <a:rPr lang="en-US"/>
              <a:t>Insert presentation title</a:t>
            </a:r>
            <a:endParaRPr lang="en-GB"/>
          </a:p>
        </p:txBody>
      </p:sp>
      <p:sp>
        <p:nvSpPr>
          <p:cNvPr id="29" name="Text Placeholder 72">
            <a:extLst>
              <a:ext uri="{FF2B5EF4-FFF2-40B4-BE49-F238E27FC236}">
                <a16:creationId xmlns:a16="http://schemas.microsoft.com/office/drawing/2014/main" id="{D745AE89-B236-493C-B3DD-4EFE82A10E05}"/>
              </a:ext>
            </a:extLst>
          </p:cNvPr>
          <p:cNvSpPr>
            <a:spLocks noGrp="1"/>
          </p:cNvSpPr>
          <p:nvPr>
            <p:ph type="body" sz="quarter" idx="14" hasCustomPrompt="1"/>
          </p:nvPr>
        </p:nvSpPr>
        <p:spPr>
          <a:xfrm>
            <a:off x="695325" y="4509725"/>
            <a:ext cx="4057095" cy="1000095"/>
          </a:xfrm>
          <a:prstGeom prst="rect">
            <a:avLst/>
          </a:prstGeom>
        </p:spPr>
        <p:txBody>
          <a:bodyPr lIns="0" rIns="0">
            <a:noAutofit/>
          </a:bodyPr>
          <a:lstStyle>
            <a:lvl1pPr marL="0" indent="0" algn="l">
              <a:buNone/>
              <a:defRPr sz="1800" b="0" i="0" spc="-50" baseline="0">
                <a:solidFill>
                  <a:srgbClr val="0F3D51"/>
                </a:solidFill>
                <a:latin typeface="Cadiz Book" pitchFamily="2" charset="77"/>
              </a:defRPr>
            </a:lvl1pPr>
            <a:lvl2pPr>
              <a:defRPr sz="1800"/>
            </a:lvl2pPr>
            <a:lvl3pPr>
              <a:defRPr sz="1600"/>
            </a:lvl3pPr>
            <a:lvl4pPr>
              <a:defRPr sz="1400"/>
            </a:lvl4pPr>
            <a:lvl5pPr>
              <a:defRPr sz="1400"/>
            </a:lvl5pPr>
          </a:lstStyle>
          <a:p>
            <a:pPr lvl="0"/>
            <a:r>
              <a:rPr lang="en-US"/>
              <a:t>Insert secondary presentation information</a:t>
            </a:r>
            <a:endParaRPr lang="en-FI"/>
          </a:p>
        </p:txBody>
      </p:sp>
      <p:sp>
        <p:nvSpPr>
          <p:cNvPr id="6" name="Text Placeholder 5">
            <a:extLst>
              <a:ext uri="{FF2B5EF4-FFF2-40B4-BE49-F238E27FC236}">
                <a16:creationId xmlns:a16="http://schemas.microsoft.com/office/drawing/2014/main" id="{253B7BA6-9B5B-EE9A-7EA6-F81662C53BBA}"/>
              </a:ext>
            </a:extLst>
          </p:cNvPr>
          <p:cNvSpPr>
            <a:spLocks noGrp="1"/>
          </p:cNvSpPr>
          <p:nvPr>
            <p:ph type="body" sz="quarter" idx="15" hasCustomPrompt="1"/>
          </p:nvPr>
        </p:nvSpPr>
        <p:spPr>
          <a:xfrm>
            <a:off x="690489" y="823046"/>
            <a:ext cx="4312145" cy="619102"/>
          </a:xfrm>
          <a:prstGeom prst="rect">
            <a:avLst/>
          </a:prstGeom>
        </p:spPr>
        <p:txBody>
          <a:bodyPr lIns="0" rIns="0"/>
          <a:lstStyle>
            <a:lvl1pPr marL="0" indent="0">
              <a:spcBef>
                <a:spcPts val="1000"/>
              </a:spcBef>
              <a:buNone/>
              <a:defRPr sz="1600" b="0" i="0">
                <a:solidFill>
                  <a:srgbClr val="0F3D51"/>
                </a:solidFill>
                <a:latin typeface="Cadiz Book"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Insert Date, client name etc</a:t>
            </a:r>
          </a:p>
        </p:txBody>
      </p:sp>
      <p:sp>
        <p:nvSpPr>
          <p:cNvPr id="3" name="Picture Placeholder 2">
            <a:extLst>
              <a:ext uri="{FF2B5EF4-FFF2-40B4-BE49-F238E27FC236}">
                <a16:creationId xmlns:a16="http://schemas.microsoft.com/office/drawing/2014/main" id="{6A25DF68-48F4-6914-FC15-3C215C228FA8}"/>
              </a:ext>
            </a:extLst>
          </p:cNvPr>
          <p:cNvSpPr>
            <a:spLocks noGrp="1"/>
          </p:cNvSpPr>
          <p:nvPr>
            <p:ph type="pic" sz="quarter" idx="16" hasCustomPrompt="1"/>
          </p:nvPr>
        </p:nvSpPr>
        <p:spPr>
          <a:xfrm>
            <a:off x="5517714" y="879475"/>
            <a:ext cx="6244073" cy="5003800"/>
          </a:xfrm>
          <a:prstGeom prst="rect">
            <a:avLst/>
          </a:prstGeom>
          <a:solidFill>
            <a:schemeClr val="accent4"/>
          </a:solidFill>
        </p:spPr>
        <p:txBody>
          <a:bodyPr anchor="ctr"/>
          <a:lstStyle>
            <a:lvl1pPr marL="0" indent="0" algn="ctr">
              <a:buNone/>
              <a:defRPr/>
            </a:lvl1pPr>
          </a:lstStyle>
          <a:p>
            <a:r>
              <a:rPr lang="en-FI"/>
              <a:t>Insert image</a:t>
            </a:r>
            <a:br>
              <a:rPr lang="en-FI"/>
            </a:br>
            <a:br>
              <a:rPr lang="en-FI"/>
            </a:br>
            <a:br>
              <a:rPr lang="en-FI"/>
            </a:br>
            <a:endParaRPr lang="en-FI"/>
          </a:p>
        </p:txBody>
      </p:sp>
      <p:pic>
        <p:nvPicPr>
          <p:cNvPr id="5" name="Graphic 4" descr="Gofore logo">
            <a:extLst>
              <a:ext uri="{FF2B5EF4-FFF2-40B4-BE49-F238E27FC236}">
                <a16:creationId xmlns:a16="http://schemas.microsoft.com/office/drawing/2014/main" id="{2AEA093D-2493-5F1E-8B56-1CA5C346F1DE}"/>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53816" y="6247546"/>
            <a:ext cx="1308663" cy="221339"/>
          </a:xfrm>
          <a:prstGeom prst="rect">
            <a:avLst/>
          </a:prstGeom>
        </p:spPr>
      </p:pic>
    </p:spTree>
    <p:extLst>
      <p:ext uri="{BB962C8B-B14F-4D97-AF65-F5344CB8AC3E}">
        <p14:creationId xmlns:p14="http://schemas.microsoft.com/office/powerpoint/2010/main" val="29990889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d slide simple">
    <p:bg>
      <p:bgPr>
        <a:solidFill>
          <a:srgbClr val="0F3D5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FF92DBB4-3716-43FC-48A7-2CAA729C7AD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5290160">
            <a:off x="4657039" y="1785236"/>
            <a:ext cx="2955598" cy="3142116"/>
          </a:xfrm>
          <a:prstGeom prst="rect">
            <a:avLst/>
          </a:prstGeom>
        </p:spPr>
      </p:pic>
      <p:pic>
        <p:nvPicPr>
          <p:cNvPr id="6" name="Graphic 5" descr="Gofore logo">
            <a:extLst>
              <a:ext uri="{FF2B5EF4-FFF2-40B4-BE49-F238E27FC236}">
                <a16:creationId xmlns:a16="http://schemas.microsoft.com/office/drawing/2014/main" id="{D68DCDD4-053F-EBAD-53CC-D12797AFCD68}"/>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957482" y="6030559"/>
            <a:ext cx="1676625" cy="283573"/>
          </a:xfrm>
          <a:prstGeom prst="rect">
            <a:avLst/>
          </a:prstGeom>
        </p:spPr>
      </p:pic>
      <p:sp>
        <p:nvSpPr>
          <p:cNvPr id="4" name="TextBox 3">
            <a:extLst>
              <a:ext uri="{FF2B5EF4-FFF2-40B4-BE49-F238E27FC236}">
                <a16:creationId xmlns:a16="http://schemas.microsoft.com/office/drawing/2014/main" id="{D4D206E5-ACBE-F4FA-44FE-BD5BCBE2D136}"/>
              </a:ext>
            </a:extLst>
          </p:cNvPr>
          <p:cNvSpPr txBox="1"/>
          <p:nvPr userDrawn="1"/>
        </p:nvSpPr>
        <p:spPr>
          <a:xfrm>
            <a:off x="914400" y="873761"/>
            <a:ext cx="5455920" cy="30469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100" normalizeH="0" baseline="0" noProof="0">
                <a:ln>
                  <a:noFill/>
                </a:ln>
                <a:solidFill>
                  <a:srgbClr val="FFFFFF"/>
                </a:solidFill>
                <a:effectLst/>
                <a:uLnTx/>
                <a:uFillTx/>
                <a:latin typeface="Cadiz SemiBold"/>
                <a:ea typeface="+mn-ea"/>
                <a:cs typeface="+mn-cs"/>
              </a:rPr>
              <a:t>Pioneering </a:t>
            </a:r>
            <a:br>
              <a:rPr kumimoji="0" lang="en-US" sz="6000" b="0" i="0" u="none" strike="noStrike" kern="1200" cap="none" spc="-100" normalizeH="0" baseline="0" noProof="0">
                <a:ln>
                  <a:noFill/>
                </a:ln>
                <a:solidFill>
                  <a:srgbClr val="FFFFFF"/>
                </a:solidFill>
                <a:effectLst/>
                <a:uLnTx/>
                <a:uFillTx/>
                <a:latin typeface="Cadiz SemiBold"/>
                <a:ea typeface="+mn-ea"/>
                <a:cs typeface="+mn-cs"/>
              </a:rPr>
            </a:br>
            <a:r>
              <a:rPr kumimoji="0" lang="en-US" sz="6000" b="0" i="0" u="none" strike="noStrike" kern="1200" cap="none" spc="-100" normalizeH="0" baseline="0" noProof="0">
                <a:ln>
                  <a:noFill/>
                </a:ln>
                <a:solidFill>
                  <a:srgbClr val="FFFFFF"/>
                </a:solidFill>
                <a:effectLst/>
                <a:uLnTx/>
                <a:uFillTx/>
                <a:latin typeface="Cadiz SemiBold"/>
                <a:ea typeface="+mn-ea"/>
                <a:cs typeface="+mn-cs"/>
              </a:rPr>
              <a:t>an ethical digital world.</a:t>
            </a:r>
            <a:endParaRPr kumimoji="0" lang="en-FI" sz="6000" b="0" i="0" u="none" strike="noStrike" kern="1200" cap="none" spc="-100" normalizeH="0" baseline="0" noProof="0">
              <a:ln>
                <a:noFill/>
              </a:ln>
              <a:solidFill>
                <a:srgbClr val="FFFFFF"/>
              </a:solidFill>
              <a:effectLst/>
              <a:uLnTx/>
              <a:uFillTx/>
              <a:latin typeface="Cadiz SemiBold"/>
              <a:ea typeface="+mn-ea"/>
              <a:cs typeface="+mn-cs"/>
            </a:endParaRPr>
          </a:p>
          <a:p>
            <a:pPr marL="141288" indent="-141288" algn="l">
              <a:spcAft>
                <a:spcPts val="600"/>
              </a:spcAft>
              <a:buClr>
                <a:schemeClr val="accent1"/>
              </a:buClr>
              <a:buSzPct val="95000"/>
              <a:buFont typeface="Arial" panose="020B0604020202020204" pitchFamily="34" charset="0"/>
              <a:buChar char="•"/>
            </a:pPr>
            <a:endParaRPr lang="en-FI" kern="800" spc="-30"/>
          </a:p>
        </p:txBody>
      </p:sp>
    </p:spTree>
    <p:extLst>
      <p:ext uri="{BB962C8B-B14F-4D97-AF65-F5344CB8AC3E}">
        <p14:creationId xmlns:p14="http://schemas.microsoft.com/office/powerpoint/2010/main" val="270415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300" fill="hold"/>
                                        <p:tgtEl>
                                          <p:spTgt spid="12"/>
                                        </p:tgtEl>
                                        <p:attrNameLst>
                                          <p:attrName>ppt_w</p:attrName>
                                        </p:attrNameLst>
                                      </p:cBhvr>
                                      <p:tavLst>
                                        <p:tav tm="0">
                                          <p:val>
                                            <p:fltVal val="0"/>
                                          </p:val>
                                        </p:tav>
                                        <p:tav tm="100000">
                                          <p:val>
                                            <p:strVal val="#ppt_w"/>
                                          </p:val>
                                        </p:tav>
                                      </p:tavLst>
                                    </p:anim>
                                    <p:anim calcmode="lin" valueType="num">
                                      <p:cBhvr>
                                        <p:cTn id="8" dur="300" fill="hold"/>
                                        <p:tgtEl>
                                          <p:spTgt spid="12"/>
                                        </p:tgtEl>
                                        <p:attrNameLst>
                                          <p:attrName>ppt_h</p:attrName>
                                        </p:attrNameLst>
                                      </p:cBhvr>
                                      <p:tavLst>
                                        <p:tav tm="0">
                                          <p:val>
                                            <p:fltVal val="0"/>
                                          </p:val>
                                        </p:tav>
                                        <p:tav tm="100000">
                                          <p:val>
                                            <p:strVal val="#ppt_h"/>
                                          </p:val>
                                        </p:tav>
                                      </p:tavLst>
                                    </p:anim>
                                    <p:animEffect transition="in" filter="fade">
                                      <p:cBhvr>
                                        <p:cTn id="9" dur="300"/>
                                        <p:tgtEl>
                                          <p:spTgt spid="12"/>
                                        </p:tgtEl>
                                      </p:cBhvr>
                                    </p:animEffect>
                                  </p:childTnLst>
                                </p:cTn>
                              </p:par>
                            </p:childTnLst>
                          </p:cTn>
                        </p:par>
                        <p:par>
                          <p:cTn id="10" fill="hold">
                            <p:stCondLst>
                              <p:cond delay="300"/>
                            </p:stCondLst>
                            <p:childTnLst>
                              <p:par>
                                <p:cTn id="11" presetID="32" presetClass="emph" presetSubtype="0" repeatCount="indefinite" nodeType="afterEffect">
                                  <p:stCondLst>
                                    <p:cond delay="0"/>
                                  </p:stCondLst>
                                  <p:endCondLst>
                                    <p:cond evt="onNext" delay="0">
                                      <p:tgtEl>
                                        <p:sldTgt/>
                                      </p:tgtEl>
                                    </p:cond>
                                  </p:endCondLst>
                                  <p:childTnLst>
                                    <p:animRot by="120000">
                                      <p:cBhvr>
                                        <p:cTn id="12" dur="200" fill="hold">
                                          <p:stCondLst>
                                            <p:cond delay="0"/>
                                          </p:stCondLst>
                                        </p:cTn>
                                        <p:tgtEl>
                                          <p:spTgt spid="12"/>
                                        </p:tgtEl>
                                        <p:attrNameLst>
                                          <p:attrName>r</p:attrName>
                                        </p:attrNameLst>
                                      </p:cBhvr>
                                    </p:animRot>
                                    <p:animRot by="-240000">
                                      <p:cBhvr>
                                        <p:cTn id="13" dur="400" fill="hold">
                                          <p:stCondLst>
                                            <p:cond delay="400"/>
                                          </p:stCondLst>
                                        </p:cTn>
                                        <p:tgtEl>
                                          <p:spTgt spid="12"/>
                                        </p:tgtEl>
                                        <p:attrNameLst>
                                          <p:attrName>r</p:attrName>
                                        </p:attrNameLst>
                                      </p:cBhvr>
                                    </p:animRot>
                                    <p:animRot by="240000">
                                      <p:cBhvr>
                                        <p:cTn id="14" dur="400" fill="hold">
                                          <p:stCondLst>
                                            <p:cond delay="800"/>
                                          </p:stCondLst>
                                        </p:cTn>
                                        <p:tgtEl>
                                          <p:spTgt spid="12"/>
                                        </p:tgtEl>
                                        <p:attrNameLst>
                                          <p:attrName>r</p:attrName>
                                        </p:attrNameLst>
                                      </p:cBhvr>
                                    </p:animRot>
                                    <p:animRot by="-240000">
                                      <p:cBhvr>
                                        <p:cTn id="15" dur="400" fill="hold">
                                          <p:stCondLst>
                                            <p:cond delay="1200"/>
                                          </p:stCondLst>
                                        </p:cTn>
                                        <p:tgtEl>
                                          <p:spTgt spid="12"/>
                                        </p:tgtEl>
                                        <p:attrNameLst>
                                          <p:attrName>r</p:attrName>
                                        </p:attrNameLst>
                                      </p:cBhvr>
                                    </p:animRot>
                                    <p:animRot by="120000">
                                      <p:cBhvr>
                                        <p:cTn id="16" dur="400" fill="hold">
                                          <p:stCondLst>
                                            <p:cond delay="16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 contact">
    <p:bg>
      <p:bgPr>
        <a:solidFill>
          <a:srgbClr val="0F3D5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FF92DBB4-3716-43FC-48A7-2CAA729C7AD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5290160">
            <a:off x="4657039" y="1785236"/>
            <a:ext cx="2955598" cy="3142116"/>
          </a:xfrm>
          <a:prstGeom prst="rect">
            <a:avLst/>
          </a:prstGeom>
        </p:spPr>
      </p:pic>
      <p:sp>
        <p:nvSpPr>
          <p:cNvPr id="4" name="Text Placeholder 3">
            <a:extLst>
              <a:ext uri="{FF2B5EF4-FFF2-40B4-BE49-F238E27FC236}">
                <a16:creationId xmlns:a16="http://schemas.microsoft.com/office/drawing/2014/main" id="{0434D86D-AE79-957F-D540-E0CB62BF5B48}"/>
              </a:ext>
            </a:extLst>
          </p:cNvPr>
          <p:cNvSpPr>
            <a:spLocks noGrp="1"/>
          </p:cNvSpPr>
          <p:nvPr>
            <p:ph type="body" sz="quarter" idx="10" hasCustomPrompt="1"/>
          </p:nvPr>
        </p:nvSpPr>
        <p:spPr>
          <a:xfrm>
            <a:off x="8787161" y="4659941"/>
            <a:ext cx="2846946" cy="283573"/>
          </a:xfrm>
          <a:prstGeom prst="rect">
            <a:avLst/>
          </a:prstGeom>
        </p:spPr>
        <p:txBody>
          <a:bodyPr lIns="0" tIns="0" rIns="0" bIns="0"/>
          <a:lstStyle>
            <a:lvl1pPr marL="0" indent="0" algn="r">
              <a:buNone/>
              <a:defRPr sz="1200">
                <a:solidFill>
                  <a:schemeClr val="bg2"/>
                </a:solidFill>
                <a:latin typeface="+mj-lt"/>
              </a:defRPr>
            </a:lvl1pPr>
          </a:lstStyle>
          <a:p>
            <a:pPr lvl="0"/>
            <a:r>
              <a:rPr lang="en-GB" err="1"/>
              <a:t>Firstname</a:t>
            </a:r>
            <a:r>
              <a:rPr lang="en-GB"/>
              <a:t> </a:t>
            </a:r>
            <a:r>
              <a:rPr lang="en-GB" err="1"/>
              <a:t>Lastname</a:t>
            </a:r>
            <a:endParaRPr lang="en-FI"/>
          </a:p>
        </p:txBody>
      </p:sp>
      <p:sp>
        <p:nvSpPr>
          <p:cNvPr id="7" name="Text Placeholder 6">
            <a:extLst>
              <a:ext uri="{FF2B5EF4-FFF2-40B4-BE49-F238E27FC236}">
                <a16:creationId xmlns:a16="http://schemas.microsoft.com/office/drawing/2014/main" id="{5F33C0C1-ADD3-6FC8-D076-C741FED9A473}"/>
              </a:ext>
            </a:extLst>
          </p:cNvPr>
          <p:cNvSpPr>
            <a:spLocks noGrp="1"/>
          </p:cNvSpPr>
          <p:nvPr>
            <p:ph type="body" sz="quarter" idx="11" hasCustomPrompt="1"/>
          </p:nvPr>
        </p:nvSpPr>
        <p:spPr>
          <a:xfrm>
            <a:off x="8794750" y="4943514"/>
            <a:ext cx="2840038" cy="765910"/>
          </a:xfrm>
          <a:prstGeom prst="rect">
            <a:avLst/>
          </a:prstGeom>
        </p:spPr>
        <p:txBody>
          <a:bodyPr lIns="0" tIns="0" rIns="0" bIns="0"/>
          <a:lstStyle>
            <a:lvl1pPr marL="0" indent="0" algn="r">
              <a:lnSpc>
                <a:spcPct val="120000"/>
              </a:lnSpc>
              <a:spcBef>
                <a:spcPts val="0"/>
              </a:spcBef>
              <a:buNone/>
              <a:defRPr sz="1000">
                <a:solidFill>
                  <a:schemeClr val="bg2"/>
                </a:solidFill>
                <a:latin typeface="+mn-lt"/>
              </a:defRPr>
            </a:lvl1pPr>
          </a:lstStyle>
          <a:p>
            <a:pPr lvl="0"/>
            <a:r>
              <a:rPr lang="en-FI"/>
              <a:t>Title, </a:t>
            </a:r>
            <a:r>
              <a:rPr lang="en-GB"/>
              <a:t>e</a:t>
            </a:r>
            <a:r>
              <a:rPr lang="en-FI"/>
              <a:t>-mail address &amp; telephone on separate rows</a:t>
            </a:r>
          </a:p>
        </p:txBody>
      </p:sp>
      <p:pic>
        <p:nvPicPr>
          <p:cNvPr id="6" name="Graphic 5" descr="Gofore logo">
            <a:extLst>
              <a:ext uri="{FF2B5EF4-FFF2-40B4-BE49-F238E27FC236}">
                <a16:creationId xmlns:a16="http://schemas.microsoft.com/office/drawing/2014/main" id="{D68DCDD4-053F-EBAD-53CC-D12797AFCD68}"/>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957482" y="6030559"/>
            <a:ext cx="1676625" cy="283573"/>
          </a:xfrm>
          <a:prstGeom prst="rect">
            <a:avLst/>
          </a:prstGeom>
        </p:spPr>
      </p:pic>
      <p:sp>
        <p:nvSpPr>
          <p:cNvPr id="2" name="TextBox 1">
            <a:extLst>
              <a:ext uri="{FF2B5EF4-FFF2-40B4-BE49-F238E27FC236}">
                <a16:creationId xmlns:a16="http://schemas.microsoft.com/office/drawing/2014/main" id="{0B7E88D2-FAE8-42DE-6B29-F844DD36C8A3}"/>
              </a:ext>
            </a:extLst>
          </p:cNvPr>
          <p:cNvSpPr txBox="1"/>
          <p:nvPr userDrawn="1"/>
        </p:nvSpPr>
        <p:spPr>
          <a:xfrm>
            <a:off x="914400" y="873761"/>
            <a:ext cx="5455920" cy="30469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100" normalizeH="0" baseline="0" noProof="0">
                <a:ln>
                  <a:noFill/>
                </a:ln>
                <a:solidFill>
                  <a:srgbClr val="FFFFFF"/>
                </a:solidFill>
                <a:effectLst/>
                <a:uLnTx/>
                <a:uFillTx/>
                <a:latin typeface="Cadiz SemiBold"/>
                <a:ea typeface="+mn-ea"/>
                <a:cs typeface="+mn-cs"/>
              </a:rPr>
              <a:t>Pioneering </a:t>
            </a:r>
            <a:br>
              <a:rPr kumimoji="0" lang="en-US" sz="6000" b="0" i="0" u="none" strike="noStrike" kern="1200" cap="none" spc="-100" normalizeH="0" baseline="0" noProof="0">
                <a:ln>
                  <a:noFill/>
                </a:ln>
                <a:solidFill>
                  <a:srgbClr val="FFFFFF"/>
                </a:solidFill>
                <a:effectLst/>
                <a:uLnTx/>
                <a:uFillTx/>
                <a:latin typeface="Cadiz SemiBold"/>
                <a:ea typeface="+mn-ea"/>
                <a:cs typeface="+mn-cs"/>
              </a:rPr>
            </a:br>
            <a:r>
              <a:rPr kumimoji="0" lang="en-US" sz="6000" b="0" i="0" u="none" strike="noStrike" kern="1200" cap="none" spc="-100" normalizeH="0" baseline="0" noProof="0">
                <a:ln>
                  <a:noFill/>
                </a:ln>
                <a:solidFill>
                  <a:srgbClr val="FFFFFF"/>
                </a:solidFill>
                <a:effectLst/>
                <a:uLnTx/>
                <a:uFillTx/>
                <a:latin typeface="Cadiz SemiBold"/>
                <a:ea typeface="+mn-ea"/>
                <a:cs typeface="+mn-cs"/>
              </a:rPr>
              <a:t>an ethical digital world.</a:t>
            </a:r>
            <a:endParaRPr kumimoji="0" lang="en-FI" sz="6000" b="0" i="0" u="none" strike="noStrike" kern="1200" cap="none" spc="-100" normalizeH="0" baseline="0" noProof="0">
              <a:ln>
                <a:noFill/>
              </a:ln>
              <a:solidFill>
                <a:srgbClr val="FFFFFF"/>
              </a:solidFill>
              <a:effectLst/>
              <a:uLnTx/>
              <a:uFillTx/>
              <a:latin typeface="Cadiz SemiBold"/>
              <a:ea typeface="+mn-ea"/>
              <a:cs typeface="+mn-cs"/>
            </a:endParaRPr>
          </a:p>
          <a:p>
            <a:pPr marL="141288" indent="-141288" algn="l">
              <a:spcAft>
                <a:spcPts val="600"/>
              </a:spcAft>
              <a:buClr>
                <a:schemeClr val="accent1"/>
              </a:buClr>
              <a:buSzPct val="95000"/>
              <a:buFont typeface="Arial" panose="020B0604020202020204" pitchFamily="34" charset="0"/>
              <a:buChar char="•"/>
            </a:pPr>
            <a:endParaRPr lang="en-FI" kern="800" spc="-30"/>
          </a:p>
        </p:txBody>
      </p:sp>
    </p:spTree>
    <p:extLst>
      <p:ext uri="{BB962C8B-B14F-4D97-AF65-F5344CB8AC3E}">
        <p14:creationId xmlns:p14="http://schemas.microsoft.com/office/powerpoint/2010/main" val="65416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300" fill="hold"/>
                                        <p:tgtEl>
                                          <p:spTgt spid="12"/>
                                        </p:tgtEl>
                                        <p:attrNameLst>
                                          <p:attrName>ppt_w</p:attrName>
                                        </p:attrNameLst>
                                      </p:cBhvr>
                                      <p:tavLst>
                                        <p:tav tm="0">
                                          <p:val>
                                            <p:fltVal val="0"/>
                                          </p:val>
                                        </p:tav>
                                        <p:tav tm="100000">
                                          <p:val>
                                            <p:strVal val="#ppt_w"/>
                                          </p:val>
                                        </p:tav>
                                      </p:tavLst>
                                    </p:anim>
                                    <p:anim calcmode="lin" valueType="num">
                                      <p:cBhvr>
                                        <p:cTn id="8" dur="300" fill="hold"/>
                                        <p:tgtEl>
                                          <p:spTgt spid="12"/>
                                        </p:tgtEl>
                                        <p:attrNameLst>
                                          <p:attrName>ppt_h</p:attrName>
                                        </p:attrNameLst>
                                      </p:cBhvr>
                                      <p:tavLst>
                                        <p:tav tm="0">
                                          <p:val>
                                            <p:fltVal val="0"/>
                                          </p:val>
                                        </p:tav>
                                        <p:tav tm="100000">
                                          <p:val>
                                            <p:strVal val="#ppt_h"/>
                                          </p:val>
                                        </p:tav>
                                      </p:tavLst>
                                    </p:anim>
                                    <p:animEffect transition="in" filter="fade">
                                      <p:cBhvr>
                                        <p:cTn id="9" dur="300"/>
                                        <p:tgtEl>
                                          <p:spTgt spid="12"/>
                                        </p:tgtEl>
                                      </p:cBhvr>
                                    </p:animEffect>
                                  </p:childTnLst>
                                </p:cTn>
                              </p:par>
                            </p:childTnLst>
                          </p:cTn>
                        </p:par>
                        <p:par>
                          <p:cTn id="10" fill="hold">
                            <p:stCondLst>
                              <p:cond delay="300"/>
                            </p:stCondLst>
                            <p:childTnLst>
                              <p:par>
                                <p:cTn id="11" presetID="32" presetClass="emph" presetSubtype="0" repeatCount="indefinite" nodeType="afterEffect">
                                  <p:stCondLst>
                                    <p:cond delay="0"/>
                                  </p:stCondLst>
                                  <p:endCondLst>
                                    <p:cond evt="onNext" delay="0">
                                      <p:tgtEl>
                                        <p:sldTgt/>
                                      </p:tgtEl>
                                    </p:cond>
                                  </p:endCondLst>
                                  <p:childTnLst>
                                    <p:animRot by="120000">
                                      <p:cBhvr>
                                        <p:cTn id="12" dur="200" fill="hold">
                                          <p:stCondLst>
                                            <p:cond delay="0"/>
                                          </p:stCondLst>
                                        </p:cTn>
                                        <p:tgtEl>
                                          <p:spTgt spid="12"/>
                                        </p:tgtEl>
                                        <p:attrNameLst>
                                          <p:attrName>r</p:attrName>
                                        </p:attrNameLst>
                                      </p:cBhvr>
                                    </p:animRot>
                                    <p:animRot by="-240000">
                                      <p:cBhvr>
                                        <p:cTn id="13" dur="400" fill="hold">
                                          <p:stCondLst>
                                            <p:cond delay="400"/>
                                          </p:stCondLst>
                                        </p:cTn>
                                        <p:tgtEl>
                                          <p:spTgt spid="12"/>
                                        </p:tgtEl>
                                        <p:attrNameLst>
                                          <p:attrName>r</p:attrName>
                                        </p:attrNameLst>
                                      </p:cBhvr>
                                    </p:animRot>
                                    <p:animRot by="240000">
                                      <p:cBhvr>
                                        <p:cTn id="14" dur="400" fill="hold">
                                          <p:stCondLst>
                                            <p:cond delay="800"/>
                                          </p:stCondLst>
                                        </p:cTn>
                                        <p:tgtEl>
                                          <p:spTgt spid="12"/>
                                        </p:tgtEl>
                                        <p:attrNameLst>
                                          <p:attrName>r</p:attrName>
                                        </p:attrNameLst>
                                      </p:cBhvr>
                                    </p:animRot>
                                    <p:animRot by="-240000">
                                      <p:cBhvr>
                                        <p:cTn id="15" dur="400" fill="hold">
                                          <p:stCondLst>
                                            <p:cond delay="1200"/>
                                          </p:stCondLst>
                                        </p:cTn>
                                        <p:tgtEl>
                                          <p:spTgt spid="12"/>
                                        </p:tgtEl>
                                        <p:attrNameLst>
                                          <p:attrName>r</p:attrName>
                                        </p:attrNameLst>
                                      </p:cBhvr>
                                    </p:animRot>
                                    <p:animRot by="120000">
                                      <p:cBhvr>
                                        <p:cTn id="16" dur="400" fill="hold">
                                          <p:stCondLst>
                                            <p:cond delay="16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content simpl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05EA13D-BFDE-9968-B30A-1AB9E35FAFD8}"/>
              </a:ext>
            </a:extLst>
          </p:cNvPr>
          <p:cNvSpPr>
            <a:spLocks noGrp="1"/>
          </p:cNvSpPr>
          <p:nvPr>
            <p:ph type="title" hasCustomPrompt="1"/>
          </p:nvPr>
        </p:nvSpPr>
        <p:spPr/>
        <p:txBody>
          <a:bodyPr/>
          <a:lstStyle/>
          <a:p>
            <a:r>
              <a:rPr lang="en-US" noProof="0"/>
              <a:t>Click to insert Headline</a:t>
            </a:r>
            <a:endParaRPr lang="fi-FI"/>
          </a:p>
        </p:txBody>
      </p:sp>
      <p:sp>
        <p:nvSpPr>
          <p:cNvPr id="10" name="Text Placeholder 3">
            <a:extLst>
              <a:ext uri="{FF2B5EF4-FFF2-40B4-BE49-F238E27FC236}">
                <a16:creationId xmlns:a16="http://schemas.microsoft.com/office/drawing/2014/main" id="{C364CD46-94A9-F4CF-B338-4620DF54B280}"/>
              </a:ext>
            </a:extLst>
          </p:cNvPr>
          <p:cNvSpPr>
            <a:spLocks noGrp="1"/>
          </p:cNvSpPr>
          <p:nvPr>
            <p:ph type="body" sz="quarter" idx="13" hasCustomPrompt="1"/>
          </p:nvPr>
        </p:nvSpPr>
        <p:spPr>
          <a:xfrm>
            <a:off x="695326" y="341037"/>
            <a:ext cx="7200900" cy="266400"/>
          </a:xfr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2" name="Content Placeholder 6">
            <a:extLst>
              <a:ext uri="{FF2B5EF4-FFF2-40B4-BE49-F238E27FC236}">
                <a16:creationId xmlns:a16="http://schemas.microsoft.com/office/drawing/2014/main" id="{CF39F37A-EAC8-8BFE-E78C-430345A7D6E9}"/>
              </a:ext>
            </a:extLst>
          </p:cNvPr>
          <p:cNvSpPr>
            <a:spLocks noGrp="1"/>
          </p:cNvSpPr>
          <p:nvPr>
            <p:ph sz="quarter" idx="16" hasCustomPrompt="1"/>
          </p:nvPr>
        </p:nvSpPr>
        <p:spPr>
          <a:xfrm>
            <a:off x="695325" y="1663416"/>
            <a:ext cx="7180582" cy="575534"/>
          </a:xfrm>
          <a:prstGeom prst="rect">
            <a:avLst/>
          </a:prstGeom>
        </p:spPr>
        <p:txBody>
          <a:bodyPr lIns="0" tIns="0" rIns="0" bIns="0"/>
          <a:lstStyle>
            <a:lvl1pPr marL="0" indent="0">
              <a:buClr>
                <a:srgbClr val="F7673B"/>
              </a:buClr>
              <a:buNone/>
              <a:defRPr sz="1600" b="0" i="0" spc="-30" baseline="0">
                <a:solidFill>
                  <a:schemeClr val="accent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Insert ingress text if necessary -keep it quite short or use other template</a:t>
            </a:r>
          </a:p>
        </p:txBody>
      </p:sp>
      <p:sp>
        <p:nvSpPr>
          <p:cNvPr id="9" name="Content Placeholder 6">
            <a:extLst>
              <a:ext uri="{FF2B5EF4-FFF2-40B4-BE49-F238E27FC236}">
                <a16:creationId xmlns:a16="http://schemas.microsoft.com/office/drawing/2014/main" id="{E124C301-5EBB-4738-9566-3B66FC48DDB2}"/>
              </a:ext>
            </a:extLst>
          </p:cNvPr>
          <p:cNvSpPr>
            <a:spLocks noGrp="1"/>
          </p:cNvSpPr>
          <p:nvPr>
            <p:ph sz="quarter" idx="10"/>
          </p:nvPr>
        </p:nvSpPr>
        <p:spPr>
          <a:xfrm>
            <a:off x="695325" y="2276211"/>
            <a:ext cx="7200900" cy="3991822"/>
          </a:xfrm>
          <a:prstGeom prst="rect">
            <a:avLst/>
          </a:prstGeom>
        </p:spPr>
        <p:txBody>
          <a:bodyPr lIns="0" tIns="0" rIns="0" bIns="0"/>
          <a:lstStyle>
            <a:lvl1pPr>
              <a:buClr>
                <a:srgbClr val="F7673B"/>
              </a:buClr>
              <a:defRPr b="0" i="0" spc="-40" baseline="0">
                <a:solidFill>
                  <a:srgbClr val="0F3D51"/>
                </a:solidFill>
                <a:latin typeface="+mn-lt"/>
              </a:defRPr>
            </a:lvl1pPr>
            <a:lvl2pPr marL="312738" indent="-127000">
              <a:buClr>
                <a:srgbClr val="F7673B"/>
              </a:buClr>
              <a:tabLst/>
              <a:defRPr b="0" i="0" spc="-30" baseline="0">
                <a:solidFill>
                  <a:schemeClr val="tx2"/>
                </a:solidFill>
                <a:latin typeface="+mn-lt"/>
              </a:defRPr>
            </a:lvl2pPr>
            <a:lvl3pPr marL="490538" indent="-127000">
              <a:buClr>
                <a:srgbClr val="F7673B"/>
              </a:buClr>
              <a:tabLst/>
              <a:defRPr b="0" i="0" spc="-30" baseline="0">
                <a:solidFill>
                  <a:schemeClr val="tx2"/>
                </a:solidFill>
                <a:latin typeface="+mn-lt"/>
              </a:defRPr>
            </a:lvl3pPr>
            <a:lvl4pPr marL="625475" indent="-1349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Click to edit Master text styles</a:t>
            </a:r>
          </a:p>
          <a:p>
            <a:pPr lvl="1"/>
            <a:r>
              <a:rPr lang="en-GB"/>
              <a:t>Second level</a:t>
            </a:r>
          </a:p>
          <a:p>
            <a:pPr lvl="2"/>
            <a:r>
              <a:rPr lang="en-GB"/>
              <a:t>Third level</a:t>
            </a:r>
          </a:p>
          <a:p>
            <a:pPr lvl="3"/>
            <a:r>
              <a:rPr lang="en-GB"/>
              <a:t>Fourth level</a:t>
            </a:r>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5" name="Footer Placeholder 4">
            <a:extLst>
              <a:ext uri="{FF2B5EF4-FFF2-40B4-BE49-F238E27FC236}">
                <a16:creationId xmlns:a16="http://schemas.microsoft.com/office/drawing/2014/main" id="{B4974D53-BC41-EC51-5012-B0004AE4ABB8}"/>
              </a:ext>
            </a:extLst>
          </p:cNvPr>
          <p:cNvSpPr>
            <a:spLocks noGrp="1"/>
          </p:cNvSpPr>
          <p:nvPr>
            <p:ph type="ftr" sz="quarter" idx="14"/>
          </p:nvPr>
        </p:nvSpPr>
        <p:spPr>
          <a:xfrm rot="5400000">
            <a:off x="10057335" y="2392978"/>
            <a:ext cx="3574935" cy="224310"/>
          </a:xfrm>
          <a:prstGeom prst="rect">
            <a:avLst/>
          </a:prstGeom>
        </p:spPr>
        <p:txBody>
          <a:bodyPr/>
          <a:lstStyle/>
          <a:p>
            <a:r>
              <a:rPr lang="fi-FI"/>
              <a:t>CONFIDENTIAL</a:t>
            </a:r>
          </a:p>
        </p:txBody>
      </p:sp>
      <p:sp>
        <p:nvSpPr>
          <p:cNvPr id="6" name="Slide Number Placeholder 5">
            <a:extLst>
              <a:ext uri="{FF2B5EF4-FFF2-40B4-BE49-F238E27FC236}">
                <a16:creationId xmlns:a16="http://schemas.microsoft.com/office/drawing/2014/main" id="{E82DC1A9-E340-F9F9-E7AB-E225DE565599}"/>
              </a:ext>
            </a:extLst>
          </p:cNvPr>
          <p:cNvSpPr>
            <a:spLocks noGrp="1"/>
          </p:cNvSpPr>
          <p:nvPr>
            <p:ph type="sldNum" sz="quarter" idx="15"/>
          </p:nvPr>
        </p:nvSpPr>
        <p:spPr/>
        <p:txBody>
          <a:bodyPr/>
          <a:lstStyle/>
          <a:p>
            <a:fld id="{B64FCF4A-2F3F-4397-9C44-D2344643394B}" type="slidenum">
              <a:rPr lang="fi-FI" smtClean="0"/>
              <a:pPr/>
              <a:t>‹#›</a:t>
            </a:fld>
            <a:endParaRPr lang="fi-FI"/>
          </a:p>
        </p:txBody>
      </p:sp>
      <p:sp>
        <p:nvSpPr>
          <p:cNvPr id="3" name="Freeform: Shape 19">
            <a:extLst>
              <a:ext uri="{FF2B5EF4-FFF2-40B4-BE49-F238E27FC236}">
                <a16:creationId xmlns:a16="http://schemas.microsoft.com/office/drawing/2014/main" id="{13CE1524-56BD-7F2D-0892-F1B6F2F67BB4}"/>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
        <p:nvSpPr>
          <p:cNvPr id="11" name="Picture Placeholder 3">
            <a:extLst>
              <a:ext uri="{FF2B5EF4-FFF2-40B4-BE49-F238E27FC236}">
                <a16:creationId xmlns:a16="http://schemas.microsoft.com/office/drawing/2014/main" id="{A2C212E4-BD37-FF72-001A-81BDB56E2B29}"/>
              </a:ext>
            </a:extLst>
          </p:cNvPr>
          <p:cNvSpPr>
            <a:spLocks noGrp="1"/>
          </p:cNvSpPr>
          <p:nvPr>
            <p:ph type="pic" sz="quarter" idx="17" hasCustomPrompt="1"/>
          </p:nvPr>
        </p:nvSpPr>
        <p:spPr>
          <a:xfrm>
            <a:off x="8203314" y="2276211"/>
            <a:ext cx="3019895" cy="2752989"/>
          </a:xfrm>
          <a:custGeom>
            <a:avLst/>
            <a:gdLst>
              <a:gd name="connsiteX0" fmla="*/ 0 w 2932723"/>
              <a:gd name="connsiteY0" fmla="*/ 1389332 h 2778663"/>
              <a:gd name="connsiteX1" fmla="*/ 1466362 w 2932723"/>
              <a:gd name="connsiteY1" fmla="*/ 0 h 2778663"/>
              <a:gd name="connsiteX2" fmla="*/ 2932724 w 2932723"/>
              <a:gd name="connsiteY2" fmla="*/ 1389332 h 2778663"/>
              <a:gd name="connsiteX3" fmla="*/ 1466362 w 2932723"/>
              <a:gd name="connsiteY3" fmla="*/ 2778664 h 2778663"/>
              <a:gd name="connsiteX4" fmla="*/ 0 w 2932723"/>
              <a:gd name="connsiteY4" fmla="*/ 1389332 h 2778663"/>
              <a:gd name="connsiteX0" fmla="*/ 97 w 2932821"/>
              <a:gd name="connsiteY0" fmla="*/ 1481407 h 2870739"/>
              <a:gd name="connsiteX1" fmla="*/ 1412484 w 2932821"/>
              <a:gd name="connsiteY1" fmla="*/ 0 h 2870739"/>
              <a:gd name="connsiteX2" fmla="*/ 2932821 w 2932821"/>
              <a:gd name="connsiteY2" fmla="*/ 1481407 h 2870739"/>
              <a:gd name="connsiteX3" fmla="*/ 1466459 w 2932821"/>
              <a:gd name="connsiteY3" fmla="*/ 2870739 h 2870739"/>
              <a:gd name="connsiteX4" fmla="*/ 97 w 2932821"/>
              <a:gd name="connsiteY4" fmla="*/ 1481407 h 2870739"/>
              <a:gd name="connsiteX0" fmla="*/ 58 w 3043907"/>
              <a:gd name="connsiteY0" fmla="*/ 1532280 h 2870873"/>
              <a:gd name="connsiteX1" fmla="*/ 1523570 w 3043907"/>
              <a:gd name="connsiteY1" fmla="*/ 73 h 2870873"/>
              <a:gd name="connsiteX2" fmla="*/ 3043907 w 3043907"/>
              <a:gd name="connsiteY2" fmla="*/ 1481480 h 2870873"/>
              <a:gd name="connsiteX3" fmla="*/ 1577545 w 3043907"/>
              <a:gd name="connsiteY3" fmla="*/ 2870812 h 2870873"/>
              <a:gd name="connsiteX4" fmla="*/ 58 w 3043907"/>
              <a:gd name="connsiteY4" fmla="*/ 1532280 h 2870873"/>
              <a:gd name="connsiteX0" fmla="*/ 1 w 3043850"/>
              <a:gd name="connsiteY0" fmla="*/ 1532280 h 2870950"/>
              <a:gd name="connsiteX1" fmla="*/ 1523513 w 3043850"/>
              <a:gd name="connsiteY1" fmla="*/ 73 h 2870950"/>
              <a:gd name="connsiteX2" fmla="*/ 3043850 w 3043850"/>
              <a:gd name="connsiteY2" fmla="*/ 1481480 h 2870950"/>
              <a:gd name="connsiteX3" fmla="*/ 1577488 w 3043850"/>
              <a:gd name="connsiteY3" fmla="*/ 2870812 h 2870950"/>
              <a:gd name="connsiteX4" fmla="*/ 1 w 3043850"/>
              <a:gd name="connsiteY4" fmla="*/ 1532280 h 2870950"/>
              <a:gd name="connsiteX0" fmla="*/ 1 w 3043850"/>
              <a:gd name="connsiteY0" fmla="*/ 1532653 h 2871323"/>
              <a:gd name="connsiteX1" fmla="*/ 1523513 w 3043850"/>
              <a:gd name="connsiteY1" fmla="*/ 446 h 2871323"/>
              <a:gd name="connsiteX2" fmla="*/ 3043850 w 3043850"/>
              <a:gd name="connsiteY2" fmla="*/ 1481853 h 2871323"/>
              <a:gd name="connsiteX3" fmla="*/ 1577488 w 3043850"/>
              <a:gd name="connsiteY3" fmla="*/ 2871185 h 2871323"/>
              <a:gd name="connsiteX4" fmla="*/ 1 w 3043850"/>
              <a:gd name="connsiteY4" fmla="*/ 1532653 h 2871323"/>
              <a:gd name="connsiteX0" fmla="*/ 1 w 3043850"/>
              <a:gd name="connsiteY0" fmla="*/ 1532792 h 2871462"/>
              <a:gd name="connsiteX1" fmla="*/ 1523513 w 3043850"/>
              <a:gd name="connsiteY1" fmla="*/ 585 h 2871462"/>
              <a:gd name="connsiteX2" fmla="*/ 3043850 w 3043850"/>
              <a:gd name="connsiteY2" fmla="*/ 1481992 h 2871462"/>
              <a:gd name="connsiteX3" fmla="*/ 1577488 w 3043850"/>
              <a:gd name="connsiteY3" fmla="*/ 2871324 h 2871462"/>
              <a:gd name="connsiteX4" fmla="*/ 1 w 3043850"/>
              <a:gd name="connsiteY4" fmla="*/ 1532792 h 2871462"/>
              <a:gd name="connsiteX0" fmla="*/ 2661 w 3046510"/>
              <a:gd name="connsiteY0" fmla="*/ 1532792 h 2877735"/>
              <a:gd name="connsiteX1" fmla="*/ 1526173 w 3046510"/>
              <a:gd name="connsiteY1" fmla="*/ 585 h 2877735"/>
              <a:gd name="connsiteX2" fmla="*/ 3046510 w 3046510"/>
              <a:gd name="connsiteY2" fmla="*/ 1481992 h 2877735"/>
              <a:gd name="connsiteX3" fmla="*/ 1808748 w 3046510"/>
              <a:gd name="connsiteY3" fmla="*/ 2877674 h 2877735"/>
              <a:gd name="connsiteX4" fmla="*/ 2661 w 3046510"/>
              <a:gd name="connsiteY4" fmla="*/ 1532792 h 2877735"/>
              <a:gd name="connsiteX0" fmla="*/ 2661 w 3046510"/>
              <a:gd name="connsiteY0" fmla="*/ 1532792 h 2878163"/>
              <a:gd name="connsiteX1" fmla="*/ 1526173 w 3046510"/>
              <a:gd name="connsiteY1" fmla="*/ 585 h 2878163"/>
              <a:gd name="connsiteX2" fmla="*/ 3046510 w 3046510"/>
              <a:gd name="connsiteY2" fmla="*/ 1481992 h 2878163"/>
              <a:gd name="connsiteX3" fmla="*/ 1808748 w 3046510"/>
              <a:gd name="connsiteY3" fmla="*/ 2877674 h 2878163"/>
              <a:gd name="connsiteX4" fmla="*/ 2661 w 3046510"/>
              <a:gd name="connsiteY4" fmla="*/ 1532792 h 2878163"/>
              <a:gd name="connsiteX0" fmla="*/ 1 w 3043850"/>
              <a:gd name="connsiteY0" fmla="*/ 1532792 h 2868642"/>
              <a:gd name="connsiteX1" fmla="*/ 1523513 w 3043850"/>
              <a:gd name="connsiteY1" fmla="*/ 585 h 2868642"/>
              <a:gd name="connsiteX2" fmla="*/ 3043850 w 3043850"/>
              <a:gd name="connsiteY2" fmla="*/ 1481992 h 2868642"/>
              <a:gd name="connsiteX3" fmla="*/ 1520338 w 3043850"/>
              <a:gd name="connsiteY3" fmla="*/ 2868149 h 2868642"/>
              <a:gd name="connsiteX4" fmla="*/ 1 w 3043850"/>
              <a:gd name="connsiteY4" fmla="*/ 1532792 h 2868642"/>
              <a:gd name="connsiteX0" fmla="*/ 1 w 3043850"/>
              <a:gd name="connsiteY0" fmla="*/ 1532792 h 2869126"/>
              <a:gd name="connsiteX1" fmla="*/ 1523513 w 3043850"/>
              <a:gd name="connsiteY1" fmla="*/ 585 h 2869126"/>
              <a:gd name="connsiteX2" fmla="*/ 3043850 w 3043850"/>
              <a:gd name="connsiteY2" fmla="*/ 1481992 h 2869126"/>
              <a:gd name="connsiteX3" fmla="*/ 1520338 w 3043850"/>
              <a:gd name="connsiteY3" fmla="*/ 2868149 h 2869126"/>
              <a:gd name="connsiteX4" fmla="*/ 1 w 3043850"/>
              <a:gd name="connsiteY4" fmla="*/ 1532792 h 2869126"/>
              <a:gd name="connsiteX0" fmla="*/ 121 w 3043970"/>
              <a:gd name="connsiteY0" fmla="*/ 1532792 h 2875467"/>
              <a:gd name="connsiteX1" fmla="*/ 1523633 w 3043970"/>
              <a:gd name="connsiteY1" fmla="*/ 585 h 2875467"/>
              <a:gd name="connsiteX2" fmla="*/ 3043970 w 3043970"/>
              <a:gd name="connsiteY2" fmla="*/ 1481992 h 2875467"/>
              <a:gd name="connsiteX3" fmla="*/ 1482358 w 3043970"/>
              <a:gd name="connsiteY3" fmla="*/ 2874499 h 2875467"/>
              <a:gd name="connsiteX4" fmla="*/ 121 w 3043970"/>
              <a:gd name="connsiteY4" fmla="*/ 1532792 h 2875467"/>
              <a:gd name="connsiteX0" fmla="*/ 37 w 3148661"/>
              <a:gd name="connsiteY0" fmla="*/ 1532424 h 2874303"/>
              <a:gd name="connsiteX1" fmla="*/ 1523549 w 3148661"/>
              <a:gd name="connsiteY1" fmla="*/ 217 h 2874303"/>
              <a:gd name="connsiteX2" fmla="*/ 3148661 w 3148661"/>
              <a:gd name="connsiteY2" fmla="*/ 1446699 h 2874303"/>
              <a:gd name="connsiteX3" fmla="*/ 1482274 w 3148661"/>
              <a:gd name="connsiteY3" fmla="*/ 2874131 h 2874303"/>
              <a:gd name="connsiteX4" fmla="*/ 37 w 3148661"/>
              <a:gd name="connsiteY4" fmla="*/ 1532424 h 2874303"/>
              <a:gd name="connsiteX0" fmla="*/ 37 w 3148661"/>
              <a:gd name="connsiteY0" fmla="*/ 1532424 h 2874303"/>
              <a:gd name="connsiteX1" fmla="*/ 1523549 w 3148661"/>
              <a:gd name="connsiteY1" fmla="*/ 217 h 2874303"/>
              <a:gd name="connsiteX2" fmla="*/ 3148661 w 3148661"/>
              <a:gd name="connsiteY2" fmla="*/ 1446699 h 2874303"/>
              <a:gd name="connsiteX3" fmla="*/ 1482274 w 3148661"/>
              <a:gd name="connsiteY3" fmla="*/ 2874131 h 2874303"/>
              <a:gd name="connsiteX4" fmla="*/ 37 w 3148661"/>
              <a:gd name="connsiteY4" fmla="*/ 1532424 h 2874303"/>
              <a:gd name="connsiteX0" fmla="*/ 37 w 3148661"/>
              <a:gd name="connsiteY0" fmla="*/ 1532543 h 2874422"/>
              <a:gd name="connsiteX1" fmla="*/ 1523549 w 3148661"/>
              <a:gd name="connsiteY1" fmla="*/ 336 h 2874422"/>
              <a:gd name="connsiteX2" fmla="*/ 3148661 w 3148661"/>
              <a:gd name="connsiteY2" fmla="*/ 1446818 h 2874422"/>
              <a:gd name="connsiteX3" fmla="*/ 1482274 w 3148661"/>
              <a:gd name="connsiteY3" fmla="*/ 2874250 h 2874422"/>
              <a:gd name="connsiteX4" fmla="*/ 37 w 3148661"/>
              <a:gd name="connsiteY4" fmla="*/ 1532543 h 2874422"/>
              <a:gd name="connsiteX0" fmla="*/ 44 w 3148668"/>
              <a:gd name="connsiteY0" fmla="*/ 1532543 h 2876692"/>
              <a:gd name="connsiteX1" fmla="*/ 1523556 w 3148668"/>
              <a:gd name="connsiteY1" fmla="*/ 336 h 2876692"/>
              <a:gd name="connsiteX2" fmla="*/ 3148668 w 3148668"/>
              <a:gd name="connsiteY2" fmla="*/ 1446818 h 2876692"/>
              <a:gd name="connsiteX3" fmla="*/ 1482281 w 3148668"/>
              <a:gd name="connsiteY3" fmla="*/ 2874250 h 2876692"/>
              <a:gd name="connsiteX4" fmla="*/ 44 w 3148668"/>
              <a:gd name="connsiteY4" fmla="*/ 1532543 h 2876692"/>
              <a:gd name="connsiteX0" fmla="*/ 1102 w 3149726"/>
              <a:gd name="connsiteY0" fmla="*/ 1532543 h 2870405"/>
              <a:gd name="connsiteX1" fmla="*/ 1524614 w 3149726"/>
              <a:gd name="connsiteY1" fmla="*/ 336 h 2870405"/>
              <a:gd name="connsiteX2" fmla="*/ 3149726 w 3149726"/>
              <a:gd name="connsiteY2" fmla="*/ 1446818 h 2870405"/>
              <a:gd name="connsiteX3" fmla="*/ 1334114 w 3149726"/>
              <a:gd name="connsiteY3" fmla="*/ 2867900 h 2870405"/>
              <a:gd name="connsiteX4" fmla="*/ 1102 w 3149726"/>
              <a:gd name="connsiteY4" fmla="*/ 1532543 h 2870405"/>
              <a:gd name="connsiteX0" fmla="*/ 391 w 3149015"/>
              <a:gd name="connsiteY0" fmla="*/ 1532543 h 2876692"/>
              <a:gd name="connsiteX1" fmla="*/ 1523903 w 3149015"/>
              <a:gd name="connsiteY1" fmla="*/ 336 h 2876692"/>
              <a:gd name="connsiteX2" fmla="*/ 3149015 w 3149015"/>
              <a:gd name="connsiteY2" fmla="*/ 1446818 h 2876692"/>
              <a:gd name="connsiteX3" fmla="*/ 1406428 w 3149015"/>
              <a:gd name="connsiteY3" fmla="*/ 2874250 h 2876692"/>
              <a:gd name="connsiteX4" fmla="*/ 391 w 3149015"/>
              <a:gd name="connsiteY4" fmla="*/ 1532543 h 2876692"/>
              <a:gd name="connsiteX0" fmla="*/ 530 w 3149154"/>
              <a:gd name="connsiteY0" fmla="*/ 1532543 h 2878314"/>
              <a:gd name="connsiteX1" fmla="*/ 1524042 w 3149154"/>
              <a:gd name="connsiteY1" fmla="*/ 336 h 2878314"/>
              <a:gd name="connsiteX2" fmla="*/ 3149154 w 3149154"/>
              <a:gd name="connsiteY2" fmla="*/ 1446818 h 2878314"/>
              <a:gd name="connsiteX3" fmla="*/ 1406567 w 3149154"/>
              <a:gd name="connsiteY3" fmla="*/ 2874250 h 2878314"/>
              <a:gd name="connsiteX4" fmla="*/ 530 w 3149154"/>
              <a:gd name="connsiteY4" fmla="*/ 1532543 h 2878314"/>
              <a:gd name="connsiteX0" fmla="*/ 2323 w 3150947"/>
              <a:gd name="connsiteY0" fmla="*/ 1532543 h 2840842"/>
              <a:gd name="connsiteX1" fmla="*/ 1525835 w 3150947"/>
              <a:gd name="connsiteY1" fmla="*/ 336 h 2840842"/>
              <a:gd name="connsiteX2" fmla="*/ 3150947 w 3150947"/>
              <a:gd name="connsiteY2" fmla="*/ 1446818 h 2840842"/>
              <a:gd name="connsiteX3" fmla="*/ 1297235 w 3150947"/>
              <a:gd name="connsiteY3" fmla="*/ 2836150 h 2840842"/>
              <a:gd name="connsiteX4" fmla="*/ 2323 w 3150947"/>
              <a:gd name="connsiteY4" fmla="*/ 1532543 h 2840842"/>
              <a:gd name="connsiteX0" fmla="*/ 1741 w 3150365"/>
              <a:gd name="connsiteY0" fmla="*/ 1532543 h 2855726"/>
              <a:gd name="connsiteX1" fmla="*/ 1525253 w 3150365"/>
              <a:gd name="connsiteY1" fmla="*/ 336 h 2855726"/>
              <a:gd name="connsiteX2" fmla="*/ 3150365 w 3150365"/>
              <a:gd name="connsiteY2" fmla="*/ 1446818 h 2855726"/>
              <a:gd name="connsiteX3" fmla="*/ 1296653 w 3150365"/>
              <a:gd name="connsiteY3" fmla="*/ 2836150 h 2855726"/>
              <a:gd name="connsiteX4" fmla="*/ 1741 w 3150365"/>
              <a:gd name="connsiteY4" fmla="*/ 1532543 h 2855726"/>
              <a:gd name="connsiteX0" fmla="*/ 4563 w 3153187"/>
              <a:gd name="connsiteY0" fmla="*/ 1532543 h 2867828"/>
              <a:gd name="connsiteX1" fmla="*/ 1528075 w 3153187"/>
              <a:gd name="connsiteY1" fmla="*/ 336 h 2867828"/>
              <a:gd name="connsiteX2" fmla="*/ 3153187 w 3153187"/>
              <a:gd name="connsiteY2" fmla="*/ 1446818 h 2867828"/>
              <a:gd name="connsiteX3" fmla="*/ 1182000 w 3153187"/>
              <a:gd name="connsiteY3" fmla="*/ 2848850 h 2867828"/>
              <a:gd name="connsiteX4" fmla="*/ 4563 w 3153187"/>
              <a:gd name="connsiteY4" fmla="*/ 1532543 h 2867828"/>
              <a:gd name="connsiteX0" fmla="*/ 563 w 3149187"/>
              <a:gd name="connsiteY0" fmla="*/ 1532543 h 2867828"/>
              <a:gd name="connsiteX1" fmla="*/ 1524075 w 3149187"/>
              <a:gd name="connsiteY1" fmla="*/ 336 h 2867828"/>
              <a:gd name="connsiteX2" fmla="*/ 3149187 w 3149187"/>
              <a:gd name="connsiteY2" fmla="*/ 1446818 h 2867828"/>
              <a:gd name="connsiteX3" fmla="*/ 1178000 w 3149187"/>
              <a:gd name="connsiteY3" fmla="*/ 2848850 h 2867828"/>
              <a:gd name="connsiteX4" fmla="*/ 563 w 3149187"/>
              <a:gd name="connsiteY4" fmla="*/ 1532543 h 2867828"/>
              <a:gd name="connsiteX0" fmla="*/ 859 w 3149483"/>
              <a:gd name="connsiteY0" fmla="*/ 1532212 h 2867497"/>
              <a:gd name="connsiteX1" fmla="*/ 1524371 w 3149483"/>
              <a:gd name="connsiteY1" fmla="*/ 5 h 2867497"/>
              <a:gd name="connsiteX2" fmla="*/ 3149483 w 3149483"/>
              <a:gd name="connsiteY2" fmla="*/ 1446487 h 2867497"/>
              <a:gd name="connsiteX3" fmla="*/ 1178296 w 3149483"/>
              <a:gd name="connsiteY3" fmla="*/ 2848519 h 2867497"/>
              <a:gd name="connsiteX4" fmla="*/ 859 w 3149483"/>
              <a:gd name="connsiteY4" fmla="*/ 1532212 h 2867497"/>
              <a:gd name="connsiteX0" fmla="*/ 1159 w 3149783"/>
              <a:gd name="connsiteY0" fmla="*/ 1522687 h 2857972"/>
              <a:gd name="connsiteX1" fmla="*/ 1343696 w 3149783"/>
              <a:gd name="connsiteY1" fmla="*/ 5 h 2857972"/>
              <a:gd name="connsiteX2" fmla="*/ 3149783 w 3149783"/>
              <a:gd name="connsiteY2" fmla="*/ 1436962 h 2857972"/>
              <a:gd name="connsiteX3" fmla="*/ 1178596 w 3149783"/>
              <a:gd name="connsiteY3" fmla="*/ 2838994 h 2857972"/>
              <a:gd name="connsiteX4" fmla="*/ 1159 w 3149783"/>
              <a:gd name="connsiteY4" fmla="*/ 1522687 h 2857972"/>
              <a:gd name="connsiteX0" fmla="*/ 704 w 3149328"/>
              <a:gd name="connsiteY0" fmla="*/ 1522687 h 2857972"/>
              <a:gd name="connsiteX1" fmla="*/ 1305141 w 3149328"/>
              <a:gd name="connsiteY1" fmla="*/ 5 h 2857972"/>
              <a:gd name="connsiteX2" fmla="*/ 3149328 w 3149328"/>
              <a:gd name="connsiteY2" fmla="*/ 1436962 h 2857972"/>
              <a:gd name="connsiteX3" fmla="*/ 1178141 w 3149328"/>
              <a:gd name="connsiteY3" fmla="*/ 2838994 h 2857972"/>
              <a:gd name="connsiteX4" fmla="*/ 704 w 3149328"/>
              <a:gd name="connsiteY4" fmla="*/ 1522687 h 2857972"/>
              <a:gd name="connsiteX0" fmla="*/ 193 w 3148817"/>
              <a:gd name="connsiteY0" fmla="*/ 1522687 h 2857972"/>
              <a:gd name="connsiteX1" fmla="*/ 1304630 w 3148817"/>
              <a:gd name="connsiteY1" fmla="*/ 5 h 2857972"/>
              <a:gd name="connsiteX2" fmla="*/ 3148817 w 3148817"/>
              <a:gd name="connsiteY2" fmla="*/ 1436962 h 2857972"/>
              <a:gd name="connsiteX3" fmla="*/ 1177630 w 3148817"/>
              <a:gd name="connsiteY3" fmla="*/ 2838994 h 2857972"/>
              <a:gd name="connsiteX4" fmla="*/ 193 w 3148817"/>
              <a:gd name="connsiteY4" fmla="*/ 1522687 h 2857972"/>
              <a:gd name="connsiteX0" fmla="*/ 479 w 3149103"/>
              <a:gd name="connsiteY0" fmla="*/ 1522687 h 2857972"/>
              <a:gd name="connsiteX1" fmla="*/ 1304916 w 3149103"/>
              <a:gd name="connsiteY1" fmla="*/ 5 h 2857972"/>
              <a:gd name="connsiteX2" fmla="*/ 3149103 w 3149103"/>
              <a:gd name="connsiteY2" fmla="*/ 1436962 h 2857972"/>
              <a:gd name="connsiteX3" fmla="*/ 1177916 w 3149103"/>
              <a:gd name="connsiteY3" fmla="*/ 2838994 h 2857972"/>
              <a:gd name="connsiteX4" fmla="*/ 479 w 3149103"/>
              <a:gd name="connsiteY4" fmla="*/ 1522687 h 2857972"/>
              <a:gd name="connsiteX0" fmla="*/ 435 w 3149059"/>
              <a:gd name="connsiteY0" fmla="*/ 1522687 h 2864035"/>
              <a:gd name="connsiteX1" fmla="*/ 1304872 w 3149059"/>
              <a:gd name="connsiteY1" fmla="*/ 5 h 2864035"/>
              <a:gd name="connsiteX2" fmla="*/ 3149059 w 3149059"/>
              <a:gd name="connsiteY2" fmla="*/ 1436962 h 2864035"/>
              <a:gd name="connsiteX3" fmla="*/ 1203272 w 3149059"/>
              <a:gd name="connsiteY3" fmla="*/ 2845344 h 2864035"/>
              <a:gd name="connsiteX4" fmla="*/ 435 w 3149059"/>
              <a:gd name="connsiteY4" fmla="*/ 1522687 h 2864035"/>
              <a:gd name="connsiteX0" fmla="*/ 562 w 3149186"/>
              <a:gd name="connsiteY0" fmla="*/ 1522687 h 2872745"/>
              <a:gd name="connsiteX1" fmla="*/ 1304999 w 3149186"/>
              <a:gd name="connsiteY1" fmla="*/ 5 h 2872745"/>
              <a:gd name="connsiteX2" fmla="*/ 3149186 w 3149186"/>
              <a:gd name="connsiteY2" fmla="*/ 1436962 h 2872745"/>
              <a:gd name="connsiteX3" fmla="*/ 1203399 w 3149186"/>
              <a:gd name="connsiteY3" fmla="*/ 2845344 h 2872745"/>
              <a:gd name="connsiteX4" fmla="*/ 562 w 3149186"/>
              <a:gd name="connsiteY4" fmla="*/ 1522687 h 2872745"/>
              <a:gd name="connsiteX0" fmla="*/ 917 w 3149541"/>
              <a:gd name="connsiteY0" fmla="*/ 1522687 h 2866757"/>
              <a:gd name="connsiteX1" fmla="*/ 1305354 w 3149541"/>
              <a:gd name="connsiteY1" fmla="*/ 5 h 2866757"/>
              <a:gd name="connsiteX2" fmla="*/ 3149541 w 3149541"/>
              <a:gd name="connsiteY2" fmla="*/ 1436962 h 2866757"/>
              <a:gd name="connsiteX3" fmla="*/ 1178354 w 3149541"/>
              <a:gd name="connsiteY3" fmla="*/ 2838994 h 2866757"/>
              <a:gd name="connsiteX4" fmla="*/ 917 w 3149541"/>
              <a:gd name="connsiteY4" fmla="*/ 1522687 h 2866757"/>
              <a:gd name="connsiteX0" fmla="*/ 474 w 3037973"/>
              <a:gd name="connsiteY0" fmla="*/ 1523210 h 2839778"/>
              <a:gd name="connsiteX1" fmla="*/ 1304911 w 3037973"/>
              <a:gd name="connsiteY1" fmla="*/ 528 h 2839778"/>
              <a:gd name="connsiteX2" fmla="*/ 3037973 w 3037973"/>
              <a:gd name="connsiteY2" fmla="*/ 1418435 h 2839778"/>
              <a:gd name="connsiteX3" fmla="*/ 1177911 w 3037973"/>
              <a:gd name="connsiteY3" fmla="*/ 2839517 h 2839778"/>
              <a:gd name="connsiteX4" fmla="*/ 474 w 3037973"/>
              <a:gd name="connsiteY4" fmla="*/ 1523210 h 2839778"/>
              <a:gd name="connsiteX0" fmla="*/ 486 w 3149110"/>
              <a:gd name="connsiteY0" fmla="*/ 1523000 h 2839470"/>
              <a:gd name="connsiteX1" fmla="*/ 1304923 w 3149110"/>
              <a:gd name="connsiteY1" fmla="*/ 318 h 2839470"/>
              <a:gd name="connsiteX2" fmla="*/ 3149110 w 3149110"/>
              <a:gd name="connsiteY2" fmla="*/ 1440450 h 2839470"/>
              <a:gd name="connsiteX3" fmla="*/ 1177923 w 3149110"/>
              <a:gd name="connsiteY3" fmla="*/ 2839307 h 2839470"/>
              <a:gd name="connsiteX4" fmla="*/ 486 w 3149110"/>
              <a:gd name="connsiteY4" fmla="*/ 1523000 h 2839470"/>
              <a:gd name="connsiteX0" fmla="*/ 757 w 3149381"/>
              <a:gd name="connsiteY0" fmla="*/ 1523000 h 2868446"/>
              <a:gd name="connsiteX1" fmla="*/ 1305194 w 3149381"/>
              <a:gd name="connsiteY1" fmla="*/ 318 h 2868446"/>
              <a:gd name="connsiteX2" fmla="*/ 3149381 w 3149381"/>
              <a:gd name="connsiteY2" fmla="*/ 1440450 h 2868446"/>
              <a:gd name="connsiteX3" fmla="*/ 1178194 w 3149381"/>
              <a:gd name="connsiteY3" fmla="*/ 2839307 h 2868446"/>
              <a:gd name="connsiteX4" fmla="*/ 757 w 3149381"/>
              <a:gd name="connsiteY4" fmla="*/ 1523000 h 2868446"/>
              <a:gd name="connsiteX0" fmla="*/ 266 w 3148890"/>
              <a:gd name="connsiteY0" fmla="*/ 1523000 h 2868446"/>
              <a:gd name="connsiteX1" fmla="*/ 1304703 w 3148890"/>
              <a:gd name="connsiteY1" fmla="*/ 318 h 2868446"/>
              <a:gd name="connsiteX2" fmla="*/ 3148890 w 3148890"/>
              <a:gd name="connsiteY2" fmla="*/ 1440450 h 2868446"/>
              <a:gd name="connsiteX3" fmla="*/ 1177703 w 3148890"/>
              <a:gd name="connsiteY3" fmla="*/ 2839307 h 2868446"/>
              <a:gd name="connsiteX4" fmla="*/ 266 w 3148890"/>
              <a:gd name="connsiteY4" fmla="*/ 1523000 h 2868446"/>
              <a:gd name="connsiteX0" fmla="*/ 496 w 3149120"/>
              <a:gd name="connsiteY0" fmla="*/ 1525347 h 2870793"/>
              <a:gd name="connsiteX1" fmla="*/ 1304933 w 3149120"/>
              <a:gd name="connsiteY1" fmla="*/ 2665 h 2870793"/>
              <a:gd name="connsiteX2" fmla="*/ 3149120 w 3149120"/>
              <a:gd name="connsiteY2" fmla="*/ 1442797 h 2870793"/>
              <a:gd name="connsiteX3" fmla="*/ 1177933 w 3149120"/>
              <a:gd name="connsiteY3" fmla="*/ 2841654 h 2870793"/>
              <a:gd name="connsiteX4" fmla="*/ 496 w 3149120"/>
              <a:gd name="connsiteY4" fmla="*/ 1525347 h 2870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120" h="2870793">
                <a:moveTo>
                  <a:pt x="496" y="1525347"/>
                </a:moveTo>
                <a:cubicBezTo>
                  <a:pt x="-16437" y="852157"/>
                  <a:pt x="399162" y="44998"/>
                  <a:pt x="1304933" y="2665"/>
                </a:cubicBezTo>
                <a:cubicBezTo>
                  <a:pt x="2210704" y="-39668"/>
                  <a:pt x="3149120" y="421490"/>
                  <a:pt x="3149120" y="1442797"/>
                </a:cubicBezTo>
                <a:cubicBezTo>
                  <a:pt x="3149120" y="2718104"/>
                  <a:pt x="1953529" y="2967596"/>
                  <a:pt x="1177933" y="2841654"/>
                </a:cubicBezTo>
                <a:cubicBezTo>
                  <a:pt x="402337" y="2715712"/>
                  <a:pt x="17429" y="2198537"/>
                  <a:pt x="496" y="1525347"/>
                </a:cubicBezTo>
                <a:close/>
              </a:path>
            </a:pathLst>
          </a:custGeom>
          <a:solidFill>
            <a:schemeClr val="bg2"/>
          </a:solidFill>
        </p:spPr>
        <p:txBody>
          <a:bodyPr lIns="251999" tIns="251999" rIns="251999" bIns="251999" anchor="ctr"/>
          <a:lstStyle>
            <a:lvl1pPr marL="7937" indent="0" algn="ctr">
              <a:buNone/>
              <a:defRPr/>
            </a:lvl1pPr>
          </a:lstStyle>
          <a:p>
            <a:r>
              <a:rPr lang="en-FI"/>
              <a:t>Use if you want images in the cricle, otherwise delete</a:t>
            </a:r>
          </a:p>
        </p:txBody>
      </p:sp>
    </p:spTree>
    <p:extLst>
      <p:ext uri="{BB962C8B-B14F-4D97-AF65-F5344CB8AC3E}">
        <p14:creationId xmlns:p14="http://schemas.microsoft.com/office/powerpoint/2010/main" val="3872824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content 2 column">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73FF1EAE-A64F-B045-CA24-37C5594553F1}"/>
              </a:ext>
            </a:extLst>
          </p:cNvPr>
          <p:cNvSpPr>
            <a:spLocks noGrp="1"/>
          </p:cNvSpPr>
          <p:nvPr>
            <p:ph type="title" hasCustomPrompt="1"/>
          </p:nvPr>
        </p:nvSpPr>
        <p:spPr>
          <a:xfrm>
            <a:off x="675005" y="620713"/>
            <a:ext cx="9001125" cy="1080000"/>
          </a:xfrm>
          <a:prstGeom prst="rect">
            <a:avLst/>
          </a:prstGeom>
        </p:spPr>
        <p:txBody>
          <a:bodyPr vert="horz" lIns="0" tIns="0" rIns="0" bIns="0" rtlCol="0" anchor="ctr" anchorCtr="0">
            <a:noAutofit/>
          </a:bodyPr>
          <a:lstStyle/>
          <a:p>
            <a:r>
              <a:rPr lang="en-US" noProof="0"/>
              <a:t>Click to insert Headline</a:t>
            </a:r>
            <a:endParaRPr lang="en-GB" noProof="0"/>
          </a:p>
        </p:txBody>
      </p:sp>
      <p:sp>
        <p:nvSpPr>
          <p:cNvPr id="10" name="Text Placeholder 3">
            <a:extLst>
              <a:ext uri="{FF2B5EF4-FFF2-40B4-BE49-F238E27FC236}">
                <a16:creationId xmlns:a16="http://schemas.microsoft.com/office/drawing/2014/main" id="{C364CD46-94A9-F4CF-B338-4620DF54B280}"/>
              </a:ext>
            </a:extLst>
          </p:cNvPr>
          <p:cNvSpPr>
            <a:spLocks noGrp="1"/>
          </p:cNvSpPr>
          <p:nvPr>
            <p:ph type="body" sz="quarter" idx="13" hasCustomPrompt="1"/>
          </p:nvPr>
        </p:nvSpPr>
        <p:spPr>
          <a:xfrm>
            <a:off x="695326" y="341037"/>
            <a:ext cx="7200900" cy="266400"/>
          </a:xfr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4" name="Content Placeholder 6">
            <a:extLst>
              <a:ext uri="{FF2B5EF4-FFF2-40B4-BE49-F238E27FC236}">
                <a16:creationId xmlns:a16="http://schemas.microsoft.com/office/drawing/2014/main" id="{2DD4E185-20AE-67DB-E450-FD469CBBA7CB}"/>
              </a:ext>
            </a:extLst>
          </p:cNvPr>
          <p:cNvSpPr>
            <a:spLocks noGrp="1"/>
          </p:cNvSpPr>
          <p:nvPr>
            <p:ph sz="quarter" idx="17" hasCustomPrompt="1"/>
          </p:nvPr>
        </p:nvSpPr>
        <p:spPr>
          <a:xfrm>
            <a:off x="695325" y="1663416"/>
            <a:ext cx="7180582" cy="575534"/>
          </a:xfrm>
          <a:prstGeom prst="rect">
            <a:avLst/>
          </a:prstGeom>
        </p:spPr>
        <p:txBody>
          <a:bodyPr lIns="0" tIns="0" rIns="0" bIns="0"/>
          <a:lstStyle>
            <a:lvl1pPr marL="0" indent="0">
              <a:buClr>
                <a:srgbClr val="F7673B"/>
              </a:buClr>
              <a:buNone/>
              <a:defRPr sz="1600" b="0" i="0" spc="-30" baseline="0">
                <a:solidFill>
                  <a:schemeClr val="accent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Insert ingress text if necessary -keep it quite short or use other template</a:t>
            </a:r>
          </a:p>
        </p:txBody>
      </p:sp>
      <p:sp>
        <p:nvSpPr>
          <p:cNvPr id="9" name="Content Placeholder 6">
            <a:extLst>
              <a:ext uri="{FF2B5EF4-FFF2-40B4-BE49-F238E27FC236}">
                <a16:creationId xmlns:a16="http://schemas.microsoft.com/office/drawing/2014/main" id="{E124C301-5EBB-4738-9566-3B66FC48DDB2}"/>
              </a:ext>
            </a:extLst>
          </p:cNvPr>
          <p:cNvSpPr>
            <a:spLocks noGrp="1"/>
          </p:cNvSpPr>
          <p:nvPr>
            <p:ph sz="quarter" idx="10" hasCustomPrompt="1"/>
          </p:nvPr>
        </p:nvSpPr>
        <p:spPr>
          <a:xfrm>
            <a:off x="695325" y="2276211"/>
            <a:ext cx="5078942" cy="3991822"/>
          </a:xfrm>
          <a:prstGeom prst="rect">
            <a:avLst/>
          </a:prstGeom>
        </p:spPr>
        <p:txBody>
          <a:bodyPr lIns="0" tIns="0" rIns="0" bIns="0"/>
          <a:lstStyle>
            <a:lvl1pPr>
              <a:buClr>
                <a:srgbClr val="F7673B"/>
              </a:buClr>
              <a:defRPr b="0" i="0" spc="-40" baseline="0">
                <a:solidFill>
                  <a:srgbClr val="0F3D51"/>
                </a:solidFill>
                <a:latin typeface="+mn-lt"/>
              </a:defRPr>
            </a:lvl1pPr>
            <a:lvl2pPr marL="312738" indent="-127000">
              <a:buClr>
                <a:srgbClr val="F7673B"/>
              </a:buClr>
              <a:tabLst/>
              <a:defRPr b="0" i="0" spc="-30" baseline="0">
                <a:solidFill>
                  <a:schemeClr val="tx2"/>
                </a:solidFill>
                <a:latin typeface="+mn-lt"/>
              </a:defRPr>
            </a:lvl2pPr>
            <a:lvl3pPr marL="490538" indent="-127000">
              <a:buClr>
                <a:srgbClr val="F7673B"/>
              </a:buClr>
              <a:tabLst/>
              <a:defRPr b="0" i="0" spc="-30" baseline="0">
                <a:solidFill>
                  <a:schemeClr val="tx2"/>
                </a:solidFill>
                <a:latin typeface="+mn-lt"/>
              </a:defRPr>
            </a:lvl3pPr>
            <a:lvl4pPr marL="625475" indent="-1349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US"/>
              <a:t>Click to edit text or drop image</a:t>
            </a:r>
          </a:p>
          <a:p>
            <a:pPr lvl="1"/>
            <a:r>
              <a:rPr lang="en-US"/>
              <a:t>Second level</a:t>
            </a:r>
          </a:p>
          <a:p>
            <a:pPr lvl="2"/>
            <a:r>
              <a:rPr lang="en-US"/>
              <a:t>Third level</a:t>
            </a:r>
          </a:p>
          <a:p>
            <a:pPr lvl="3"/>
            <a:r>
              <a:rPr lang="en-US"/>
              <a:t>Fourth level</a:t>
            </a:r>
          </a:p>
        </p:txBody>
      </p:sp>
      <p:sp>
        <p:nvSpPr>
          <p:cNvPr id="6" name="Content Placeholder 6">
            <a:extLst>
              <a:ext uri="{FF2B5EF4-FFF2-40B4-BE49-F238E27FC236}">
                <a16:creationId xmlns:a16="http://schemas.microsoft.com/office/drawing/2014/main" id="{8C2B36CB-60D4-41E7-8A65-3EA760409633}"/>
              </a:ext>
            </a:extLst>
          </p:cNvPr>
          <p:cNvSpPr>
            <a:spLocks noGrp="1"/>
          </p:cNvSpPr>
          <p:nvPr>
            <p:ph sz="quarter" idx="18" hasCustomPrompt="1"/>
          </p:nvPr>
        </p:nvSpPr>
        <p:spPr>
          <a:xfrm>
            <a:off x="6417735" y="2276211"/>
            <a:ext cx="5078942" cy="3991822"/>
          </a:xfrm>
          <a:prstGeom prst="rect">
            <a:avLst/>
          </a:prstGeom>
        </p:spPr>
        <p:txBody>
          <a:bodyPr lIns="0" tIns="0" rIns="0" bIns="0"/>
          <a:lstStyle>
            <a:lvl1pPr>
              <a:buClr>
                <a:srgbClr val="F7673B"/>
              </a:buClr>
              <a:defRPr b="0" i="0" spc="-40" baseline="0">
                <a:solidFill>
                  <a:srgbClr val="0F3D51"/>
                </a:solidFill>
                <a:latin typeface="+mn-lt"/>
              </a:defRPr>
            </a:lvl1pPr>
            <a:lvl2pPr marL="312738" indent="-127000">
              <a:buClr>
                <a:srgbClr val="F7673B"/>
              </a:buClr>
              <a:tabLst/>
              <a:defRPr b="0" i="0" spc="-30" baseline="0">
                <a:solidFill>
                  <a:schemeClr val="tx2"/>
                </a:solidFill>
                <a:latin typeface="+mn-lt"/>
              </a:defRPr>
            </a:lvl2pPr>
            <a:lvl3pPr marL="490538" indent="-127000">
              <a:buClr>
                <a:srgbClr val="F7673B"/>
              </a:buClr>
              <a:tabLst/>
              <a:defRPr b="0" i="0" spc="-30" baseline="0">
                <a:solidFill>
                  <a:schemeClr val="tx2"/>
                </a:solidFill>
                <a:latin typeface="+mn-lt"/>
              </a:defRPr>
            </a:lvl3pPr>
            <a:lvl4pPr marL="625475" indent="-1349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US"/>
              <a:t>Click to edit text or drop image</a:t>
            </a:r>
          </a:p>
          <a:p>
            <a:pPr lvl="1"/>
            <a:r>
              <a:rPr lang="en-US"/>
              <a:t>Second level</a:t>
            </a:r>
          </a:p>
          <a:p>
            <a:pPr lvl="2"/>
            <a:r>
              <a:rPr lang="en-US"/>
              <a:t>Third level</a:t>
            </a:r>
          </a:p>
          <a:p>
            <a:pPr lvl="3"/>
            <a:r>
              <a:rPr lang="en-US"/>
              <a:t>Fourth level</a:t>
            </a:r>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2" name="Footer Placeholder 1">
            <a:extLst>
              <a:ext uri="{FF2B5EF4-FFF2-40B4-BE49-F238E27FC236}">
                <a16:creationId xmlns:a16="http://schemas.microsoft.com/office/drawing/2014/main" id="{803C272D-2C6C-B999-D5CA-27B82310BBF5}"/>
              </a:ext>
            </a:extLst>
          </p:cNvPr>
          <p:cNvSpPr>
            <a:spLocks noGrp="1"/>
          </p:cNvSpPr>
          <p:nvPr>
            <p:ph type="ftr" sz="quarter" idx="15"/>
          </p:nvPr>
        </p:nvSpPr>
        <p:spPr>
          <a:xfrm rot="5400000">
            <a:off x="10057335" y="2392978"/>
            <a:ext cx="3574935" cy="224310"/>
          </a:xfrm>
          <a:prstGeom prst="rect">
            <a:avLst/>
          </a:prstGeom>
        </p:spPr>
        <p:txBody>
          <a:bodyPr/>
          <a:lstStyle/>
          <a:p>
            <a:r>
              <a:rPr lang="fi-FI"/>
              <a:t>CONFIDENTIAL</a:t>
            </a:r>
          </a:p>
        </p:txBody>
      </p:sp>
      <p:sp>
        <p:nvSpPr>
          <p:cNvPr id="3" name="Slide Number Placeholder 2">
            <a:extLst>
              <a:ext uri="{FF2B5EF4-FFF2-40B4-BE49-F238E27FC236}">
                <a16:creationId xmlns:a16="http://schemas.microsoft.com/office/drawing/2014/main" id="{DAA94EDC-0103-4FB7-84BA-4C65237926AC}"/>
              </a:ext>
            </a:extLst>
          </p:cNvPr>
          <p:cNvSpPr>
            <a:spLocks noGrp="1"/>
          </p:cNvSpPr>
          <p:nvPr>
            <p:ph type="sldNum" sz="quarter" idx="16"/>
          </p:nvPr>
        </p:nvSpPr>
        <p:spPr/>
        <p:txBody>
          <a:bodyPr/>
          <a:lstStyle/>
          <a:p>
            <a:fld id="{B64FCF4A-2F3F-4397-9C44-D2344643394B}" type="slidenum">
              <a:rPr lang="fi-FI" smtClean="0"/>
              <a:pPr/>
              <a:t>‹#›</a:t>
            </a:fld>
            <a:endParaRPr lang="fi-FI"/>
          </a:p>
        </p:txBody>
      </p:sp>
      <p:sp>
        <p:nvSpPr>
          <p:cNvPr id="11" name="Freeform: Shape 19">
            <a:extLst>
              <a:ext uri="{FF2B5EF4-FFF2-40B4-BE49-F238E27FC236}">
                <a16:creationId xmlns:a16="http://schemas.microsoft.com/office/drawing/2014/main" id="{72D99755-59C7-1983-1867-3D2E4A65094F}"/>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712050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content 3 column">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73FF1EAE-A64F-B045-CA24-37C5594553F1}"/>
              </a:ext>
            </a:extLst>
          </p:cNvPr>
          <p:cNvSpPr>
            <a:spLocks noGrp="1"/>
          </p:cNvSpPr>
          <p:nvPr>
            <p:ph type="title" hasCustomPrompt="1"/>
          </p:nvPr>
        </p:nvSpPr>
        <p:spPr>
          <a:xfrm>
            <a:off x="675005" y="620713"/>
            <a:ext cx="9001125" cy="1080000"/>
          </a:xfrm>
          <a:prstGeom prst="rect">
            <a:avLst/>
          </a:prstGeom>
        </p:spPr>
        <p:txBody>
          <a:bodyPr vert="horz" lIns="0" tIns="0" rIns="0" bIns="0" rtlCol="0" anchor="ctr" anchorCtr="0">
            <a:noAutofit/>
          </a:bodyPr>
          <a:lstStyle/>
          <a:p>
            <a:r>
              <a:rPr lang="en-US" noProof="0"/>
              <a:t>Click to insert Headline</a:t>
            </a:r>
            <a:endParaRPr lang="en-GB" noProof="0"/>
          </a:p>
        </p:txBody>
      </p:sp>
      <p:sp>
        <p:nvSpPr>
          <p:cNvPr id="10" name="Text Placeholder 3">
            <a:extLst>
              <a:ext uri="{FF2B5EF4-FFF2-40B4-BE49-F238E27FC236}">
                <a16:creationId xmlns:a16="http://schemas.microsoft.com/office/drawing/2014/main" id="{C364CD46-94A9-F4CF-B338-4620DF54B280}"/>
              </a:ext>
            </a:extLst>
          </p:cNvPr>
          <p:cNvSpPr>
            <a:spLocks noGrp="1"/>
          </p:cNvSpPr>
          <p:nvPr>
            <p:ph type="body" sz="quarter" idx="13" hasCustomPrompt="1"/>
          </p:nvPr>
        </p:nvSpPr>
        <p:spPr>
          <a:xfrm>
            <a:off x="695326" y="341037"/>
            <a:ext cx="7200900" cy="266400"/>
          </a:xfr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4" name="Content Placeholder 6">
            <a:extLst>
              <a:ext uri="{FF2B5EF4-FFF2-40B4-BE49-F238E27FC236}">
                <a16:creationId xmlns:a16="http://schemas.microsoft.com/office/drawing/2014/main" id="{2DD4E185-20AE-67DB-E450-FD469CBBA7CB}"/>
              </a:ext>
            </a:extLst>
          </p:cNvPr>
          <p:cNvSpPr>
            <a:spLocks noGrp="1"/>
          </p:cNvSpPr>
          <p:nvPr>
            <p:ph sz="quarter" idx="17" hasCustomPrompt="1"/>
          </p:nvPr>
        </p:nvSpPr>
        <p:spPr>
          <a:xfrm>
            <a:off x="695325" y="1663416"/>
            <a:ext cx="7180582" cy="575534"/>
          </a:xfrm>
          <a:prstGeom prst="rect">
            <a:avLst/>
          </a:prstGeom>
        </p:spPr>
        <p:txBody>
          <a:bodyPr lIns="0" tIns="0" rIns="0" bIns="0"/>
          <a:lstStyle>
            <a:lvl1pPr marL="0" indent="0">
              <a:buClr>
                <a:srgbClr val="F7673B"/>
              </a:buClr>
              <a:buNone/>
              <a:defRPr sz="1600" b="0" i="0" spc="-30" baseline="0">
                <a:solidFill>
                  <a:schemeClr val="accent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Insert ingress text if necessary -keep it quite short or use other template</a:t>
            </a:r>
          </a:p>
        </p:txBody>
      </p:sp>
      <p:sp>
        <p:nvSpPr>
          <p:cNvPr id="9" name="Content Placeholder 6">
            <a:extLst>
              <a:ext uri="{FF2B5EF4-FFF2-40B4-BE49-F238E27FC236}">
                <a16:creationId xmlns:a16="http://schemas.microsoft.com/office/drawing/2014/main" id="{E124C301-5EBB-4738-9566-3B66FC48DDB2}"/>
              </a:ext>
            </a:extLst>
          </p:cNvPr>
          <p:cNvSpPr>
            <a:spLocks noGrp="1"/>
          </p:cNvSpPr>
          <p:nvPr>
            <p:ph sz="quarter" idx="10" hasCustomPrompt="1"/>
          </p:nvPr>
        </p:nvSpPr>
        <p:spPr>
          <a:xfrm>
            <a:off x="695325" y="2276211"/>
            <a:ext cx="3482780" cy="3991822"/>
          </a:xfrm>
          <a:prstGeom prst="rect">
            <a:avLst/>
          </a:prstGeom>
        </p:spPr>
        <p:txBody>
          <a:bodyPr lIns="0" tIns="0" rIns="0" bIns="0"/>
          <a:lstStyle>
            <a:lvl1pPr>
              <a:buClr>
                <a:srgbClr val="F7673B"/>
              </a:buClr>
              <a:defRPr b="0" i="0" spc="-40" baseline="0">
                <a:solidFill>
                  <a:srgbClr val="0F3D51"/>
                </a:solidFill>
                <a:latin typeface="+mn-lt"/>
              </a:defRPr>
            </a:lvl1pPr>
            <a:lvl2pPr marL="312738" indent="-127000">
              <a:buClr>
                <a:srgbClr val="F7673B"/>
              </a:buClr>
              <a:tabLst/>
              <a:defRPr b="0" i="0" spc="-30" baseline="0">
                <a:solidFill>
                  <a:schemeClr val="tx2"/>
                </a:solidFill>
                <a:latin typeface="+mn-lt"/>
              </a:defRPr>
            </a:lvl2pPr>
            <a:lvl3pPr marL="490538" indent="-127000">
              <a:buClr>
                <a:srgbClr val="F7673B"/>
              </a:buClr>
              <a:tabLst/>
              <a:defRPr b="0" i="0" spc="-30" baseline="0">
                <a:solidFill>
                  <a:schemeClr val="tx2"/>
                </a:solidFill>
                <a:latin typeface="+mn-lt"/>
              </a:defRPr>
            </a:lvl3pPr>
            <a:lvl4pPr marL="625475" indent="-1349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US"/>
              <a:t>Click to edit text or drop image</a:t>
            </a:r>
          </a:p>
          <a:p>
            <a:pPr lvl="1"/>
            <a:r>
              <a:rPr lang="en-US"/>
              <a:t>Second level</a:t>
            </a:r>
          </a:p>
          <a:p>
            <a:pPr lvl="2"/>
            <a:r>
              <a:rPr lang="en-US"/>
              <a:t>Third level</a:t>
            </a:r>
          </a:p>
          <a:p>
            <a:pPr lvl="3"/>
            <a:r>
              <a:rPr lang="en-US"/>
              <a:t>Fourth level</a:t>
            </a:r>
          </a:p>
        </p:txBody>
      </p:sp>
      <p:sp>
        <p:nvSpPr>
          <p:cNvPr id="6" name="Content Placeholder 6">
            <a:extLst>
              <a:ext uri="{FF2B5EF4-FFF2-40B4-BE49-F238E27FC236}">
                <a16:creationId xmlns:a16="http://schemas.microsoft.com/office/drawing/2014/main" id="{8C2B36CB-60D4-41E7-8A65-3EA760409633}"/>
              </a:ext>
            </a:extLst>
          </p:cNvPr>
          <p:cNvSpPr>
            <a:spLocks noGrp="1"/>
          </p:cNvSpPr>
          <p:nvPr>
            <p:ph sz="quarter" idx="18" hasCustomPrompt="1"/>
          </p:nvPr>
        </p:nvSpPr>
        <p:spPr>
          <a:xfrm>
            <a:off x="4424481" y="2276211"/>
            <a:ext cx="3380413" cy="3991822"/>
          </a:xfrm>
          <a:prstGeom prst="rect">
            <a:avLst/>
          </a:prstGeom>
        </p:spPr>
        <p:txBody>
          <a:bodyPr lIns="0" tIns="0" rIns="0" bIns="0"/>
          <a:lstStyle>
            <a:lvl1pPr>
              <a:buClr>
                <a:srgbClr val="F7673B"/>
              </a:buClr>
              <a:defRPr b="0" i="0" spc="-40" baseline="0">
                <a:solidFill>
                  <a:srgbClr val="0F3D51"/>
                </a:solidFill>
                <a:latin typeface="+mn-lt"/>
              </a:defRPr>
            </a:lvl1pPr>
            <a:lvl2pPr marL="312738" indent="-127000">
              <a:buClr>
                <a:srgbClr val="F7673B"/>
              </a:buClr>
              <a:tabLst/>
              <a:defRPr b="0" i="0" spc="-30" baseline="0">
                <a:solidFill>
                  <a:schemeClr val="tx2"/>
                </a:solidFill>
                <a:latin typeface="+mn-lt"/>
              </a:defRPr>
            </a:lvl2pPr>
            <a:lvl3pPr marL="490538" indent="-127000">
              <a:buClr>
                <a:srgbClr val="F7673B"/>
              </a:buClr>
              <a:tabLst/>
              <a:defRPr b="0" i="0" spc="-30" baseline="0">
                <a:solidFill>
                  <a:schemeClr val="tx2"/>
                </a:solidFill>
                <a:latin typeface="+mn-lt"/>
              </a:defRPr>
            </a:lvl3pPr>
            <a:lvl4pPr marL="625475" indent="-1349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US"/>
              <a:t>Click to edit text or drop image</a:t>
            </a:r>
          </a:p>
          <a:p>
            <a:pPr lvl="1"/>
            <a:r>
              <a:rPr lang="en-US"/>
              <a:t>Second level</a:t>
            </a:r>
          </a:p>
          <a:p>
            <a:pPr lvl="2"/>
            <a:r>
              <a:rPr lang="en-US"/>
              <a:t>Third level</a:t>
            </a:r>
          </a:p>
          <a:p>
            <a:pPr lvl="3"/>
            <a:r>
              <a:rPr lang="en-US"/>
              <a:t>Fourth level</a:t>
            </a:r>
          </a:p>
        </p:txBody>
      </p:sp>
      <p:sp>
        <p:nvSpPr>
          <p:cNvPr id="7" name="Content Placeholder 6">
            <a:extLst>
              <a:ext uri="{FF2B5EF4-FFF2-40B4-BE49-F238E27FC236}">
                <a16:creationId xmlns:a16="http://schemas.microsoft.com/office/drawing/2014/main" id="{556754DB-CD98-EA7D-CB10-87D6BC54186E}"/>
              </a:ext>
            </a:extLst>
          </p:cNvPr>
          <p:cNvSpPr>
            <a:spLocks noGrp="1"/>
          </p:cNvSpPr>
          <p:nvPr>
            <p:ph sz="quarter" idx="19" hasCustomPrompt="1"/>
          </p:nvPr>
        </p:nvSpPr>
        <p:spPr>
          <a:xfrm>
            <a:off x="8006243" y="2276211"/>
            <a:ext cx="3380413" cy="3991822"/>
          </a:xfrm>
          <a:prstGeom prst="rect">
            <a:avLst/>
          </a:prstGeom>
        </p:spPr>
        <p:txBody>
          <a:bodyPr lIns="0" tIns="0" rIns="0" bIns="0"/>
          <a:lstStyle>
            <a:lvl1pPr>
              <a:buClr>
                <a:srgbClr val="F7673B"/>
              </a:buClr>
              <a:defRPr b="0" i="0" spc="-40" baseline="0">
                <a:solidFill>
                  <a:srgbClr val="0F3D51"/>
                </a:solidFill>
                <a:latin typeface="+mn-lt"/>
              </a:defRPr>
            </a:lvl1pPr>
            <a:lvl2pPr marL="312738" indent="-127000">
              <a:buClr>
                <a:srgbClr val="F7673B"/>
              </a:buClr>
              <a:tabLst/>
              <a:defRPr b="0" i="0" spc="-30" baseline="0">
                <a:solidFill>
                  <a:schemeClr val="tx2"/>
                </a:solidFill>
                <a:latin typeface="+mn-lt"/>
              </a:defRPr>
            </a:lvl2pPr>
            <a:lvl3pPr marL="490538" indent="-127000">
              <a:buClr>
                <a:srgbClr val="F7673B"/>
              </a:buClr>
              <a:tabLst/>
              <a:defRPr b="0" i="0" spc="-30" baseline="0">
                <a:solidFill>
                  <a:schemeClr val="tx2"/>
                </a:solidFill>
                <a:latin typeface="+mn-lt"/>
              </a:defRPr>
            </a:lvl3pPr>
            <a:lvl4pPr marL="625475" indent="-1349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US"/>
              <a:t>Click to edit text or drop image</a:t>
            </a:r>
          </a:p>
          <a:p>
            <a:pPr lvl="1"/>
            <a:r>
              <a:rPr lang="en-US"/>
              <a:t>Second level</a:t>
            </a:r>
          </a:p>
          <a:p>
            <a:pPr lvl="2"/>
            <a:r>
              <a:rPr lang="en-US"/>
              <a:t>Third level</a:t>
            </a:r>
          </a:p>
          <a:p>
            <a:pPr lvl="3"/>
            <a:r>
              <a:rPr lang="en-US"/>
              <a:t>Fourth level</a:t>
            </a:r>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2" name="Footer Placeholder 1">
            <a:extLst>
              <a:ext uri="{FF2B5EF4-FFF2-40B4-BE49-F238E27FC236}">
                <a16:creationId xmlns:a16="http://schemas.microsoft.com/office/drawing/2014/main" id="{803C272D-2C6C-B999-D5CA-27B82310BBF5}"/>
              </a:ext>
            </a:extLst>
          </p:cNvPr>
          <p:cNvSpPr>
            <a:spLocks noGrp="1"/>
          </p:cNvSpPr>
          <p:nvPr>
            <p:ph type="ftr" sz="quarter" idx="15"/>
          </p:nvPr>
        </p:nvSpPr>
        <p:spPr>
          <a:xfrm rot="5400000">
            <a:off x="10057335" y="2392978"/>
            <a:ext cx="3574935" cy="224310"/>
          </a:xfrm>
          <a:prstGeom prst="rect">
            <a:avLst/>
          </a:prstGeom>
        </p:spPr>
        <p:txBody>
          <a:bodyPr/>
          <a:lstStyle/>
          <a:p>
            <a:r>
              <a:rPr lang="fi-FI"/>
              <a:t>CONFIDENTIAL</a:t>
            </a:r>
          </a:p>
        </p:txBody>
      </p:sp>
      <p:sp>
        <p:nvSpPr>
          <p:cNvPr id="3" name="Slide Number Placeholder 2">
            <a:extLst>
              <a:ext uri="{FF2B5EF4-FFF2-40B4-BE49-F238E27FC236}">
                <a16:creationId xmlns:a16="http://schemas.microsoft.com/office/drawing/2014/main" id="{DAA94EDC-0103-4FB7-84BA-4C65237926AC}"/>
              </a:ext>
            </a:extLst>
          </p:cNvPr>
          <p:cNvSpPr>
            <a:spLocks noGrp="1"/>
          </p:cNvSpPr>
          <p:nvPr>
            <p:ph type="sldNum" sz="quarter" idx="16"/>
          </p:nvPr>
        </p:nvSpPr>
        <p:spPr/>
        <p:txBody>
          <a:bodyPr/>
          <a:lstStyle/>
          <a:p>
            <a:fld id="{B64FCF4A-2F3F-4397-9C44-D2344643394B}" type="slidenum">
              <a:rPr lang="fi-FI" smtClean="0"/>
              <a:pPr/>
              <a:t>‹#›</a:t>
            </a:fld>
            <a:endParaRPr lang="fi-FI"/>
          </a:p>
        </p:txBody>
      </p:sp>
      <p:sp>
        <p:nvSpPr>
          <p:cNvPr id="12" name="Freeform: Shape 19">
            <a:extLst>
              <a:ext uri="{FF2B5EF4-FFF2-40B4-BE49-F238E27FC236}">
                <a16:creationId xmlns:a16="http://schemas.microsoft.com/office/drawing/2014/main" id="{BEF84218-0EA0-34B6-59CC-23070E7C66EE}"/>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3930612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content 4 column">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56B1C657-10D1-E9FA-80C3-83DFF7D93A5D}"/>
              </a:ext>
            </a:extLst>
          </p:cNvPr>
          <p:cNvSpPr>
            <a:spLocks noGrp="1"/>
          </p:cNvSpPr>
          <p:nvPr>
            <p:ph type="title" hasCustomPrompt="1"/>
          </p:nvPr>
        </p:nvSpPr>
        <p:spPr>
          <a:xfrm>
            <a:off x="675005" y="620713"/>
            <a:ext cx="9001125" cy="1080000"/>
          </a:xfrm>
          <a:prstGeom prst="rect">
            <a:avLst/>
          </a:prstGeom>
        </p:spPr>
        <p:txBody>
          <a:bodyPr vert="horz" lIns="0" tIns="0" rIns="0" bIns="0" rtlCol="0" anchor="ctr" anchorCtr="0">
            <a:noAutofit/>
          </a:bodyPr>
          <a:lstStyle/>
          <a:p>
            <a:r>
              <a:rPr lang="en-US" noProof="0"/>
              <a:t>Click to insert Headline</a:t>
            </a:r>
            <a:endParaRPr lang="en-GB" noProof="0"/>
          </a:p>
        </p:txBody>
      </p:sp>
      <p:sp>
        <p:nvSpPr>
          <p:cNvPr id="10" name="Text Placeholder 3">
            <a:extLst>
              <a:ext uri="{FF2B5EF4-FFF2-40B4-BE49-F238E27FC236}">
                <a16:creationId xmlns:a16="http://schemas.microsoft.com/office/drawing/2014/main" id="{C364CD46-94A9-F4CF-B338-4620DF54B280}"/>
              </a:ext>
            </a:extLst>
          </p:cNvPr>
          <p:cNvSpPr>
            <a:spLocks noGrp="1"/>
          </p:cNvSpPr>
          <p:nvPr>
            <p:ph type="body" sz="quarter" idx="13" hasCustomPrompt="1"/>
          </p:nvPr>
        </p:nvSpPr>
        <p:spPr>
          <a:xfrm>
            <a:off x="695326" y="341037"/>
            <a:ext cx="7200900" cy="266400"/>
          </a:xfrm>
        </p:spPr>
        <p:txBody>
          <a:bodyPr lIns="0" tIns="0" rIns="0" bIns="0" anchor="ctr"/>
          <a:lstStyle>
            <a:lvl1pPr marL="0" indent="0">
              <a:buNone/>
              <a:defRPr sz="1000" b="0" i="0" cap="all" spc="50" baseline="0">
                <a:solidFill>
                  <a:schemeClr val="tx2"/>
                </a:solidFill>
                <a:latin typeface="+mn-lt"/>
              </a:defRPr>
            </a:lvl1pPr>
            <a:lvl2pPr marL="457200" indent="0">
              <a:buNone/>
              <a:defRPr sz="1000" b="1" i="0">
                <a:latin typeface="Cadiz Book" pitchFamily="2" charset="0"/>
              </a:defRPr>
            </a:lvl2pPr>
            <a:lvl3pPr marL="914400" indent="0">
              <a:buNone/>
              <a:defRPr sz="1000" b="1" i="0">
                <a:latin typeface="Cadiz Book" pitchFamily="2" charset="0"/>
              </a:defRPr>
            </a:lvl3pPr>
            <a:lvl4pPr marL="1371600" indent="0">
              <a:buNone/>
              <a:defRPr sz="1000" b="1" i="0">
                <a:latin typeface="Cadiz Book" pitchFamily="2" charset="0"/>
              </a:defRPr>
            </a:lvl4pPr>
            <a:lvl5pPr marL="1828800" indent="0">
              <a:buNone/>
              <a:defRPr sz="1000" b="1" i="0">
                <a:latin typeface="Cadiz Book" pitchFamily="2" charset="0"/>
              </a:defRPr>
            </a:lvl5pPr>
          </a:lstStyle>
          <a:p>
            <a:pPr lvl="0"/>
            <a:r>
              <a:rPr lang="en-GB"/>
              <a:t>CLICK TO EDIT SECTION MARKER – WRITE WITH CAPITAL LETTERS</a:t>
            </a:r>
            <a:endParaRPr lang="en-FI"/>
          </a:p>
        </p:txBody>
      </p:sp>
      <p:sp>
        <p:nvSpPr>
          <p:cNvPr id="6" name="Content Placeholder 6">
            <a:extLst>
              <a:ext uri="{FF2B5EF4-FFF2-40B4-BE49-F238E27FC236}">
                <a16:creationId xmlns:a16="http://schemas.microsoft.com/office/drawing/2014/main" id="{EAE064C6-965C-B71D-0D2B-4B3C6846DEA5}"/>
              </a:ext>
            </a:extLst>
          </p:cNvPr>
          <p:cNvSpPr>
            <a:spLocks noGrp="1"/>
          </p:cNvSpPr>
          <p:nvPr>
            <p:ph sz="quarter" idx="27" hasCustomPrompt="1"/>
          </p:nvPr>
        </p:nvSpPr>
        <p:spPr>
          <a:xfrm>
            <a:off x="695325" y="1663416"/>
            <a:ext cx="7180582" cy="575534"/>
          </a:xfrm>
          <a:prstGeom prst="rect">
            <a:avLst/>
          </a:prstGeom>
        </p:spPr>
        <p:txBody>
          <a:bodyPr lIns="0" tIns="0" rIns="0" bIns="0"/>
          <a:lstStyle>
            <a:lvl1pPr marL="0" indent="0">
              <a:buClr>
                <a:srgbClr val="F7673B"/>
              </a:buClr>
              <a:buNone/>
              <a:defRPr sz="1600" b="0" i="0" spc="-30" baseline="0">
                <a:solidFill>
                  <a:schemeClr val="accent2"/>
                </a:solidFill>
                <a:latin typeface="Messina Modern Book" pitchFamily="2" charset="77"/>
              </a:defRPr>
            </a:lvl1pPr>
            <a:lvl2pPr marL="404813" indent="-180975">
              <a:buClr>
                <a:srgbClr val="F7673B"/>
              </a:buClr>
              <a:tabLst/>
              <a:defRPr b="0" i="0" spc="-30" baseline="0">
                <a:solidFill>
                  <a:schemeClr val="tx2"/>
                </a:solidFill>
                <a:latin typeface="+mn-lt"/>
              </a:defRPr>
            </a:lvl2pPr>
            <a:lvl3pPr marL="492125" indent="0">
              <a:buClr>
                <a:srgbClr val="F7673B"/>
              </a:buClr>
              <a:buNone/>
              <a:tabLst/>
              <a:defRPr b="0" i="0" spc="-30" baseline="0">
                <a:solidFill>
                  <a:schemeClr val="tx2"/>
                </a:solidFill>
                <a:latin typeface="+mn-lt"/>
              </a:defRPr>
            </a:lvl3pPr>
            <a:lvl4pPr marL="889000" indent="-173038">
              <a:buClr>
                <a:srgbClr val="F7673B"/>
              </a:buClr>
              <a:tabLst/>
              <a:defRPr b="0" i="0" spc="-30" baseline="0">
                <a:solidFill>
                  <a:schemeClr val="tx2"/>
                </a:solidFill>
                <a:latin typeface="+mn-lt"/>
              </a:defRPr>
            </a:lvl4pPr>
            <a:lvl5pPr>
              <a:defRPr b="0">
                <a:latin typeface="Cadiz Book" panose="00000500000000000000" pitchFamily="50" charset="0"/>
              </a:defRPr>
            </a:lvl5pPr>
          </a:lstStyle>
          <a:p>
            <a:pPr lvl="0"/>
            <a:r>
              <a:rPr lang="en-GB"/>
              <a:t>Insert ingress text if necessary - keep it quite short</a:t>
            </a:r>
          </a:p>
        </p:txBody>
      </p:sp>
      <p:pic>
        <p:nvPicPr>
          <p:cNvPr id="8" name="Graphic 7">
            <a:extLst>
              <a:ext uri="{FF2B5EF4-FFF2-40B4-BE49-F238E27FC236}">
                <a16:creationId xmlns:a16="http://schemas.microsoft.com/office/drawing/2014/main" id="{546DC5FE-5F54-9749-A48A-3B5FFD1AB1C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705606" y="215324"/>
            <a:ext cx="262466" cy="289618"/>
          </a:xfrm>
          <a:prstGeom prst="rect">
            <a:avLst/>
          </a:prstGeom>
        </p:spPr>
      </p:pic>
      <p:sp>
        <p:nvSpPr>
          <p:cNvPr id="11" name="Text Placeholder 10">
            <a:extLst>
              <a:ext uri="{FF2B5EF4-FFF2-40B4-BE49-F238E27FC236}">
                <a16:creationId xmlns:a16="http://schemas.microsoft.com/office/drawing/2014/main" id="{89FB8709-0FC8-21C3-686F-D02BDC91BE8F}"/>
              </a:ext>
            </a:extLst>
          </p:cNvPr>
          <p:cNvSpPr>
            <a:spLocks noGrp="1"/>
          </p:cNvSpPr>
          <p:nvPr>
            <p:ph type="body" sz="quarter" idx="23" hasCustomPrompt="1"/>
          </p:nvPr>
        </p:nvSpPr>
        <p:spPr>
          <a:xfrm>
            <a:off x="695325" y="2304032"/>
            <a:ext cx="2547938" cy="505678"/>
          </a:xfrm>
        </p:spPr>
        <p:txBody>
          <a:bodyPr/>
          <a:lstStyle>
            <a:lvl1pPr marL="0" indent="0">
              <a:spcBef>
                <a:spcPts val="0"/>
              </a:spcBef>
              <a:buNone/>
              <a:defRPr sz="1400">
                <a:latin typeface="+mj-lt"/>
              </a:defRPr>
            </a:lvl1pPr>
            <a:lvl2pPr marL="268287" indent="0">
              <a:buNone/>
              <a:defRPr sz="1400">
                <a:latin typeface="+mj-lt"/>
              </a:defRPr>
            </a:lvl2pPr>
            <a:lvl3pPr marL="493712" indent="0">
              <a:buNone/>
              <a:defRPr sz="1400">
                <a:latin typeface="+mj-lt"/>
              </a:defRPr>
            </a:lvl3pPr>
            <a:lvl4pPr marL="711200" indent="0">
              <a:buNone/>
              <a:defRPr sz="1400">
                <a:latin typeface="+mj-lt"/>
              </a:defRPr>
            </a:lvl4pPr>
            <a:lvl5pPr marL="890588" indent="0">
              <a:buNone/>
              <a:defRPr sz="1400">
                <a:latin typeface="+mj-lt"/>
              </a:defRPr>
            </a:lvl5pPr>
          </a:lstStyle>
          <a:p>
            <a:pPr lvl="0"/>
            <a:r>
              <a:rPr lang="en-US"/>
              <a:t>Insert Headline</a:t>
            </a:r>
          </a:p>
        </p:txBody>
      </p:sp>
      <p:sp>
        <p:nvSpPr>
          <p:cNvPr id="3" name="Text Placeholder 2">
            <a:extLst>
              <a:ext uri="{FF2B5EF4-FFF2-40B4-BE49-F238E27FC236}">
                <a16:creationId xmlns:a16="http://schemas.microsoft.com/office/drawing/2014/main" id="{C9F22B03-59A5-3F33-07E7-62EC02EAD81F}"/>
              </a:ext>
            </a:extLst>
          </p:cNvPr>
          <p:cNvSpPr>
            <a:spLocks noGrp="1"/>
          </p:cNvSpPr>
          <p:nvPr>
            <p:ph type="body" sz="quarter" idx="14"/>
          </p:nvPr>
        </p:nvSpPr>
        <p:spPr>
          <a:xfrm>
            <a:off x="695325" y="2861082"/>
            <a:ext cx="2548058" cy="3399808"/>
          </a:xfrm>
        </p:spPr>
        <p:txBody>
          <a:bodyPr/>
          <a:lstStyle>
            <a:lvl1pPr marL="92075" indent="-92075">
              <a:tabLst/>
              <a:defRPr sz="1200"/>
            </a:lvl1pPr>
            <a:lvl2pPr marL="179388" indent="-87313">
              <a:tabLst/>
              <a:defRPr sz="1100"/>
            </a:lvl2pPr>
          </a:lstStyle>
          <a:p>
            <a:pPr lvl="0"/>
            <a:r>
              <a:rPr lang="en-GB"/>
              <a:t>Click to edit Master text styles</a:t>
            </a:r>
          </a:p>
          <a:p>
            <a:pPr lvl="1"/>
            <a:r>
              <a:rPr lang="en-GB"/>
              <a:t>Second level</a:t>
            </a:r>
          </a:p>
        </p:txBody>
      </p:sp>
      <p:sp>
        <p:nvSpPr>
          <p:cNvPr id="18" name="Text Placeholder 10">
            <a:extLst>
              <a:ext uri="{FF2B5EF4-FFF2-40B4-BE49-F238E27FC236}">
                <a16:creationId xmlns:a16="http://schemas.microsoft.com/office/drawing/2014/main" id="{C49696B1-1B31-F1A9-FAFE-7A069279FD14}"/>
              </a:ext>
            </a:extLst>
          </p:cNvPr>
          <p:cNvSpPr>
            <a:spLocks noGrp="1"/>
          </p:cNvSpPr>
          <p:nvPr>
            <p:ph type="body" sz="quarter" idx="24" hasCustomPrompt="1"/>
          </p:nvPr>
        </p:nvSpPr>
        <p:spPr>
          <a:xfrm>
            <a:off x="3461970" y="2292880"/>
            <a:ext cx="2548057" cy="505678"/>
          </a:xfrm>
        </p:spPr>
        <p:txBody>
          <a:bodyPr/>
          <a:lstStyle>
            <a:lvl1pPr marL="0" indent="0">
              <a:spcBef>
                <a:spcPts val="0"/>
              </a:spcBef>
              <a:buNone/>
              <a:defRPr sz="1400">
                <a:latin typeface="+mj-lt"/>
              </a:defRPr>
            </a:lvl1pPr>
            <a:lvl2pPr marL="268287" indent="0">
              <a:buNone/>
              <a:defRPr sz="1400">
                <a:latin typeface="+mj-lt"/>
              </a:defRPr>
            </a:lvl2pPr>
            <a:lvl3pPr marL="493712" indent="0">
              <a:buNone/>
              <a:defRPr sz="1400">
                <a:latin typeface="+mj-lt"/>
              </a:defRPr>
            </a:lvl3pPr>
            <a:lvl4pPr marL="711200" indent="0">
              <a:buNone/>
              <a:defRPr sz="1400">
                <a:latin typeface="+mj-lt"/>
              </a:defRPr>
            </a:lvl4pPr>
            <a:lvl5pPr marL="890588" indent="0">
              <a:buNone/>
              <a:defRPr sz="1400">
                <a:latin typeface="+mj-lt"/>
              </a:defRPr>
            </a:lvl5pPr>
          </a:lstStyle>
          <a:p>
            <a:pPr lvl="0"/>
            <a:r>
              <a:rPr lang="en-US"/>
              <a:t>Insert Headline</a:t>
            </a:r>
          </a:p>
        </p:txBody>
      </p:sp>
      <p:sp>
        <p:nvSpPr>
          <p:cNvPr id="13" name="Text Placeholder 2">
            <a:extLst>
              <a:ext uri="{FF2B5EF4-FFF2-40B4-BE49-F238E27FC236}">
                <a16:creationId xmlns:a16="http://schemas.microsoft.com/office/drawing/2014/main" id="{AF546FD0-8DD6-645A-C210-3BD3D5F0DEB3}"/>
              </a:ext>
            </a:extLst>
          </p:cNvPr>
          <p:cNvSpPr>
            <a:spLocks noGrp="1"/>
          </p:cNvSpPr>
          <p:nvPr>
            <p:ph type="body" sz="quarter" idx="16"/>
          </p:nvPr>
        </p:nvSpPr>
        <p:spPr>
          <a:xfrm>
            <a:off x="3461969" y="2861081"/>
            <a:ext cx="2548058" cy="3384673"/>
          </a:xfrm>
        </p:spPr>
        <p:txBody>
          <a:bodyPr/>
          <a:lstStyle>
            <a:lvl1pPr marL="92075" indent="-92075">
              <a:tabLst/>
              <a:defRPr sz="1200"/>
            </a:lvl1pPr>
            <a:lvl2pPr marL="179388" indent="-87313">
              <a:tabLst/>
              <a:defRPr sz="1100"/>
            </a:lvl2pPr>
          </a:lstStyle>
          <a:p>
            <a:pPr lvl="0"/>
            <a:r>
              <a:rPr lang="en-GB"/>
              <a:t>Click to edit Master text styles</a:t>
            </a:r>
          </a:p>
          <a:p>
            <a:pPr lvl="1"/>
            <a:r>
              <a:rPr lang="en-GB"/>
              <a:t>Second level</a:t>
            </a:r>
          </a:p>
        </p:txBody>
      </p:sp>
      <p:sp>
        <p:nvSpPr>
          <p:cNvPr id="19" name="Text Placeholder 10">
            <a:extLst>
              <a:ext uri="{FF2B5EF4-FFF2-40B4-BE49-F238E27FC236}">
                <a16:creationId xmlns:a16="http://schemas.microsoft.com/office/drawing/2014/main" id="{9A15C8E7-F021-1169-72B7-5E148D9DDA6A}"/>
              </a:ext>
            </a:extLst>
          </p:cNvPr>
          <p:cNvSpPr>
            <a:spLocks noGrp="1"/>
          </p:cNvSpPr>
          <p:nvPr>
            <p:ph type="body" sz="quarter" idx="25" hasCustomPrompt="1"/>
          </p:nvPr>
        </p:nvSpPr>
        <p:spPr>
          <a:xfrm>
            <a:off x="6197357" y="2292880"/>
            <a:ext cx="2548057" cy="505678"/>
          </a:xfrm>
        </p:spPr>
        <p:txBody>
          <a:bodyPr/>
          <a:lstStyle>
            <a:lvl1pPr marL="0" indent="0">
              <a:spcBef>
                <a:spcPts val="0"/>
              </a:spcBef>
              <a:buNone/>
              <a:defRPr sz="1400">
                <a:latin typeface="+mj-lt"/>
              </a:defRPr>
            </a:lvl1pPr>
            <a:lvl2pPr marL="268287" indent="0">
              <a:buNone/>
              <a:defRPr sz="1400">
                <a:latin typeface="+mj-lt"/>
              </a:defRPr>
            </a:lvl2pPr>
            <a:lvl3pPr marL="493712" indent="0">
              <a:buNone/>
              <a:defRPr sz="1400">
                <a:latin typeface="+mj-lt"/>
              </a:defRPr>
            </a:lvl3pPr>
            <a:lvl4pPr marL="711200" indent="0">
              <a:buNone/>
              <a:defRPr sz="1400">
                <a:latin typeface="+mj-lt"/>
              </a:defRPr>
            </a:lvl4pPr>
            <a:lvl5pPr marL="890588" indent="0">
              <a:buNone/>
              <a:defRPr sz="1400">
                <a:latin typeface="+mj-lt"/>
              </a:defRPr>
            </a:lvl5pPr>
          </a:lstStyle>
          <a:p>
            <a:pPr lvl="0"/>
            <a:r>
              <a:rPr lang="en-US"/>
              <a:t>Insert Headline</a:t>
            </a:r>
          </a:p>
        </p:txBody>
      </p:sp>
      <p:sp>
        <p:nvSpPr>
          <p:cNvPr id="15" name="Text Placeholder 2">
            <a:extLst>
              <a:ext uri="{FF2B5EF4-FFF2-40B4-BE49-F238E27FC236}">
                <a16:creationId xmlns:a16="http://schemas.microsoft.com/office/drawing/2014/main" id="{BD91A322-A34F-42C2-61DE-C0A2C0EE65B0}"/>
              </a:ext>
            </a:extLst>
          </p:cNvPr>
          <p:cNvSpPr>
            <a:spLocks noGrp="1"/>
          </p:cNvSpPr>
          <p:nvPr>
            <p:ph type="body" sz="quarter" idx="18"/>
          </p:nvPr>
        </p:nvSpPr>
        <p:spPr>
          <a:xfrm>
            <a:off x="6197356" y="2861082"/>
            <a:ext cx="2548058" cy="3399808"/>
          </a:xfrm>
        </p:spPr>
        <p:txBody>
          <a:bodyPr/>
          <a:lstStyle>
            <a:lvl1pPr marL="92075" indent="-92075">
              <a:tabLst/>
              <a:defRPr sz="1200"/>
            </a:lvl1pPr>
            <a:lvl2pPr marL="179388" indent="-87313">
              <a:tabLst/>
              <a:defRPr sz="1100"/>
            </a:lvl2pPr>
          </a:lstStyle>
          <a:p>
            <a:pPr lvl="0"/>
            <a:r>
              <a:rPr lang="en-GB"/>
              <a:t>Click to edit Master text styles</a:t>
            </a:r>
          </a:p>
          <a:p>
            <a:pPr lvl="1"/>
            <a:r>
              <a:rPr lang="en-GB"/>
              <a:t>Second level</a:t>
            </a:r>
          </a:p>
        </p:txBody>
      </p:sp>
      <p:sp>
        <p:nvSpPr>
          <p:cNvPr id="20" name="Text Placeholder 10">
            <a:extLst>
              <a:ext uri="{FF2B5EF4-FFF2-40B4-BE49-F238E27FC236}">
                <a16:creationId xmlns:a16="http://schemas.microsoft.com/office/drawing/2014/main" id="{63FA01D3-0FF1-E796-E7FB-8EF327BF0599}"/>
              </a:ext>
            </a:extLst>
          </p:cNvPr>
          <p:cNvSpPr>
            <a:spLocks noGrp="1"/>
          </p:cNvSpPr>
          <p:nvPr>
            <p:ph type="body" sz="quarter" idx="26" hasCustomPrompt="1"/>
          </p:nvPr>
        </p:nvSpPr>
        <p:spPr>
          <a:xfrm>
            <a:off x="8948618" y="2292880"/>
            <a:ext cx="2547368" cy="505678"/>
          </a:xfrm>
        </p:spPr>
        <p:txBody>
          <a:bodyPr/>
          <a:lstStyle>
            <a:lvl1pPr marL="0" indent="0">
              <a:spcBef>
                <a:spcPts val="0"/>
              </a:spcBef>
              <a:buNone/>
              <a:defRPr sz="1400">
                <a:latin typeface="+mj-lt"/>
              </a:defRPr>
            </a:lvl1pPr>
            <a:lvl2pPr marL="268287" indent="0">
              <a:buNone/>
              <a:defRPr sz="1400">
                <a:latin typeface="+mj-lt"/>
              </a:defRPr>
            </a:lvl2pPr>
            <a:lvl3pPr marL="493712" indent="0">
              <a:buNone/>
              <a:defRPr sz="1400">
                <a:latin typeface="+mj-lt"/>
              </a:defRPr>
            </a:lvl3pPr>
            <a:lvl4pPr marL="711200" indent="0">
              <a:buNone/>
              <a:defRPr sz="1400">
                <a:latin typeface="+mj-lt"/>
              </a:defRPr>
            </a:lvl4pPr>
            <a:lvl5pPr marL="890588" indent="0">
              <a:buNone/>
              <a:defRPr sz="1400">
                <a:latin typeface="+mj-lt"/>
              </a:defRPr>
            </a:lvl5pPr>
          </a:lstStyle>
          <a:p>
            <a:pPr lvl="0"/>
            <a:r>
              <a:rPr lang="en-US"/>
              <a:t>Insert Headline</a:t>
            </a:r>
          </a:p>
        </p:txBody>
      </p:sp>
      <p:sp>
        <p:nvSpPr>
          <p:cNvPr id="17" name="Text Placeholder 2">
            <a:extLst>
              <a:ext uri="{FF2B5EF4-FFF2-40B4-BE49-F238E27FC236}">
                <a16:creationId xmlns:a16="http://schemas.microsoft.com/office/drawing/2014/main" id="{F57DFA98-A057-46B6-A5DF-A1C24E56558E}"/>
              </a:ext>
            </a:extLst>
          </p:cNvPr>
          <p:cNvSpPr>
            <a:spLocks noGrp="1"/>
          </p:cNvSpPr>
          <p:nvPr>
            <p:ph type="body" sz="quarter" idx="20"/>
          </p:nvPr>
        </p:nvSpPr>
        <p:spPr>
          <a:xfrm>
            <a:off x="8948616" y="2861082"/>
            <a:ext cx="2548058" cy="3399808"/>
          </a:xfrm>
        </p:spPr>
        <p:txBody>
          <a:bodyPr/>
          <a:lstStyle>
            <a:lvl1pPr marL="92075" indent="-92075">
              <a:tabLst/>
              <a:defRPr sz="1200"/>
            </a:lvl1pPr>
            <a:lvl2pPr marL="179388" indent="-136525">
              <a:tabLst/>
              <a:defRPr sz="1100"/>
            </a:lvl2pPr>
          </a:lstStyle>
          <a:p>
            <a:pPr lvl="0"/>
            <a:r>
              <a:rPr lang="en-GB"/>
              <a:t>Click to edit Master text styles</a:t>
            </a:r>
          </a:p>
          <a:p>
            <a:pPr lvl="1"/>
            <a:r>
              <a:rPr lang="en-GB"/>
              <a:t>Second level</a:t>
            </a:r>
          </a:p>
        </p:txBody>
      </p:sp>
      <p:sp>
        <p:nvSpPr>
          <p:cNvPr id="2" name="Footer Placeholder 1">
            <a:extLst>
              <a:ext uri="{FF2B5EF4-FFF2-40B4-BE49-F238E27FC236}">
                <a16:creationId xmlns:a16="http://schemas.microsoft.com/office/drawing/2014/main" id="{72FAF97C-C040-9237-0713-E7EE4CF262DC}"/>
              </a:ext>
            </a:extLst>
          </p:cNvPr>
          <p:cNvSpPr>
            <a:spLocks noGrp="1"/>
          </p:cNvSpPr>
          <p:nvPr>
            <p:ph type="ftr" sz="quarter" idx="21"/>
          </p:nvPr>
        </p:nvSpPr>
        <p:spPr>
          <a:xfrm rot="5400000">
            <a:off x="10057335" y="2392978"/>
            <a:ext cx="3574935" cy="224310"/>
          </a:xfrm>
          <a:prstGeom prst="rect">
            <a:avLst/>
          </a:prstGeom>
        </p:spPr>
        <p:txBody>
          <a:bodyPr/>
          <a:lstStyle/>
          <a:p>
            <a:r>
              <a:rPr lang="fi-FI"/>
              <a:t>CONFIDENTIAL</a:t>
            </a:r>
          </a:p>
        </p:txBody>
      </p:sp>
      <p:sp>
        <p:nvSpPr>
          <p:cNvPr id="5" name="Slide Number Placeholder 4">
            <a:extLst>
              <a:ext uri="{FF2B5EF4-FFF2-40B4-BE49-F238E27FC236}">
                <a16:creationId xmlns:a16="http://schemas.microsoft.com/office/drawing/2014/main" id="{2CCBD984-E095-0585-A7CE-99DA8C55AC05}"/>
              </a:ext>
            </a:extLst>
          </p:cNvPr>
          <p:cNvSpPr>
            <a:spLocks noGrp="1"/>
          </p:cNvSpPr>
          <p:nvPr>
            <p:ph type="sldNum" sz="quarter" idx="22"/>
          </p:nvPr>
        </p:nvSpPr>
        <p:spPr/>
        <p:txBody>
          <a:bodyPr/>
          <a:lstStyle/>
          <a:p>
            <a:fld id="{B64FCF4A-2F3F-4397-9C44-D2344643394B}" type="slidenum">
              <a:rPr lang="fi-FI" smtClean="0"/>
              <a:pPr/>
              <a:t>‹#›</a:t>
            </a:fld>
            <a:endParaRPr lang="fi-FI"/>
          </a:p>
        </p:txBody>
      </p:sp>
      <p:sp>
        <p:nvSpPr>
          <p:cNvPr id="7" name="Freeform: Shape 19">
            <a:extLst>
              <a:ext uri="{FF2B5EF4-FFF2-40B4-BE49-F238E27FC236}">
                <a16:creationId xmlns:a16="http://schemas.microsoft.com/office/drawing/2014/main" id="{222948E5-E55C-DDD0-390B-BA643CDEA132}"/>
              </a:ext>
              <a:ext uri="{C183D7F6-B498-43B3-948B-1728B52AA6E4}">
                <adec:decorative xmlns:adec="http://schemas.microsoft.com/office/drawing/2017/decorative" val="1"/>
              </a:ext>
            </a:extLst>
          </p:cNvPr>
          <p:cNvSpPr>
            <a:spLocks noChangeAspect="1"/>
          </p:cNvSpPr>
          <p:nvPr userDrawn="1"/>
        </p:nvSpPr>
        <p:spPr>
          <a:xfrm>
            <a:off x="203020" y="6600751"/>
            <a:ext cx="490323" cy="82931"/>
          </a:xfrm>
          <a:custGeom>
            <a:avLst/>
            <a:gdLst>
              <a:gd name="connsiteX0" fmla="*/ 1506723 w 2483222"/>
              <a:gd name="connsiteY0" fmla="*/ 0 h 420000"/>
              <a:gd name="connsiteX1" fmla="*/ 1296723 w 2483222"/>
              <a:gd name="connsiteY1" fmla="*/ 210000 h 420000"/>
              <a:gd name="connsiteX2" fmla="*/ 1506723 w 2483222"/>
              <a:gd name="connsiteY2" fmla="*/ 420000 h 420000"/>
              <a:gd name="connsiteX3" fmla="*/ 1716723 w 2483222"/>
              <a:gd name="connsiteY3" fmla="*/ 210000 h 420000"/>
              <a:gd name="connsiteX4" fmla="*/ 1506723 w 2483222"/>
              <a:gd name="connsiteY4" fmla="*/ 0 h 420000"/>
              <a:gd name="connsiteX5" fmla="*/ 1506723 w 2483222"/>
              <a:gd name="connsiteY5" fmla="*/ 336000 h 420000"/>
              <a:gd name="connsiteX6" fmla="*/ 1380723 w 2483222"/>
              <a:gd name="connsiteY6" fmla="*/ 210000 h 420000"/>
              <a:gd name="connsiteX7" fmla="*/ 1506723 w 2483222"/>
              <a:gd name="connsiteY7" fmla="*/ 84000 h 420000"/>
              <a:gd name="connsiteX8" fmla="*/ 1632723 w 2483222"/>
              <a:gd name="connsiteY8" fmla="*/ 210000 h 420000"/>
              <a:gd name="connsiteX9" fmla="*/ 1506723 w 2483222"/>
              <a:gd name="connsiteY9" fmla="*/ 336000 h 420000"/>
              <a:gd name="connsiteX10" fmla="*/ 656250 w 2483222"/>
              <a:gd name="connsiteY10" fmla="*/ 0 h 420000"/>
              <a:gd name="connsiteX11" fmla="*/ 446250 w 2483222"/>
              <a:gd name="connsiteY11" fmla="*/ 210000 h 420000"/>
              <a:gd name="connsiteX12" fmla="*/ 656250 w 2483222"/>
              <a:gd name="connsiteY12" fmla="*/ 420000 h 420000"/>
              <a:gd name="connsiteX13" fmla="*/ 866250 w 2483222"/>
              <a:gd name="connsiteY13" fmla="*/ 210000 h 420000"/>
              <a:gd name="connsiteX14" fmla="*/ 656250 w 2483222"/>
              <a:gd name="connsiteY14" fmla="*/ 0 h 420000"/>
              <a:gd name="connsiteX15" fmla="*/ 656250 w 2483222"/>
              <a:gd name="connsiteY15" fmla="*/ 336000 h 420000"/>
              <a:gd name="connsiteX16" fmla="*/ 530250 w 2483222"/>
              <a:gd name="connsiteY16" fmla="*/ 210000 h 420000"/>
              <a:gd name="connsiteX17" fmla="*/ 656250 w 2483222"/>
              <a:gd name="connsiteY17" fmla="*/ 84000 h 420000"/>
              <a:gd name="connsiteX18" fmla="*/ 782250 w 2483222"/>
              <a:gd name="connsiteY18" fmla="*/ 210000 h 420000"/>
              <a:gd name="connsiteX19" fmla="*/ 656250 w 2483222"/>
              <a:gd name="connsiteY19" fmla="*/ 336000 h 420000"/>
              <a:gd name="connsiteX20" fmla="*/ 950249 w 2483222"/>
              <a:gd name="connsiteY20" fmla="*/ 407400 h 420000"/>
              <a:gd name="connsiteX21" fmla="*/ 1034249 w 2483222"/>
              <a:gd name="connsiteY21" fmla="*/ 407400 h 420000"/>
              <a:gd name="connsiteX22" fmla="*/ 1034249 w 2483222"/>
              <a:gd name="connsiteY22" fmla="*/ 252000 h 420000"/>
              <a:gd name="connsiteX23" fmla="*/ 1218524 w 2483222"/>
              <a:gd name="connsiteY23" fmla="*/ 252000 h 420000"/>
              <a:gd name="connsiteX24" fmla="*/ 1218524 w 2483222"/>
              <a:gd name="connsiteY24" fmla="*/ 168000 h 420000"/>
              <a:gd name="connsiteX25" fmla="*/ 1034249 w 2483222"/>
              <a:gd name="connsiteY25" fmla="*/ 168000 h 420000"/>
              <a:gd name="connsiteX26" fmla="*/ 1034249 w 2483222"/>
              <a:gd name="connsiteY26" fmla="*/ 96600 h 420000"/>
              <a:gd name="connsiteX27" fmla="*/ 1223249 w 2483222"/>
              <a:gd name="connsiteY27" fmla="*/ 96600 h 420000"/>
              <a:gd name="connsiteX28" fmla="*/ 1223249 w 2483222"/>
              <a:gd name="connsiteY28" fmla="*/ 12600 h 420000"/>
              <a:gd name="connsiteX29" fmla="*/ 950249 w 2483222"/>
              <a:gd name="connsiteY29" fmla="*/ 12600 h 420000"/>
              <a:gd name="connsiteX30" fmla="*/ 950249 w 2483222"/>
              <a:gd name="connsiteY30" fmla="*/ 407400 h 420000"/>
              <a:gd name="connsiteX31" fmla="*/ 950249 w 2483222"/>
              <a:gd name="connsiteY31" fmla="*/ 407400 h 420000"/>
              <a:gd name="connsiteX32" fmla="*/ 2483222 w 2483222"/>
              <a:gd name="connsiteY32" fmla="*/ 96600 h 420000"/>
              <a:gd name="connsiteX33" fmla="*/ 2483222 w 2483222"/>
              <a:gd name="connsiteY33" fmla="*/ 12600 h 420000"/>
              <a:gd name="connsiteX34" fmla="*/ 2210222 w 2483222"/>
              <a:gd name="connsiteY34" fmla="*/ 12600 h 420000"/>
              <a:gd name="connsiteX35" fmla="*/ 2210222 w 2483222"/>
              <a:gd name="connsiteY35" fmla="*/ 407400 h 420000"/>
              <a:gd name="connsiteX36" fmla="*/ 2483222 w 2483222"/>
              <a:gd name="connsiteY36" fmla="*/ 407400 h 420000"/>
              <a:gd name="connsiteX37" fmla="*/ 2483222 w 2483222"/>
              <a:gd name="connsiteY37" fmla="*/ 323400 h 420000"/>
              <a:gd name="connsiteX38" fmla="*/ 2294222 w 2483222"/>
              <a:gd name="connsiteY38" fmla="*/ 323400 h 420000"/>
              <a:gd name="connsiteX39" fmla="*/ 2294222 w 2483222"/>
              <a:gd name="connsiteY39" fmla="*/ 252000 h 420000"/>
              <a:gd name="connsiteX40" fmla="*/ 2474822 w 2483222"/>
              <a:gd name="connsiteY40" fmla="*/ 252000 h 420000"/>
              <a:gd name="connsiteX41" fmla="*/ 2474822 w 2483222"/>
              <a:gd name="connsiteY41" fmla="*/ 168000 h 420000"/>
              <a:gd name="connsiteX42" fmla="*/ 2294222 w 2483222"/>
              <a:gd name="connsiteY42" fmla="*/ 168000 h 420000"/>
              <a:gd name="connsiteX43" fmla="*/ 2294222 w 2483222"/>
              <a:gd name="connsiteY43" fmla="*/ 96600 h 420000"/>
              <a:gd name="connsiteX44" fmla="*/ 2483222 w 2483222"/>
              <a:gd name="connsiteY44" fmla="*/ 96600 h 420000"/>
              <a:gd name="connsiteX45" fmla="*/ 2115722 w 2483222"/>
              <a:gd name="connsiteY45" fmla="*/ 158550 h 420000"/>
              <a:gd name="connsiteX46" fmla="*/ 1967410 w 2483222"/>
              <a:gd name="connsiteY46" fmla="*/ 12600 h 420000"/>
              <a:gd name="connsiteX47" fmla="*/ 1800723 w 2483222"/>
              <a:gd name="connsiteY47" fmla="*/ 12600 h 420000"/>
              <a:gd name="connsiteX48" fmla="*/ 1800723 w 2483222"/>
              <a:gd name="connsiteY48" fmla="*/ 407400 h 420000"/>
              <a:gd name="connsiteX49" fmla="*/ 1884723 w 2483222"/>
              <a:gd name="connsiteY49" fmla="*/ 407400 h 420000"/>
              <a:gd name="connsiteX50" fmla="*/ 1884723 w 2483222"/>
              <a:gd name="connsiteY50" fmla="*/ 306600 h 420000"/>
              <a:gd name="connsiteX51" fmla="*/ 1954548 w 2483222"/>
              <a:gd name="connsiteY51" fmla="*/ 306600 h 420000"/>
              <a:gd name="connsiteX52" fmla="*/ 2015448 w 2483222"/>
              <a:gd name="connsiteY52" fmla="*/ 407400 h 420000"/>
              <a:gd name="connsiteX53" fmla="*/ 2113623 w 2483222"/>
              <a:gd name="connsiteY53" fmla="*/ 407400 h 420000"/>
              <a:gd name="connsiteX54" fmla="*/ 2041173 w 2483222"/>
              <a:gd name="connsiteY54" fmla="*/ 287438 h 420000"/>
              <a:gd name="connsiteX55" fmla="*/ 2072935 w 2483222"/>
              <a:gd name="connsiteY55" fmla="*/ 263025 h 420000"/>
              <a:gd name="connsiteX56" fmla="*/ 2115722 w 2483222"/>
              <a:gd name="connsiteY56" fmla="*/ 158550 h 420000"/>
              <a:gd name="connsiteX57" fmla="*/ 2013347 w 2483222"/>
              <a:gd name="connsiteY57" fmla="*/ 203962 h 420000"/>
              <a:gd name="connsiteX58" fmla="*/ 1968723 w 2483222"/>
              <a:gd name="connsiteY58" fmla="*/ 222600 h 420000"/>
              <a:gd name="connsiteX59" fmla="*/ 1884723 w 2483222"/>
              <a:gd name="connsiteY59" fmla="*/ 222600 h 420000"/>
              <a:gd name="connsiteX60" fmla="*/ 1884723 w 2483222"/>
              <a:gd name="connsiteY60" fmla="*/ 96600 h 420000"/>
              <a:gd name="connsiteX61" fmla="*/ 1967410 w 2483222"/>
              <a:gd name="connsiteY61" fmla="*/ 96600 h 420000"/>
              <a:gd name="connsiteX62" fmla="*/ 2031722 w 2483222"/>
              <a:gd name="connsiteY62" fmla="*/ 159075 h 420000"/>
              <a:gd name="connsiteX63" fmla="*/ 2013347 w 2483222"/>
              <a:gd name="connsiteY63" fmla="*/ 203962 h 420000"/>
              <a:gd name="connsiteX64" fmla="*/ 308175 w 2483222"/>
              <a:gd name="connsiteY64" fmla="*/ 269850 h 420000"/>
              <a:gd name="connsiteX65" fmla="*/ 295575 w 2483222"/>
              <a:gd name="connsiteY65" fmla="*/ 269850 h 420000"/>
              <a:gd name="connsiteX66" fmla="*/ 295575 w 2483222"/>
              <a:gd name="connsiteY66" fmla="*/ 302400 h 420000"/>
              <a:gd name="connsiteX67" fmla="*/ 210000 w 2483222"/>
              <a:gd name="connsiteY67" fmla="*/ 336000 h 420000"/>
              <a:gd name="connsiteX68" fmla="*/ 121012 w 2483222"/>
              <a:gd name="connsiteY68" fmla="*/ 298987 h 420000"/>
              <a:gd name="connsiteX69" fmla="*/ 84000 w 2483222"/>
              <a:gd name="connsiteY69" fmla="*/ 210000 h 420000"/>
              <a:gd name="connsiteX70" fmla="*/ 121012 w 2483222"/>
              <a:gd name="connsiteY70" fmla="*/ 121013 h 420000"/>
              <a:gd name="connsiteX71" fmla="*/ 210000 w 2483222"/>
              <a:gd name="connsiteY71" fmla="*/ 84000 h 420000"/>
              <a:gd name="connsiteX72" fmla="*/ 298987 w 2483222"/>
              <a:gd name="connsiteY72" fmla="*/ 121013 h 420000"/>
              <a:gd name="connsiteX73" fmla="*/ 358312 w 2483222"/>
              <a:gd name="connsiteY73" fmla="*/ 61688 h 420000"/>
              <a:gd name="connsiteX74" fmla="*/ 210000 w 2483222"/>
              <a:gd name="connsiteY74" fmla="*/ 0 h 420000"/>
              <a:gd name="connsiteX75" fmla="*/ 61425 w 2483222"/>
              <a:gd name="connsiteY75" fmla="*/ 61425 h 420000"/>
              <a:gd name="connsiteX76" fmla="*/ 0 w 2483222"/>
              <a:gd name="connsiteY76" fmla="*/ 210000 h 420000"/>
              <a:gd name="connsiteX77" fmla="*/ 61425 w 2483222"/>
              <a:gd name="connsiteY77" fmla="*/ 358575 h 420000"/>
              <a:gd name="connsiteX78" fmla="*/ 210000 w 2483222"/>
              <a:gd name="connsiteY78" fmla="*/ 420000 h 420000"/>
              <a:gd name="connsiteX79" fmla="*/ 358575 w 2483222"/>
              <a:gd name="connsiteY79" fmla="*/ 358575 h 420000"/>
              <a:gd name="connsiteX80" fmla="*/ 372750 w 2483222"/>
              <a:gd name="connsiteY80" fmla="*/ 342563 h 420000"/>
              <a:gd name="connsiteX81" fmla="*/ 308175 w 2483222"/>
              <a:gd name="connsiteY81" fmla="*/ 269850 h 420000"/>
              <a:gd name="connsiteX82" fmla="*/ 296861 w 2483222"/>
              <a:gd name="connsiteY82" fmla="*/ 164325 h 420000"/>
              <a:gd name="connsiteX83" fmla="*/ 195799 w 2483222"/>
              <a:gd name="connsiteY83" fmla="*/ 164325 h 420000"/>
              <a:gd name="connsiteX84" fmla="*/ 195799 w 2483222"/>
              <a:gd name="connsiteY84" fmla="*/ 247800 h 420000"/>
              <a:gd name="connsiteX85" fmla="*/ 308411 w 2483222"/>
              <a:gd name="connsiteY85" fmla="*/ 247800 h 420000"/>
              <a:gd name="connsiteX86" fmla="*/ 379811 w 2483222"/>
              <a:gd name="connsiteY86" fmla="*/ 287175 h 420000"/>
              <a:gd name="connsiteX87" fmla="*/ 379811 w 2483222"/>
              <a:gd name="connsiteY87" fmla="*/ 258300 h 420000"/>
              <a:gd name="connsiteX88" fmla="*/ 359336 w 2483222"/>
              <a:gd name="connsiteY88" fmla="*/ 192675 h 420000"/>
              <a:gd name="connsiteX89" fmla="*/ 296861 w 2483222"/>
              <a:gd name="connsiteY89" fmla="*/ 164325 h 4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483222" h="420000">
                <a:moveTo>
                  <a:pt x="1506723" y="0"/>
                </a:moveTo>
                <a:cubicBezTo>
                  <a:pt x="1390960" y="0"/>
                  <a:pt x="1296723" y="94237"/>
                  <a:pt x="1296723" y="210000"/>
                </a:cubicBezTo>
                <a:cubicBezTo>
                  <a:pt x="1296723" y="325763"/>
                  <a:pt x="1390960" y="420000"/>
                  <a:pt x="1506723" y="420000"/>
                </a:cubicBezTo>
                <a:cubicBezTo>
                  <a:pt x="1622485" y="420000"/>
                  <a:pt x="1716723" y="325763"/>
                  <a:pt x="1716723" y="210000"/>
                </a:cubicBezTo>
                <a:cubicBezTo>
                  <a:pt x="1716723" y="94237"/>
                  <a:pt x="1622485" y="0"/>
                  <a:pt x="1506723" y="0"/>
                </a:cubicBezTo>
                <a:close/>
                <a:moveTo>
                  <a:pt x="1506723" y="336000"/>
                </a:moveTo>
                <a:cubicBezTo>
                  <a:pt x="1437160" y="336000"/>
                  <a:pt x="1380723" y="279563"/>
                  <a:pt x="1380723" y="210000"/>
                </a:cubicBezTo>
                <a:cubicBezTo>
                  <a:pt x="1380723" y="140438"/>
                  <a:pt x="1437160" y="84000"/>
                  <a:pt x="1506723" y="84000"/>
                </a:cubicBezTo>
                <a:cubicBezTo>
                  <a:pt x="1576285" y="84000"/>
                  <a:pt x="1632723" y="140438"/>
                  <a:pt x="1632723" y="210000"/>
                </a:cubicBezTo>
                <a:cubicBezTo>
                  <a:pt x="1632723" y="279563"/>
                  <a:pt x="1576285" y="336000"/>
                  <a:pt x="1506723" y="336000"/>
                </a:cubicBezTo>
                <a:close/>
                <a:moveTo>
                  <a:pt x="656250" y="0"/>
                </a:moveTo>
                <a:cubicBezTo>
                  <a:pt x="540487" y="0"/>
                  <a:pt x="446250" y="94237"/>
                  <a:pt x="446250" y="210000"/>
                </a:cubicBezTo>
                <a:cubicBezTo>
                  <a:pt x="446250" y="325763"/>
                  <a:pt x="540487" y="420000"/>
                  <a:pt x="656250" y="420000"/>
                </a:cubicBezTo>
                <a:cubicBezTo>
                  <a:pt x="772012" y="420000"/>
                  <a:pt x="866250" y="325763"/>
                  <a:pt x="866250" y="210000"/>
                </a:cubicBezTo>
                <a:cubicBezTo>
                  <a:pt x="866250" y="94237"/>
                  <a:pt x="772012" y="0"/>
                  <a:pt x="656250" y="0"/>
                </a:cubicBezTo>
                <a:close/>
                <a:moveTo>
                  <a:pt x="656250" y="336000"/>
                </a:moveTo>
                <a:cubicBezTo>
                  <a:pt x="586687" y="336000"/>
                  <a:pt x="530250" y="279563"/>
                  <a:pt x="530250" y="210000"/>
                </a:cubicBezTo>
                <a:cubicBezTo>
                  <a:pt x="530250" y="140438"/>
                  <a:pt x="586687" y="84000"/>
                  <a:pt x="656250" y="84000"/>
                </a:cubicBezTo>
                <a:cubicBezTo>
                  <a:pt x="725812" y="84000"/>
                  <a:pt x="782250" y="140438"/>
                  <a:pt x="782250" y="210000"/>
                </a:cubicBezTo>
                <a:cubicBezTo>
                  <a:pt x="782250" y="279563"/>
                  <a:pt x="725812" y="336000"/>
                  <a:pt x="656250" y="336000"/>
                </a:cubicBezTo>
                <a:close/>
                <a:moveTo>
                  <a:pt x="950249" y="407400"/>
                </a:moveTo>
                <a:lnTo>
                  <a:pt x="1034249" y="407400"/>
                </a:lnTo>
                <a:lnTo>
                  <a:pt x="1034249" y="252000"/>
                </a:lnTo>
                <a:lnTo>
                  <a:pt x="1218524" y="252000"/>
                </a:lnTo>
                <a:lnTo>
                  <a:pt x="1218524" y="168000"/>
                </a:lnTo>
                <a:lnTo>
                  <a:pt x="1034249" y="168000"/>
                </a:lnTo>
                <a:lnTo>
                  <a:pt x="1034249" y="96600"/>
                </a:lnTo>
                <a:lnTo>
                  <a:pt x="1223249" y="96600"/>
                </a:lnTo>
                <a:lnTo>
                  <a:pt x="1223249" y="12600"/>
                </a:lnTo>
                <a:lnTo>
                  <a:pt x="950249" y="12600"/>
                </a:lnTo>
                <a:lnTo>
                  <a:pt x="950249" y="407400"/>
                </a:lnTo>
                <a:lnTo>
                  <a:pt x="950249" y="407400"/>
                </a:lnTo>
                <a:close/>
                <a:moveTo>
                  <a:pt x="2483222" y="96600"/>
                </a:moveTo>
                <a:lnTo>
                  <a:pt x="2483222" y="12600"/>
                </a:lnTo>
                <a:lnTo>
                  <a:pt x="2210222" y="12600"/>
                </a:lnTo>
                <a:lnTo>
                  <a:pt x="2210222" y="407400"/>
                </a:lnTo>
                <a:lnTo>
                  <a:pt x="2483222" y="407400"/>
                </a:lnTo>
                <a:lnTo>
                  <a:pt x="2483222" y="323400"/>
                </a:lnTo>
                <a:lnTo>
                  <a:pt x="2294222" y="323400"/>
                </a:lnTo>
                <a:lnTo>
                  <a:pt x="2294222" y="252000"/>
                </a:lnTo>
                <a:lnTo>
                  <a:pt x="2474822" y="252000"/>
                </a:lnTo>
                <a:lnTo>
                  <a:pt x="2474822" y="168000"/>
                </a:lnTo>
                <a:lnTo>
                  <a:pt x="2294222" y="168000"/>
                </a:lnTo>
                <a:lnTo>
                  <a:pt x="2294222" y="96600"/>
                </a:lnTo>
                <a:lnTo>
                  <a:pt x="2483222" y="96600"/>
                </a:lnTo>
                <a:close/>
                <a:moveTo>
                  <a:pt x="2115722" y="158550"/>
                </a:moveTo>
                <a:cubicBezTo>
                  <a:pt x="2115198" y="78225"/>
                  <a:pt x="2048523" y="12600"/>
                  <a:pt x="1967410" y="12600"/>
                </a:cubicBezTo>
                <a:lnTo>
                  <a:pt x="1800723" y="12600"/>
                </a:lnTo>
                <a:lnTo>
                  <a:pt x="1800723" y="407400"/>
                </a:lnTo>
                <a:lnTo>
                  <a:pt x="1884723" y="407400"/>
                </a:lnTo>
                <a:lnTo>
                  <a:pt x="1884723" y="306600"/>
                </a:lnTo>
                <a:lnTo>
                  <a:pt x="1954548" y="306600"/>
                </a:lnTo>
                <a:lnTo>
                  <a:pt x="2015448" y="407400"/>
                </a:lnTo>
                <a:lnTo>
                  <a:pt x="2113623" y="407400"/>
                </a:lnTo>
                <a:lnTo>
                  <a:pt x="2041173" y="287438"/>
                </a:lnTo>
                <a:cubicBezTo>
                  <a:pt x="2052722" y="280875"/>
                  <a:pt x="2063485" y="272737"/>
                  <a:pt x="2072935" y="263025"/>
                </a:cubicBezTo>
                <a:cubicBezTo>
                  <a:pt x="2100760" y="235200"/>
                  <a:pt x="2115985" y="197925"/>
                  <a:pt x="2115722" y="158550"/>
                </a:cubicBezTo>
                <a:close/>
                <a:moveTo>
                  <a:pt x="2013347" y="203962"/>
                </a:moveTo>
                <a:cubicBezTo>
                  <a:pt x="2001535" y="216038"/>
                  <a:pt x="1985523" y="222600"/>
                  <a:pt x="1968723" y="222600"/>
                </a:cubicBezTo>
                <a:lnTo>
                  <a:pt x="1884723" y="222600"/>
                </a:lnTo>
                <a:lnTo>
                  <a:pt x="1884723" y="96600"/>
                </a:lnTo>
                <a:lnTo>
                  <a:pt x="1967410" y="96600"/>
                </a:lnTo>
                <a:cubicBezTo>
                  <a:pt x="2002585" y="96600"/>
                  <a:pt x="2031460" y="124688"/>
                  <a:pt x="2031722" y="159075"/>
                </a:cubicBezTo>
                <a:cubicBezTo>
                  <a:pt x="2031722" y="176138"/>
                  <a:pt x="2025423" y="191888"/>
                  <a:pt x="2013347" y="203962"/>
                </a:cubicBezTo>
                <a:close/>
                <a:moveTo>
                  <a:pt x="308175" y="269850"/>
                </a:moveTo>
                <a:lnTo>
                  <a:pt x="295575" y="269850"/>
                </a:lnTo>
                <a:lnTo>
                  <a:pt x="295575" y="302400"/>
                </a:lnTo>
                <a:cubicBezTo>
                  <a:pt x="272212" y="324188"/>
                  <a:pt x="242025" y="336000"/>
                  <a:pt x="210000" y="336000"/>
                </a:cubicBezTo>
                <a:cubicBezTo>
                  <a:pt x="176400" y="336000"/>
                  <a:pt x="144637" y="322875"/>
                  <a:pt x="121012" y="298987"/>
                </a:cubicBezTo>
                <a:cubicBezTo>
                  <a:pt x="97125" y="275362"/>
                  <a:pt x="84000" y="243600"/>
                  <a:pt x="84000" y="210000"/>
                </a:cubicBezTo>
                <a:cubicBezTo>
                  <a:pt x="84000" y="176400"/>
                  <a:pt x="97125" y="144638"/>
                  <a:pt x="121012" y="121013"/>
                </a:cubicBezTo>
                <a:cubicBezTo>
                  <a:pt x="144637" y="97125"/>
                  <a:pt x="176400" y="84000"/>
                  <a:pt x="210000" y="84000"/>
                </a:cubicBezTo>
                <a:cubicBezTo>
                  <a:pt x="243600" y="84000"/>
                  <a:pt x="275362" y="97125"/>
                  <a:pt x="298987" y="121013"/>
                </a:cubicBezTo>
                <a:lnTo>
                  <a:pt x="358312" y="61688"/>
                </a:lnTo>
                <a:cubicBezTo>
                  <a:pt x="318937" y="21788"/>
                  <a:pt x="266175" y="0"/>
                  <a:pt x="210000" y="0"/>
                </a:cubicBezTo>
                <a:cubicBezTo>
                  <a:pt x="153825" y="0"/>
                  <a:pt x="101062" y="21788"/>
                  <a:pt x="61425" y="61425"/>
                </a:cubicBezTo>
                <a:cubicBezTo>
                  <a:pt x="21787" y="101063"/>
                  <a:pt x="0" y="153825"/>
                  <a:pt x="0" y="210000"/>
                </a:cubicBezTo>
                <a:cubicBezTo>
                  <a:pt x="0" y="266175"/>
                  <a:pt x="21787" y="318938"/>
                  <a:pt x="61425" y="358575"/>
                </a:cubicBezTo>
                <a:cubicBezTo>
                  <a:pt x="101062" y="398213"/>
                  <a:pt x="153825" y="420000"/>
                  <a:pt x="210000" y="420000"/>
                </a:cubicBezTo>
                <a:cubicBezTo>
                  <a:pt x="266175" y="420000"/>
                  <a:pt x="318937" y="398213"/>
                  <a:pt x="358575" y="358575"/>
                </a:cubicBezTo>
                <a:cubicBezTo>
                  <a:pt x="363562" y="353588"/>
                  <a:pt x="368287" y="348075"/>
                  <a:pt x="372750" y="342563"/>
                </a:cubicBezTo>
                <a:cubicBezTo>
                  <a:pt x="370624" y="316838"/>
                  <a:pt x="359887" y="269850"/>
                  <a:pt x="308175" y="269850"/>
                </a:cubicBezTo>
                <a:close/>
                <a:moveTo>
                  <a:pt x="296861" y="164325"/>
                </a:moveTo>
                <a:lnTo>
                  <a:pt x="195799" y="164325"/>
                </a:lnTo>
                <a:lnTo>
                  <a:pt x="195799" y="247800"/>
                </a:lnTo>
                <a:lnTo>
                  <a:pt x="308411" y="247800"/>
                </a:lnTo>
                <a:cubicBezTo>
                  <a:pt x="340174" y="247800"/>
                  <a:pt x="364849" y="261975"/>
                  <a:pt x="379811" y="287175"/>
                </a:cubicBezTo>
                <a:lnTo>
                  <a:pt x="379811" y="258300"/>
                </a:lnTo>
                <a:cubicBezTo>
                  <a:pt x="379811" y="231263"/>
                  <a:pt x="372986" y="209212"/>
                  <a:pt x="359336" y="192675"/>
                </a:cubicBezTo>
                <a:cubicBezTo>
                  <a:pt x="344137" y="174300"/>
                  <a:pt x="321825" y="164325"/>
                  <a:pt x="296861" y="164325"/>
                </a:cubicBezTo>
                <a:close/>
              </a:path>
            </a:pathLst>
          </a:custGeom>
          <a:solidFill>
            <a:srgbClr val="D3E3E5"/>
          </a:solidFill>
          <a:ln w="2617" cap="flat">
            <a:noFill/>
            <a:prstDash val="solid"/>
            <a:miter/>
          </a:ln>
        </p:spPr>
        <p:txBody>
          <a:bodyPr rtlCol="0" anchor="ctr"/>
          <a:lstStyle/>
          <a:p>
            <a:endParaRPr lang="en-FI" sz="1351">
              <a:latin typeface="Cadiz Book" panose="00000500000000000000" pitchFamily="50" charset="0"/>
            </a:endParaRPr>
          </a:p>
        </p:txBody>
      </p:sp>
    </p:spTree>
    <p:extLst>
      <p:ext uri="{BB962C8B-B14F-4D97-AF65-F5344CB8AC3E}">
        <p14:creationId xmlns:p14="http://schemas.microsoft.com/office/powerpoint/2010/main" val="409019716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CBEDA6-7A12-4B0F-BDCA-30E48676CDEC}"/>
              </a:ext>
            </a:extLst>
          </p:cNvPr>
          <p:cNvSpPr>
            <a:spLocks noGrp="1"/>
          </p:cNvSpPr>
          <p:nvPr>
            <p:ph type="title"/>
          </p:nvPr>
        </p:nvSpPr>
        <p:spPr>
          <a:xfrm>
            <a:off x="675005" y="620713"/>
            <a:ext cx="9001125" cy="1080000"/>
          </a:xfrm>
          <a:prstGeom prst="rect">
            <a:avLst/>
          </a:prstGeom>
        </p:spPr>
        <p:txBody>
          <a:bodyPr vert="horz" lIns="0" tIns="0" rIns="0" bIns="0" rtlCol="0" anchor="ctr" anchorCtr="0">
            <a:noAutofit/>
          </a:bodyPr>
          <a:lstStyle/>
          <a:p>
            <a:r>
              <a:rPr lang="en-US" noProof="0"/>
              <a:t>Click to insert Headline</a:t>
            </a:r>
            <a:endParaRPr lang="en-GB" noProof="0"/>
          </a:p>
        </p:txBody>
      </p:sp>
      <p:sp>
        <p:nvSpPr>
          <p:cNvPr id="3" name="Text Placeholder 2">
            <a:extLst>
              <a:ext uri="{FF2B5EF4-FFF2-40B4-BE49-F238E27FC236}">
                <a16:creationId xmlns:a16="http://schemas.microsoft.com/office/drawing/2014/main" id="{07FCA57E-D0A9-4842-8847-E49700F6FE94}"/>
              </a:ext>
            </a:extLst>
          </p:cNvPr>
          <p:cNvSpPr>
            <a:spLocks noGrp="1"/>
          </p:cNvSpPr>
          <p:nvPr>
            <p:ph type="body" idx="1"/>
          </p:nvPr>
        </p:nvSpPr>
        <p:spPr>
          <a:xfrm>
            <a:off x="695325" y="2280395"/>
            <a:ext cx="9001125" cy="3887787"/>
          </a:xfrm>
          <a:prstGeom prst="rect">
            <a:avLst/>
          </a:prstGeom>
        </p:spPr>
        <p:txBody>
          <a:bodyPr vert="horz" lIns="0" tIns="0" rIns="0" bIns="0" rtlCol="0">
            <a:noAutofit/>
          </a:bodyPr>
          <a:lstStyle/>
          <a:p>
            <a:pPr lvl="0"/>
            <a:r>
              <a:rPr lang="en-GB" noProof="0"/>
              <a:t>Click to insert content</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a:extLst>
              <a:ext uri="{FF2B5EF4-FFF2-40B4-BE49-F238E27FC236}">
                <a16:creationId xmlns:a16="http://schemas.microsoft.com/office/drawing/2014/main" id="{091E3E36-ABF2-EDAB-3C7C-A5B5498EA03F}"/>
              </a:ext>
            </a:extLst>
          </p:cNvPr>
          <p:cNvSpPr>
            <a:spLocks noGrp="1"/>
          </p:cNvSpPr>
          <p:nvPr>
            <p:ph type="ftr" sz="quarter" idx="3"/>
          </p:nvPr>
        </p:nvSpPr>
        <p:spPr>
          <a:xfrm rot="5400000">
            <a:off x="10057335" y="2392978"/>
            <a:ext cx="3574935" cy="224310"/>
          </a:xfrm>
          <a:prstGeom prst="rect">
            <a:avLst/>
          </a:prstGeom>
        </p:spPr>
        <p:txBody>
          <a:bodyPr vert="horz" lIns="0" tIns="0" rIns="0" bIns="0" rtlCol="0" anchor="ctr"/>
          <a:lstStyle>
            <a:lvl1pPr algn="l">
              <a:defRPr sz="800" cap="all" spc="100" baseline="0">
                <a:solidFill>
                  <a:srgbClr val="92B1B8"/>
                </a:solidFill>
              </a:defRPr>
            </a:lvl1pPr>
          </a:lstStyle>
          <a:p>
            <a:r>
              <a:rPr lang="fi-FI"/>
              <a:t>CONFIDENTIAL</a:t>
            </a:r>
          </a:p>
        </p:txBody>
      </p:sp>
      <p:sp>
        <p:nvSpPr>
          <p:cNvPr id="6" name="Slide Number Placeholder 5" descr="Page number">
            <a:extLst>
              <a:ext uri="{FF2B5EF4-FFF2-40B4-BE49-F238E27FC236}">
                <a16:creationId xmlns:a16="http://schemas.microsoft.com/office/drawing/2014/main" id="{845F5D36-6763-E014-85F4-ADE5E0592669}"/>
              </a:ext>
            </a:extLst>
          </p:cNvPr>
          <p:cNvSpPr>
            <a:spLocks noGrp="1"/>
          </p:cNvSpPr>
          <p:nvPr>
            <p:ph type="sldNum" sz="quarter" idx="4"/>
          </p:nvPr>
        </p:nvSpPr>
        <p:spPr>
          <a:xfrm>
            <a:off x="11496675" y="6553245"/>
            <a:ext cx="406833" cy="186860"/>
          </a:xfrm>
          <a:prstGeom prst="rect">
            <a:avLst/>
          </a:prstGeom>
        </p:spPr>
        <p:txBody>
          <a:bodyPr vert="horz" lIns="0" tIns="0" rIns="0" bIns="0" rtlCol="0" anchor="ctr"/>
          <a:lstStyle>
            <a:lvl1pPr algn="r">
              <a:defRPr sz="800">
                <a:solidFill>
                  <a:srgbClr val="92B1B8"/>
                </a:solidFill>
              </a:defRPr>
            </a:lvl1pPr>
          </a:lstStyle>
          <a:p>
            <a:fld id="{B64FCF4A-2F3F-4397-9C44-D2344643394B}" type="slidenum">
              <a:rPr lang="fi-FI" smtClean="0"/>
              <a:pPr/>
              <a:t>‹#›</a:t>
            </a:fld>
            <a:endParaRPr lang="fi-FI"/>
          </a:p>
        </p:txBody>
      </p:sp>
    </p:spTree>
    <p:extLst>
      <p:ext uri="{BB962C8B-B14F-4D97-AF65-F5344CB8AC3E}">
        <p14:creationId xmlns:p14="http://schemas.microsoft.com/office/powerpoint/2010/main" val="762624041"/>
      </p:ext>
    </p:extLst>
  </p:cSld>
  <p:clrMap bg1="lt1" tx1="dk1" bg2="lt2" tx2="dk2" accent1="accent1" accent2="accent2" accent3="accent3" accent4="accent4" accent5="accent5" accent6="accent6" hlink="hlink" folHlink="folHlink"/>
  <p:sldLayoutIdLst>
    <p:sldLayoutId id="2147483887" r:id="rId1"/>
    <p:sldLayoutId id="2147483886" r:id="rId2"/>
    <p:sldLayoutId id="2147483888" r:id="rId3"/>
    <p:sldLayoutId id="2147483894" r:id="rId4"/>
    <p:sldLayoutId id="2147483904" r:id="rId5"/>
    <p:sldLayoutId id="2147483876" r:id="rId6"/>
    <p:sldLayoutId id="2147483845" r:id="rId7"/>
    <p:sldLayoutId id="2147483917" r:id="rId8"/>
    <p:sldLayoutId id="2147483884" r:id="rId9"/>
    <p:sldLayoutId id="2147483919" r:id="rId10"/>
    <p:sldLayoutId id="2147483892" r:id="rId11"/>
    <p:sldLayoutId id="2147483656" r:id="rId12"/>
    <p:sldLayoutId id="2147483906" r:id="rId13"/>
    <p:sldLayoutId id="2147483896" r:id="rId14"/>
    <p:sldLayoutId id="2147483901" r:id="rId15"/>
    <p:sldLayoutId id="2147483889" r:id="rId16"/>
    <p:sldLayoutId id="2147483651" r:id="rId17"/>
    <p:sldLayoutId id="2147483843" r:id="rId18"/>
    <p:sldLayoutId id="2147483847" r:id="rId19"/>
    <p:sldLayoutId id="2147483849" r:id="rId20"/>
    <p:sldLayoutId id="2147483848" r:id="rId21"/>
    <p:sldLayoutId id="2147483854" r:id="rId22"/>
    <p:sldLayoutId id="2147483832" r:id="rId23"/>
    <p:sldLayoutId id="2147483907" r:id="rId24"/>
    <p:sldLayoutId id="2147483830" r:id="rId25"/>
    <p:sldLayoutId id="2147483890" r:id="rId26"/>
    <p:sldLayoutId id="2147483871" r:id="rId27"/>
    <p:sldLayoutId id="2147483872" r:id="rId28"/>
    <p:sldLayoutId id="2147483870" r:id="rId29"/>
    <p:sldLayoutId id="2147483877" r:id="rId30"/>
    <p:sldLayoutId id="2147483868" r:id="rId31"/>
    <p:sldLayoutId id="2147483869" r:id="rId32"/>
    <p:sldLayoutId id="2147483915" r:id="rId33"/>
    <p:sldLayoutId id="2147483873" r:id="rId34"/>
    <p:sldLayoutId id="2147483893" r:id="rId35"/>
    <p:sldLayoutId id="2147483874" r:id="rId36"/>
    <p:sldLayoutId id="2147483875" r:id="rId37"/>
    <p:sldLayoutId id="2147483891" r:id="rId38"/>
    <p:sldLayoutId id="2147483895" r:id="rId39"/>
    <p:sldLayoutId id="2147483913" r:id="rId40"/>
    <p:sldLayoutId id="2147483903" r:id="rId41"/>
    <p:sldLayoutId id="2147483912" r:id="rId42"/>
    <p:sldLayoutId id="2147483918" r:id="rId43"/>
    <p:sldLayoutId id="2147483911" r:id="rId44"/>
    <p:sldLayoutId id="2147483897" r:id="rId45"/>
    <p:sldLayoutId id="2147483899" r:id="rId46"/>
    <p:sldLayoutId id="2147483900" r:id="rId47"/>
    <p:sldLayoutId id="2147483829" r:id="rId48"/>
    <p:sldLayoutId id="2147483905" r:id="rId49"/>
    <p:sldLayoutId id="2147483879" r:id="rId50"/>
    <p:sldLayoutId id="2147483898" r:id="rId51"/>
  </p:sldLayoutIdLst>
  <p:hf hdr="0" ftr="0" dt="0"/>
  <p:txStyles>
    <p:titleStyle>
      <a:lvl1pPr algn="l" defTabSz="914400" rtl="0" eaLnBrk="1" latinLnBrk="0" hangingPunct="1">
        <a:lnSpc>
          <a:spcPct val="90000"/>
        </a:lnSpc>
        <a:spcBef>
          <a:spcPct val="0"/>
        </a:spcBef>
        <a:buNone/>
        <a:defRPr sz="3600" b="0" i="0" kern="1200" spc="-120" baseline="0">
          <a:solidFill>
            <a:schemeClr val="tx1"/>
          </a:solidFill>
          <a:latin typeface="+mj-lt"/>
          <a:ea typeface="+mj-ea"/>
          <a:cs typeface="+mj-cs"/>
        </a:defRPr>
      </a:lvl1pPr>
    </p:titleStyle>
    <p:bodyStyle>
      <a:lvl1pPr marL="177800" indent="-169863" algn="l" defTabSz="914400" rtl="0" eaLnBrk="1" latinLnBrk="0" hangingPunct="1">
        <a:lnSpc>
          <a:spcPct val="100000"/>
        </a:lnSpc>
        <a:spcBef>
          <a:spcPts val="1000"/>
        </a:spcBef>
        <a:buClr>
          <a:schemeClr val="accent1"/>
        </a:buClr>
        <a:buFont typeface="Arial" panose="020B0604020202020204" pitchFamily="34" charset="0"/>
        <a:buChar char="•"/>
        <a:tabLst/>
        <a:defRPr sz="1800" b="0" i="0" kern="1000" spc="-40" baseline="0">
          <a:solidFill>
            <a:schemeClr val="tx1"/>
          </a:solidFill>
          <a:latin typeface="+mn-lt"/>
          <a:ea typeface="+mn-ea"/>
          <a:cs typeface="+mn-cs"/>
        </a:defRPr>
      </a:lvl1pPr>
      <a:lvl2pPr marL="312738" indent="-133350" algn="l" defTabSz="914400" rtl="0" eaLnBrk="1" latinLnBrk="0" hangingPunct="1">
        <a:lnSpc>
          <a:spcPct val="100000"/>
        </a:lnSpc>
        <a:spcBef>
          <a:spcPts val="500"/>
        </a:spcBef>
        <a:buClr>
          <a:schemeClr val="accent1"/>
        </a:buClr>
        <a:buFontTx/>
        <a:buChar char="-"/>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guide id="2" pos="7242" userDrawn="1">
          <p15:clr>
            <a:srgbClr val="F26B43"/>
          </p15:clr>
        </p15:guide>
        <p15:guide id="3" orient="horz" pos="391" userDrawn="1">
          <p15:clr>
            <a:srgbClr val="F26B43"/>
          </p15:clr>
        </p15:guide>
        <p15:guide id="4" orient="horz" pos="3929" userDrawn="1">
          <p15:clr>
            <a:srgbClr val="F26B43"/>
          </p15:clr>
        </p15:guide>
        <p15:guide id="5" pos="1572" userDrawn="1">
          <p15:clr>
            <a:srgbClr val="F26B43"/>
          </p15:clr>
        </p15:guide>
        <p15:guide id="7" pos="3840" userDrawn="1">
          <p15:clr>
            <a:srgbClr val="F26B43"/>
          </p15:clr>
        </p15:guide>
        <p15:guide id="8" pos="2706" userDrawn="1">
          <p15:clr>
            <a:srgbClr val="F26B43"/>
          </p15:clr>
        </p15:guide>
        <p15:guide id="11" orient="horz" pos="1480" userDrawn="1">
          <p15:clr>
            <a:srgbClr val="F26B43"/>
          </p15:clr>
        </p15:guide>
        <p15:guide id="12" orient="horz" pos="2704" userDrawn="1">
          <p15:clr>
            <a:srgbClr val="F26B43"/>
          </p15:clr>
        </p15:guide>
        <p15:guide id="14" pos="4974" userDrawn="1">
          <p15:clr>
            <a:srgbClr val="F26B43"/>
          </p15:clr>
        </p15:guide>
        <p15:guide id="17" pos="6108" userDrawn="1">
          <p15:clr>
            <a:srgbClr val="F26B43"/>
          </p15:clr>
        </p15:guide>
        <p15:guide id="18" orient="horz" pos="1207" userDrawn="1">
          <p15:clr>
            <a:srgbClr val="A4A3A4"/>
          </p15:clr>
        </p15:guide>
        <p15:guide id="19" orient="horz" pos="1752"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image" Target="../media/image52.png"/><Relationship Id="rId2" Type="http://schemas.openxmlformats.org/officeDocument/2006/relationships/customXml" Target="../../customXml/item4.xml"/><Relationship Id="rId1" Type="http://schemas.openxmlformats.org/officeDocument/2006/relationships/customXml" Target="../../customXml/item8.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tags" Target="../tags/tag3.xml"/><Relationship Id="rId5" Type="http://schemas.openxmlformats.org/officeDocument/2006/relationships/image" Target="../media/image54.svg"/><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tags" Target="../tags/tag4.xml"/><Relationship Id="rId5" Type="http://schemas.openxmlformats.org/officeDocument/2006/relationships/image" Target="../media/image54.sv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www.europarl.europa.eu/meetdocs/2014_2019/plmrep/COMMITTEES/JURI/DV/2019/11-06/Ethics-guidelines-AI_FI.pdf" TargetMode="External"/><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5.xml"/><Relationship Id="rId1" Type="http://schemas.openxmlformats.org/officeDocument/2006/relationships/tags" Target="../tags/tag5.xml"/><Relationship Id="rId5" Type="http://schemas.openxmlformats.org/officeDocument/2006/relationships/image" Target="../media/image54.svg"/><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5.xml"/><Relationship Id="rId1" Type="http://schemas.openxmlformats.org/officeDocument/2006/relationships/tags" Target="../tags/tag6.xml"/><Relationship Id="rId5" Type="http://schemas.openxmlformats.org/officeDocument/2006/relationships/image" Target="../media/image54.svg"/><Relationship Id="rId4" Type="http://schemas.openxmlformats.org/officeDocument/2006/relationships/image" Target="../media/image5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hyperlink" Target="https://ethics-of-ai.mooc.fi/fi/" TargetMode="External"/><Relationship Id="rId2" Type="http://schemas.openxmlformats.org/officeDocument/2006/relationships/notesSlide" Target="../notesSlides/notesSlide54.xml"/><Relationship Id="rId1" Type="http://schemas.openxmlformats.org/officeDocument/2006/relationships/slideLayout" Target="../slideLayouts/slideLayout10.xml"/><Relationship Id="rId6" Type="http://schemas.openxmlformats.org/officeDocument/2006/relationships/hyperlink" Target="https://www.europarl.europa.eu/pdfs/news/expert/2020/9/story/20200827STO85804/20200827STO85804_fi.pdf" TargetMode="External"/><Relationship Id="rId5" Type="http://schemas.openxmlformats.org/officeDocument/2006/relationships/hyperlink" Target="https://www.europarl.europa.eu/meetdocs/2014_2019/plmrep/COMMITTEES/JURI/DV/2019/11-06/Ethics-guidelines-AI_FI.pdf" TargetMode="External"/><Relationship Id="rId4" Type="http://schemas.openxmlformats.org/officeDocument/2006/relationships/hyperlink" Target="https://www.elementsofai.com/fi/"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customXml" Target="../../customXml/item10.xml"/><Relationship Id="rId1" Type="http://schemas.openxmlformats.org/officeDocument/2006/relationships/customXml" Target="../../customXml/item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1.xml"/><Relationship Id="rId1" Type="http://schemas.openxmlformats.org/officeDocument/2006/relationships/customXml" Target="../../customXml/item9.xml"/><Relationship Id="rId4" Type="http://schemas.openxmlformats.org/officeDocument/2006/relationships/notesSlide" Target="../notesSlides/notesSlide5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2.xml"/><Relationship Id="rId5" Type="http://schemas.openxmlformats.org/officeDocument/2006/relationships/image" Target="../media/image54.svg"/><Relationship Id="rId4" Type="http://schemas.openxmlformats.org/officeDocument/2006/relationships/image" Target="../media/image5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BC21CF40-5E6C-4D34-BE5D-E6AEB8BF3CC8}"/>
              </a:ext>
              <a:ext uri="{C183D7F6-B498-43B3-948B-1728B52AA6E4}">
                <adec:decorative xmlns:adec="http://schemas.microsoft.com/office/drawing/2017/decorative" val="1"/>
              </a:ext>
            </a:extLst>
          </p:cNvPr>
          <p:cNvSpPr>
            <a:spLocks noGrp="1"/>
          </p:cNvSpPr>
          <p:nvPr>
            <p:ph type="pic" sz="quarter" idx="16"/>
          </p:nvPr>
        </p:nvSpPr>
        <p:spPr>
          <a:solidFill>
            <a:schemeClr val="bg1"/>
          </a:solidFill>
        </p:spPr>
        <p:txBody>
          <a:bodyPr/>
          <a:lstStyle/>
          <a:p>
            <a:r>
              <a:rPr lang="fi-FI"/>
              <a:t> </a:t>
            </a:r>
          </a:p>
        </p:txBody>
      </p:sp>
      <p:sp>
        <p:nvSpPr>
          <p:cNvPr id="2" name="Title 1">
            <a:extLst>
              <a:ext uri="{FF2B5EF4-FFF2-40B4-BE49-F238E27FC236}">
                <a16:creationId xmlns:a16="http://schemas.microsoft.com/office/drawing/2014/main" id="{DB2CA2A1-0F18-A179-D24C-9387238E0A54}"/>
              </a:ext>
            </a:extLst>
          </p:cNvPr>
          <p:cNvSpPr>
            <a:spLocks noGrp="1"/>
          </p:cNvSpPr>
          <p:nvPr>
            <p:ph type="title"/>
          </p:nvPr>
        </p:nvSpPr>
        <p:spPr/>
        <p:txBody>
          <a:bodyPr/>
          <a:lstStyle/>
          <a:p>
            <a:r>
              <a:rPr lang="fi-FI"/>
              <a:t>Tekoälyn lukutaito-opas</a:t>
            </a:r>
          </a:p>
        </p:txBody>
      </p:sp>
      <p:sp>
        <p:nvSpPr>
          <p:cNvPr id="7" name="Text Placeholder 6">
            <a:extLst>
              <a:ext uri="{FF2B5EF4-FFF2-40B4-BE49-F238E27FC236}">
                <a16:creationId xmlns:a16="http://schemas.microsoft.com/office/drawing/2014/main" id="{A44821D2-6994-571C-9E41-810A320E89B8}"/>
              </a:ext>
            </a:extLst>
          </p:cNvPr>
          <p:cNvSpPr>
            <a:spLocks noGrp="1"/>
          </p:cNvSpPr>
          <p:nvPr>
            <p:ph type="body" sz="quarter" idx="15"/>
          </p:nvPr>
        </p:nvSpPr>
        <p:spPr/>
        <p:txBody>
          <a:bodyPr/>
          <a:lstStyle/>
          <a:p>
            <a:r>
              <a:rPr lang="fi-FI"/>
              <a:t>24.1.2025</a:t>
            </a:r>
          </a:p>
        </p:txBody>
      </p:sp>
      <p:pic>
        <p:nvPicPr>
          <p:cNvPr id="11" name="Graphic 10">
            <a:extLst>
              <a:ext uri="{FF2B5EF4-FFF2-40B4-BE49-F238E27FC236}">
                <a16:creationId xmlns:a16="http://schemas.microsoft.com/office/drawing/2014/main" id="{E850B4E9-FB38-1782-DBEF-18F8A9F08FC4}"/>
              </a:ext>
              <a:ext uri="{C183D7F6-B498-43B3-948B-1728B52AA6E4}">
                <adec:decorative xmlns:adec="http://schemas.microsoft.com/office/drawing/2017/decorative" val="1"/>
              </a:ext>
            </a:extLst>
          </p:cNvPr>
          <p:cNvPicPr>
            <a:picLocks noChangeAspect="1"/>
          </p:cNvPicPr>
          <p:nvPr>
            <p:custDataLst>
              <p:tags r:id="rId3"/>
            </p:custDataLst>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5479855" y="1939240"/>
            <a:ext cx="5032040" cy="3344370"/>
          </a:xfrm>
          <a:prstGeom prst="rect">
            <a:avLst/>
          </a:prstGeom>
        </p:spPr>
      </p:pic>
      <p:pic>
        <p:nvPicPr>
          <p:cNvPr id="4" name="Picture 3" descr="A white letters on a black background&#10;&#10;AI-generated content may be incorrect.">
            <a:extLst>
              <a:ext uri="{FF2B5EF4-FFF2-40B4-BE49-F238E27FC236}">
                <a16:creationId xmlns:a16="http://schemas.microsoft.com/office/drawing/2014/main" id="{BC05D85F-95A6-4F1E-726D-C275E8316B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790" y="6034954"/>
            <a:ext cx="1732843" cy="682723"/>
          </a:xfrm>
          <a:prstGeom prst="rect">
            <a:avLst/>
          </a:prstGeom>
        </p:spPr>
      </p:pic>
    </p:spTree>
    <p:custDataLst>
      <p:custData r:id="rId1"/>
      <p:custData r:id="rId2"/>
    </p:custDataLst>
    <p:extLst>
      <p:ext uri="{BB962C8B-B14F-4D97-AF65-F5344CB8AC3E}">
        <p14:creationId xmlns:p14="http://schemas.microsoft.com/office/powerpoint/2010/main" val="492999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25C81-FD4B-9261-4759-9FD09214AE4C}"/>
              </a:ext>
            </a:extLst>
          </p:cNvPr>
          <p:cNvSpPr>
            <a:spLocks noGrp="1"/>
          </p:cNvSpPr>
          <p:nvPr>
            <p:ph type="title"/>
          </p:nvPr>
        </p:nvSpPr>
        <p:spPr/>
        <p:txBody>
          <a:bodyPr/>
          <a:lstStyle/>
          <a:p>
            <a:pPr marL="7937" indent="0">
              <a:buNone/>
            </a:pPr>
            <a:r>
              <a:rPr lang="fi-FI" b="1"/>
              <a:t>Mitä ominaisuuksia tekoälyn eri muodoilla on?</a:t>
            </a:r>
          </a:p>
        </p:txBody>
      </p:sp>
      <p:sp>
        <p:nvSpPr>
          <p:cNvPr id="3" name="Text Placeholder 2">
            <a:extLst>
              <a:ext uri="{FF2B5EF4-FFF2-40B4-BE49-F238E27FC236}">
                <a16:creationId xmlns:a16="http://schemas.microsoft.com/office/drawing/2014/main" id="{1C16392C-CF2B-AB4E-60A3-87DDEEDF9353}"/>
              </a:ext>
            </a:extLst>
          </p:cNvPr>
          <p:cNvSpPr>
            <a:spLocks noGrp="1"/>
          </p:cNvSpPr>
          <p:nvPr>
            <p:ph type="body" sz="quarter" idx="13"/>
          </p:nvPr>
        </p:nvSpPr>
        <p:spPr/>
        <p:txBody>
          <a:bodyPr/>
          <a:lstStyle/>
          <a:p>
            <a:r>
              <a:rPr lang="fi-FI"/>
              <a:t>2. Tekoälyn perusteet</a:t>
            </a:r>
          </a:p>
        </p:txBody>
      </p:sp>
      <p:sp>
        <p:nvSpPr>
          <p:cNvPr id="7" name="Slide Number Placeholder 6">
            <a:extLst>
              <a:ext uri="{FF2B5EF4-FFF2-40B4-BE49-F238E27FC236}">
                <a16:creationId xmlns:a16="http://schemas.microsoft.com/office/drawing/2014/main" id="{1202A258-A0E9-50BA-D2D8-DDD07A65B701}"/>
              </a:ext>
            </a:extLst>
          </p:cNvPr>
          <p:cNvSpPr>
            <a:spLocks noGrp="1"/>
          </p:cNvSpPr>
          <p:nvPr>
            <p:ph type="sldNum" sz="quarter" idx="15"/>
          </p:nvPr>
        </p:nvSpPr>
        <p:spPr/>
        <p:txBody>
          <a:bodyPr/>
          <a:lstStyle/>
          <a:p>
            <a:fld id="{B64FCF4A-2F3F-4397-9C44-D2344643394B}" type="slidenum">
              <a:rPr lang="fi-FI" smtClean="0"/>
              <a:pPr/>
              <a:t>10</a:t>
            </a:fld>
            <a:endParaRPr lang="fi-FI"/>
          </a:p>
        </p:txBody>
      </p:sp>
      <p:sp>
        <p:nvSpPr>
          <p:cNvPr id="5" name="Content Placeholder 4">
            <a:extLst>
              <a:ext uri="{FF2B5EF4-FFF2-40B4-BE49-F238E27FC236}">
                <a16:creationId xmlns:a16="http://schemas.microsoft.com/office/drawing/2014/main" id="{0E7FB337-01F7-99A3-BE83-79280C110D15}"/>
              </a:ext>
            </a:extLst>
          </p:cNvPr>
          <p:cNvSpPr>
            <a:spLocks noGrp="1"/>
          </p:cNvSpPr>
          <p:nvPr>
            <p:ph sz="quarter" idx="10"/>
          </p:nvPr>
        </p:nvSpPr>
        <p:spPr>
          <a:xfrm>
            <a:off x="695325" y="1931154"/>
            <a:ext cx="6812712" cy="4717295"/>
          </a:xfrm>
        </p:spPr>
        <p:txBody>
          <a:bodyPr/>
          <a:lstStyle/>
          <a:p>
            <a:pPr marL="7937" indent="0">
              <a:buNone/>
            </a:pPr>
            <a:r>
              <a:rPr lang="fi-FI" sz="1400"/>
              <a:t>Tekoälyä voidaan luokitella monilla tavoilla. Kun erilaisia tekoälyn ominaisuuksia hyödynnetään käytännössä, tekoäly jaetaan sen toimintatavan ja käyttötarkoituksen perusteella usein karkeasti kahteen osa-alueeseen: </a:t>
            </a:r>
            <a:r>
              <a:rPr lang="fi-FI" sz="1400" b="1"/>
              <a:t>analyyttiseen ja generatiiviseen tekoälyyn. </a:t>
            </a:r>
          </a:p>
          <a:p>
            <a:pPr marL="7937" indent="0">
              <a:buNone/>
            </a:pPr>
            <a:r>
              <a:rPr lang="fi-FI" sz="1400" b="1"/>
              <a:t>Analyyttinen tekoäly </a:t>
            </a:r>
            <a:r>
              <a:rPr lang="fi-FI" sz="1400"/>
              <a:t>keskittyy tiedon analysointiin ja kaavojen tunnistamiseen. Sen tehtävänä on tulkita olemassa olevaa dataa ja käyttää sitä esimerkiksi ennusteiden tekemiseen, ongelmien tunnistamiseen tai optimointiin. Analyyttinen tekoäly toimii järjestelmien taustalla ja usein parantaa järjestelmien toiminnan laatua, turvallisuutta tai tehokkuutta.</a:t>
            </a:r>
          </a:p>
          <a:p>
            <a:pPr marL="7937" indent="0">
              <a:buNone/>
            </a:pPr>
            <a:r>
              <a:rPr lang="fi-FI" sz="1400" b="1"/>
              <a:t>Generatiivinen tekoäly </a:t>
            </a:r>
            <a:r>
              <a:rPr lang="fi-FI" sz="1400"/>
              <a:t>puolestaan nimensä mukaisesti generoi, eli luo tai tuottaa uutta sisältöä, kuten tekstiä, kuvia tai videoita. Tällaiset järjestelmät on koulutettu jäljittelemään sisältöjen rakenteita ja tyylejä annettujen ohjeiden perusteella.</a:t>
            </a:r>
          </a:p>
          <a:p>
            <a:pPr marL="7937" indent="0">
              <a:buNone/>
            </a:pPr>
            <a:r>
              <a:rPr lang="fi-FI" sz="1400"/>
              <a:t>Generatiivinen tekoäly tarvitsee ihmisen arvioimaan sen tuottamaa sisältöä ja varmistamaan tulosten vastuullisen soveltamisen. Erityisesti generatiivisen tekoälyn käytön lisääntyminen näkyy hyvinvointialueiden työntekijöiden arjessa, missä ihmisellä on aktiivinen rooli tekoälyn tuotosten arvioinnissa.</a:t>
            </a:r>
          </a:p>
          <a:p>
            <a:pPr marL="7937" indent="0">
              <a:buNone/>
            </a:pPr>
            <a:r>
              <a:rPr lang="fi-FI" sz="1400"/>
              <a:t> </a:t>
            </a:r>
          </a:p>
          <a:p>
            <a:pPr marL="7937" indent="0">
              <a:buNone/>
            </a:pPr>
            <a:endParaRPr lang="fi-FI" sz="1400"/>
          </a:p>
          <a:p>
            <a:pPr marL="7937" indent="0">
              <a:buNone/>
            </a:pPr>
            <a:endParaRPr lang="fi-FI" sz="1400"/>
          </a:p>
        </p:txBody>
      </p:sp>
      <p:sp>
        <p:nvSpPr>
          <p:cNvPr id="11" name="Graphic 44">
            <a:extLst>
              <a:ext uri="{FF2B5EF4-FFF2-40B4-BE49-F238E27FC236}">
                <a16:creationId xmlns:a16="http://schemas.microsoft.com/office/drawing/2014/main" id="{A2F348AF-EB3A-DD13-E313-496BA0E11E68}"/>
              </a:ext>
            </a:extLst>
          </p:cNvPr>
          <p:cNvSpPr/>
          <p:nvPr/>
        </p:nvSpPr>
        <p:spPr>
          <a:xfrm>
            <a:off x="8058306" y="1915898"/>
            <a:ext cx="3438369" cy="4573871"/>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lIns="180000" tIns="108000" rIns="108000" bIns="108000" rtlCol="0" anchor="ctr"/>
          <a:lstStyle/>
          <a:p>
            <a:pPr marL="7937" indent="0">
              <a:buNone/>
            </a:pPr>
            <a:r>
              <a:rPr lang="fi-FI" sz="1400" b="1">
                <a:latin typeface="+mj-lt"/>
              </a:rPr>
              <a:t>Monet tekoälyjärjestelmät hyödyntävät useampia tekoälyn muotoja</a:t>
            </a:r>
          </a:p>
          <a:p>
            <a:pPr marL="7937" indent="0">
              <a:buNone/>
            </a:pPr>
            <a:endParaRPr lang="fi-FI" sz="1400"/>
          </a:p>
          <a:p>
            <a:pPr marL="7937" indent="0">
              <a:buNone/>
            </a:pPr>
            <a:r>
              <a:rPr lang="fi-FI" sz="1400"/>
              <a:t>Esimerkiksi potilaskirjausten automatisointiin kehitetty tekoälyjärjestelmä hyödyntää muun muassa puheentunnistusta, kielen ymmärtämistä, olennaisten tietojen tunnistamista sekä tekstin tiivistämistä ja tuottamista.</a:t>
            </a:r>
          </a:p>
          <a:p>
            <a:pPr marL="7937" indent="0">
              <a:buNone/>
            </a:pPr>
            <a:endParaRPr lang="fi-FI" sz="1400"/>
          </a:p>
          <a:p>
            <a:pPr marL="7937" indent="0">
              <a:buNone/>
            </a:pPr>
            <a:r>
              <a:rPr lang="fi-FI" sz="1400"/>
              <a:t>Kaikki älykkäältä vaikuttava järjestelmän toiminta ei kuitenkaan aina perustu tekoälyyn tai ole uutta teknologiaa. Esimerkiksi potilaskirjausten automatisoinnissa voidaan hyödyntää myös ohjelmaan määritettyjä sääntöjä, joiden mukaan ohjelma täyttää vaaditut kentät.</a:t>
            </a:r>
          </a:p>
        </p:txBody>
      </p:sp>
    </p:spTree>
    <p:extLst>
      <p:ext uri="{BB962C8B-B14F-4D97-AF65-F5344CB8AC3E}">
        <p14:creationId xmlns:p14="http://schemas.microsoft.com/office/powerpoint/2010/main" val="671777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C4AED-D9F2-6B54-711E-7EA2AE87EC42}"/>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58112296-8EE9-088D-5A1B-D82FFA7A9308}"/>
              </a:ext>
            </a:extLst>
          </p:cNvPr>
          <p:cNvSpPr>
            <a:spLocks noGrp="1"/>
          </p:cNvSpPr>
          <p:nvPr>
            <p:ph type="title"/>
          </p:nvPr>
        </p:nvSpPr>
        <p:spPr/>
        <p:txBody>
          <a:bodyPr/>
          <a:lstStyle/>
          <a:p>
            <a:r>
              <a:rPr lang="fi-FI"/>
              <a:t>Mitä ovat kielimallit?</a:t>
            </a:r>
          </a:p>
        </p:txBody>
      </p:sp>
      <p:sp>
        <p:nvSpPr>
          <p:cNvPr id="16" name="Text Placeholder 15">
            <a:extLst>
              <a:ext uri="{FF2B5EF4-FFF2-40B4-BE49-F238E27FC236}">
                <a16:creationId xmlns:a16="http://schemas.microsoft.com/office/drawing/2014/main" id="{E29162C7-9512-3639-1C5C-8B4B326B614A}"/>
              </a:ext>
            </a:extLst>
          </p:cNvPr>
          <p:cNvSpPr>
            <a:spLocks noGrp="1"/>
          </p:cNvSpPr>
          <p:nvPr>
            <p:ph type="body" sz="quarter" idx="13"/>
          </p:nvPr>
        </p:nvSpPr>
        <p:spPr/>
        <p:txBody>
          <a:bodyPr/>
          <a:lstStyle/>
          <a:p>
            <a:r>
              <a:rPr lang="fi-FI"/>
              <a:t>2. Tekoälyn perusteet</a:t>
            </a:r>
          </a:p>
        </p:txBody>
      </p:sp>
      <p:sp>
        <p:nvSpPr>
          <p:cNvPr id="8" name="Slide Number Placeholder 7">
            <a:extLst>
              <a:ext uri="{FF2B5EF4-FFF2-40B4-BE49-F238E27FC236}">
                <a16:creationId xmlns:a16="http://schemas.microsoft.com/office/drawing/2014/main" id="{5520AED9-805B-3D36-3959-2256D51B5D37}"/>
              </a:ext>
            </a:extLst>
          </p:cNvPr>
          <p:cNvSpPr>
            <a:spLocks noGrp="1"/>
          </p:cNvSpPr>
          <p:nvPr>
            <p:ph type="sldNum" sz="quarter" idx="15"/>
          </p:nvPr>
        </p:nvSpPr>
        <p:spPr/>
        <p:txBody>
          <a:bodyPr/>
          <a:lstStyle/>
          <a:p>
            <a:fld id="{B64FCF4A-2F3F-4397-9C44-D2344643394B}" type="slidenum">
              <a:rPr lang="fi-FI" smtClean="0"/>
              <a:pPr/>
              <a:t>11</a:t>
            </a:fld>
            <a:endParaRPr lang="fi-FI"/>
          </a:p>
        </p:txBody>
      </p:sp>
      <p:sp>
        <p:nvSpPr>
          <p:cNvPr id="15" name="Content Placeholder 14">
            <a:extLst>
              <a:ext uri="{FF2B5EF4-FFF2-40B4-BE49-F238E27FC236}">
                <a16:creationId xmlns:a16="http://schemas.microsoft.com/office/drawing/2014/main" id="{4F27F85A-A7EC-7CC2-DF11-01046BD7AB38}"/>
              </a:ext>
            </a:extLst>
          </p:cNvPr>
          <p:cNvSpPr>
            <a:spLocks noGrp="1"/>
          </p:cNvSpPr>
          <p:nvPr>
            <p:ph sz="quarter" idx="10"/>
          </p:nvPr>
        </p:nvSpPr>
        <p:spPr>
          <a:xfrm>
            <a:off x="695326" y="1916113"/>
            <a:ext cx="7200900" cy="4569089"/>
          </a:xfrm>
        </p:spPr>
        <p:txBody>
          <a:bodyPr/>
          <a:lstStyle/>
          <a:p>
            <a:pPr marL="7937" indent="0">
              <a:buNone/>
            </a:pPr>
            <a:r>
              <a:rPr lang="fi-FI" sz="1400" b="1"/>
              <a:t>Generatiivinen tekoäly käyttää kielimalleja - Mitä ne ovat? </a:t>
            </a:r>
          </a:p>
          <a:p>
            <a:pPr marL="7937" indent="0">
              <a:buNone/>
            </a:pPr>
            <a:r>
              <a:rPr lang="fi-FI" sz="1400"/>
              <a:t>Kielimallit ovat tekoälymalleja, jotka on erityisesti suunniteltu ymmärtämään ja tuottamaan tekstiä. Kielimalleja koulutetaan valtavilla tietomäärillä eri lähteistä, kuten kirjoista, artikkeleista ja verkkosivustoista. Näin ne oppivat kielen rakenteita ja pystyvät muodostamaan selkeitä lauseita ja vastauksia. Muun muassa </a:t>
            </a:r>
            <a:r>
              <a:rPr lang="fi-FI" sz="1400" err="1"/>
              <a:t>ChatGPT</a:t>
            </a:r>
            <a:r>
              <a:rPr lang="fi-FI" sz="1400"/>
              <a:t> käyttää taustallaan GPT-4 -kielimallia.</a:t>
            </a:r>
            <a:endParaRPr lang="fi-FI" sz="1400" b="1"/>
          </a:p>
          <a:p>
            <a:pPr marL="7937" indent="0">
              <a:buNone/>
            </a:pPr>
            <a:r>
              <a:rPr lang="fi-FI" sz="1400" b="1"/>
              <a:t>Mitä kielimallit osaavat ja miten ne toimivat?</a:t>
            </a:r>
          </a:p>
          <a:p>
            <a:pPr marL="7937" indent="0">
              <a:buNone/>
            </a:pPr>
            <a:r>
              <a:rPr lang="fi-FI" sz="1400"/>
              <a:t>Kielimalleja voidaan opettaa esimerkiksi vastaamaan kysymyksiin ja muokkaamaan ja tuottamaan tekstiä annettujen ohjeiden pohjalta. Kielimalleja voidaan hienosäätää ja niin toimivuutta voidaan parantaa organisaation käyttötarpeen mukaisesti esimerkiksi toimialakohtaisilla aineistoilla.</a:t>
            </a:r>
          </a:p>
          <a:p>
            <a:pPr marL="7937" indent="0">
              <a:buNone/>
            </a:pPr>
            <a:r>
              <a:rPr lang="fi-FI" sz="1400" b="1"/>
              <a:t>Mitä kielimallit eivät osaa?</a:t>
            </a:r>
          </a:p>
          <a:p>
            <a:pPr marL="7937" indent="0">
              <a:buNone/>
            </a:pPr>
            <a:r>
              <a:rPr lang="fi-FI" sz="1400"/>
              <a:t>Vaikka kielimallien tuottamat vastaukset ja tekstit voivat usein osua oikeaan ja vaikuttaa vakuuttavilta, kielimalli ei tiedä mikä on totta. Niiden tuottamat vastaukset perustuvat opetusaineiston perusteella opittuihin todennäköisyyksiin ja esimerkiksi opetusaineiston vanhentuneet tai virheelliset tiedot voivat vaikuttaa kielimallin vastauksiin. </a:t>
            </a:r>
          </a:p>
          <a:p>
            <a:pPr marL="7937" indent="0">
              <a:buNone/>
            </a:pPr>
            <a:r>
              <a:rPr lang="fi-FI" sz="1400"/>
              <a:t>Kielimalleja hyödyntäviä tekoälyjärjestelmiä voidaan kuitenkin myös ohjeistaa vastaamaan tiettyjen määriteltyjen aineistojen perusteella ja niissä voidaan hyödyntää muita teknologioita tarkistamaan tietojen oikeellisuutta.</a:t>
            </a:r>
          </a:p>
        </p:txBody>
      </p:sp>
      <p:sp>
        <p:nvSpPr>
          <p:cNvPr id="19" name="Graphic 44">
            <a:extLst>
              <a:ext uri="{FF2B5EF4-FFF2-40B4-BE49-F238E27FC236}">
                <a16:creationId xmlns:a16="http://schemas.microsoft.com/office/drawing/2014/main" id="{CEE6390A-B6EF-F2FD-48C0-E48056014C53}"/>
              </a:ext>
            </a:extLst>
          </p:cNvPr>
          <p:cNvSpPr/>
          <p:nvPr/>
        </p:nvSpPr>
        <p:spPr>
          <a:xfrm>
            <a:off x="8100811" y="1920053"/>
            <a:ext cx="3386957" cy="4569089"/>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lIns="180000" tIns="180000" rIns="108000" bIns="108000" rtlCol="0" anchor="ctr"/>
          <a:lstStyle/>
          <a:p>
            <a:pPr marR="0" lvl="0" algn="l" defTabSz="914400" rtl="0" eaLnBrk="1" fontAlgn="auto" latinLnBrk="0" hangingPunct="1">
              <a:lnSpc>
                <a:spcPct val="100000"/>
              </a:lnSpc>
              <a:spcBef>
                <a:spcPts val="0"/>
              </a:spcBef>
              <a:spcAft>
                <a:spcPts val="0"/>
              </a:spcAft>
              <a:buClr>
                <a:srgbClr val="FF8E33"/>
              </a:buClr>
              <a:buSzTx/>
              <a:tabLst/>
              <a:defRPr/>
            </a:pPr>
            <a:endParaRPr lang="fi-FI" sz="1400" b="1"/>
          </a:p>
          <a:p>
            <a:pPr marR="0" lvl="0" algn="l" defTabSz="914400" rtl="0" eaLnBrk="1" fontAlgn="auto" latinLnBrk="0" hangingPunct="1">
              <a:lnSpc>
                <a:spcPct val="100000"/>
              </a:lnSpc>
              <a:spcBef>
                <a:spcPts val="0"/>
              </a:spcBef>
              <a:spcAft>
                <a:spcPts val="0"/>
              </a:spcAft>
              <a:buClr>
                <a:srgbClr val="FF8E33"/>
              </a:buClr>
              <a:buSzTx/>
              <a:tabLst/>
              <a:defRPr/>
            </a:pPr>
            <a:r>
              <a:rPr lang="fi-FI" sz="1400" b="1">
                <a:latin typeface="+mj-lt"/>
              </a:rPr>
              <a:t>Kielimallit eivät ole tietopankkeja tai hakukoneita</a:t>
            </a:r>
          </a:p>
          <a:p>
            <a:pPr marR="0" lvl="0" algn="l" defTabSz="914400" rtl="0" eaLnBrk="1" fontAlgn="auto" latinLnBrk="0" hangingPunct="1">
              <a:lnSpc>
                <a:spcPct val="100000"/>
              </a:lnSpc>
              <a:spcBef>
                <a:spcPts val="0"/>
              </a:spcBef>
              <a:spcAft>
                <a:spcPts val="0"/>
              </a:spcAft>
              <a:buClr>
                <a:srgbClr val="FF8E33"/>
              </a:buClr>
              <a:buSzTx/>
              <a:tabLst/>
              <a:defRPr/>
            </a:pPr>
            <a:endParaRPr lang="fi-FI" sz="1400" b="1"/>
          </a:p>
          <a:p>
            <a:pPr marR="0" lvl="0" algn="l" defTabSz="914400" rtl="0" eaLnBrk="1" fontAlgn="auto" latinLnBrk="0" hangingPunct="1">
              <a:lnSpc>
                <a:spcPct val="100000"/>
              </a:lnSpc>
              <a:spcBef>
                <a:spcPts val="0"/>
              </a:spcBef>
              <a:spcAft>
                <a:spcPts val="0"/>
              </a:spcAft>
              <a:buClr>
                <a:srgbClr val="FF8E33"/>
              </a:buClr>
              <a:buSzTx/>
              <a:tabLst/>
              <a:defRPr/>
            </a:pPr>
            <a:r>
              <a:rPr lang="fi-FI" sz="1400"/>
              <a:t>Kielimalli voi auttaa tiedonhakua, jos sillä on pääsy johonkin tietoaineistoon, kuten ohjepankkiin.</a:t>
            </a:r>
          </a:p>
          <a:p>
            <a:pPr marR="0" lvl="0" algn="l" defTabSz="914400" rtl="0" eaLnBrk="1" fontAlgn="auto" latinLnBrk="0" hangingPunct="1">
              <a:lnSpc>
                <a:spcPct val="100000"/>
              </a:lnSpc>
              <a:spcBef>
                <a:spcPts val="0"/>
              </a:spcBef>
              <a:spcAft>
                <a:spcPts val="0"/>
              </a:spcAft>
              <a:buClr>
                <a:srgbClr val="FF8E33"/>
              </a:buClr>
              <a:buSzTx/>
              <a:tabLst/>
              <a:defRPr/>
            </a:pPr>
            <a:endParaRPr lang="fi-FI" sz="1400"/>
          </a:p>
          <a:p>
            <a:pPr marR="0" lvl="0" algn="l" defTabSz="914400" rtl="0" eaLnBrk="1" fontAlgn="auto" latinLnBrk="0" hangingPunct="1">
              <a:lnSpc>
                <a:spcPct val="100000"/>
              </a:lnSpc>
              <a:spcBef>
                <a:spcPts val="0"/>
              </a:spcBef>
              <a:spcAft>
                <a:spcPts val="0"/>
              </a:spcAft>
              <a:buClr>
                <a:srgbClr val="FF8E33"/>
              </a:buClr>
              <a:buSzTx/>
              <a:tabLst/>
              <a:defRPr/>
            </a:pPr>
            <a:r>
              <a:rPr lang="fi-FI" sz="1400"/>
              <a:t>Tällöin ihminen voi esimerkiksi hakea tietoa ohjepankista puhumalla tai kirjoittamalla. </a:t>
            </a:r>
          </a:p>
          <a:p>
            <a:pPr marR="0" lvl="0" algn="l" defTabSz="914400" rtl="0" eaLnBrk="1" fontAlgn="auto" latinLnBrk="0" hangingPunct="1">
              <a:lnSpc>
                <a:spcPct val="100000"/>
              </a:lnSpc>
              <a:spcBef>
                <a:spcPts val="0"/>
              </a:spcBef>
              <a:spcAft>
                <a:spcPts val="0"/>
              </a:spcAft>
              <a:buClr>
                <a:srgbClr val="FF8E33"/>
              </a:buClr>
              <a:buSzTx/>
              <a:tabLst/>
              <a:defRPr/>
            </a:pPr>
            <a:r>
              <a:rPr lang="fi-FI" sz="1400"/>
              <a:t>Kielimalli pystyy tulkitsemaan kieltä ja asiayhteyksiä ja voi näin analysoida ohjepankin tietoja ihmisen esittämää pyyntöä vasten.</a:t>
            </a:r>
          </a:p>
          <a:p>
            <a:pPr marR="0" lvl="0" algn="l" defTabSz="914400" rtl="0" eaLnBrk="1" fontAlgn="auto" latinLnBrk="0" hangingPunct="1">
              <a:lnSpc>
                <a:spcPct val="100000"/>
              </a:lnSpc>
              <a:spcBef>
                <a:spcPts val="0"/>
              </a:spcBef>
              <a:spcAft>
                <a:spcPts val="0"/>
              </a:spcAft>
              <a:buClr>
                <a:srgbClr val="FF8E33"/>
              </a:buClr>
              <a:buSzTx/>
              <a:tabLst/>
              <a:defRPr/>
            </a:pPr>
            <a:endParaRPr lang="fi-FI" sz="1400"/>
          </a:p>
          <a:p>
            <a:pPr marR="0" lvl="0" algn="l" defTabSz="914400" rtl="0" eaLnBrk="1" fontAlgn="auto" latinLnBrk="0" hangingPunct="1">
              <a:lnSpc>
                <a:spcPct val="100000"/>
              </a:lnSpc>
              <a:spcBef>
                <a:spcPts val="0"/>
              </a:spcBef>
              <a:spcAft>
                <a:spcPts val="0"/>
              </a:spcAft>
              <a:buClr>
                <a:srgbClr val="FF8E33"/>
              </a:buClr>
              <a:buSzTx/>
              <a:tabLst/>
              <a:defRPr/>
            </a:pPr>
            <a:r>
              <a:rPr lang="fi-FI" sz="1400"/>
              <a:t>Kielimallin avulla hakutulokset voidaan palauttaa ihmiselle ymmärrettävässä ja jäsennellyssä muodossa.</a:t>
            </a:r>
          </a:p>
          <a:p>
            <a:pPr marR="0" lvl="0" algn="l" defTabSz="914400" rtl="0" eaLnBrk="1" fontAlgn="auto" latinLnBrk="0" hangingPunct="1">
              <a:lnSpc>
                <a:spcPct val="100000"/>
              </a:lnSpc>
              <a:spcBef>
                <a:spcPts val="0"/>
              </a:spcBef>
              <a:spcAft>
                <a:spcPts val="0"/>
              </a:spcAft>
              <a:buClr>
                <a:srgbClr val="FF8E33"/>
              </a:buClr>
              <a:buSzTx/>
              <a:tabLst/>
              <a:defRPr/>
            </a:pPr>
            <a:endParaRPr lang="fi-FI" sz="105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000" cap="none" spc="-30" normalizeH="0" baseline="0" noProof="0">
              <a:ln>
                <a:noFill/>
              </a:ln>
              <a:effectLst/>
              <a:uLnTx/>
              <a:uFillTx/>
              <a:latin typeface="Cadiz Book"/>
              <a:ea typeface="+mn-ea"/>
              <a:cs typeface="+mn-cs"/>
            </a:endParaRPr>
          </a:p>
        </p:txBody>
      </p:sp>
    </p:spTree>
    <p:extLst>
      <p:ext uri="{BB962C8B-B14F-4D97-AF65-F5344CB8AC3E}">
        <p14:creationId xmlns:p14="http://schemas.microsoft.com/office/powerpoint/2010/main" val="4040519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CF6B2-EBB9-B9D8-D40E-06E476C8A114}"/>
              </a:ext>
            </a:extLst>
          </p:cNvPr>
          <p:cNvSpPr>
            <a:spLocks noGrp="1"/>
          </p:cNvSpPr>
          <p:nvPr>
            <p:ph type="title"/>
          </p:nvPr>
        </p:nvSpPr>
        <p:spPr/>
        <p:txBody>
          <a:bodyPr/>
          <a:lstStyle/>
          <a:p>
            <a:r>
              <a:rPr lang="fi-FI"/>
              <a:t>Yhteenveto</a:t>
            </a:r>
          </a:p>
        </p:txBody>
      </p:sp>
      <p:sp>
        <p:nvSpPr>
          <p:cNvPr id="6" name="Text Placeholder 5">
            <a:extLst>
              <a:ext uri="{FF2B5EF4-FFF2-40B4-BE49-F238E27FC236}">
                <a16:creationId xmlns:a16="http://schemas.microsoft.com/office/drawing/2014/main" id="{3A9A8400-C134-E2FF-D424-503981E5D886}"/>
              </a:ext>
            </a:extLst>
          </p:cNvPr>
          <p:cNvSpPr>
            <a:spLocks noGrp="1"/>
          </p:cNvSpPr>
          <p:nvPr>
            <p:ph type="body" sz="quarter" idx="13"/>
          </p:nvPr>
        </p:nvSpPr>
        <p:spPr/>
        <p:txBody>
          <a:bodyPr/>
          <a:lstStyle/>
          <a:p>
            <a:r>
              <a:rPr lang="fi-FI"/>
              <a:t>2. Tekoälyn perusteet</a:t>
            </a:r>
          </a:p>
        </p:txBody>
      </p:sp>
      <p:sp>
        <p:nvSpPr>
          <p:cNvPr id="5" name="Slide Number Placeholder 4">
            <a:extLst>
              <a:ext uri="{FF2B5EF4-FFF2-40B4-BE49-F238E27FC236}">
                <a16:creationId xmlns:a16="http://schemas.microsoft.com/office/drawing/2014/main" id="{E00314EA-E635-73E9-D9B1-68B3A85FD3D1}"/>
              </a:ext>
            </a:extLst>
          </p:cNvPr>
          <p:cNvSpPr>
            <a:spLocks noGrp="1"/>
          </p:cNvSpPr>
          <p:nvPr>
            <p:ph type="sldNum" sz="quarter" idx="15"/>
          </p:nvPr>
        </p:nvSpPr>
        <p:spPr/>
        <p:txBody>
          <a:bodyPr/>
          <a:lstStyle/>
          <a:p>
            <a:fld id="{B64FCF4A-2F3F-4397-9C44-D2344643394B}" type="slidenum">
              <a:rPr lang="fi-FI" smtClean="0"/>
              <a:pPr/>
              <a:t>12</a:t>
            </a:fld>
            <a:endParaRPr lang="fi-FI"/>
          </a:p>
        </p:txBody>
      </p:sp>
      <p:sp>
        <p:nvSpPr>
          <p:cNvPr id="17" name="Content Placeholder 16">
            <a:extLst>
              <a:ext uri="{FF2B5EF4-FFF2-40B4-BE49-F238E27FC236}">
                <a16:creationId xmlns:a16="http://schemas.microsoft.com/office/drawing/2014/main" id="{7D2398D3-A279-7F87-C670-6B0429C67713}"/>
              </a:ext>
            </a:extLst>
          </p:cNvPr>
          <p:cNvSpPr>
            <a:spLocks noGrp="1"/>
          </p:cNvSpPr>
          <p:nvPr>
            <p:ph sz="quarter" idx="10"/>
          </p:nvPr>
        </p:nvSpPr>
        <p:spPr/>
        <p:txBody>
          <a:bodyPr/>
          <a:lstStyle/>
          <a:p>
            <a:r>
              <a:rPr lang="fi-FI"/>
              <a:t>Tekoälyllä tarkoitetaan teknologioita, jotka mahdollistavat koneiden suorittaa ihmisen älykkyyttä vaativia tehtäviä, kuten oppimista, päättelyä ja päätöksentekoa.</a:t>
            </a:r>
          </a:p>
          <a:p>
            <a:r>
              <a:rPr lang="fi-FI"/>
              <a:t>Se oppii suurista tietomääristä joko valmiiden esimerkkien avulla tai analysoimalla tietoa ilman esimerkkejä.</a:t>
            </a:r>
          </a:p>
          <a:p>
            <a:r>
              <a:rPr lang="fi-FI"/>
              <a:t>Tekoäly osaa analysoida tietoa, tunnistaa kaavoja ja luoda uutta sisältöä, kuten tekstiä ja kuvia.</a:t>
            </a:r>
          </a:p>
          <a:p>
            <a:r>
              <a:rPr lang="fi-FI"/>
              <a:t>Tekoäly ei "tiedä" asioita, vaan sen toiminta perustuu opetusaineiston ja ohjelmoitujen sääntöjen tuottamiin todennäköisyyksiin.</a:t>
            </a:r>
          </a:p>
          <a:p>
            <a:endParaRPr lang="fi-FI"/>
          </a:p>
        </p:txBody>
      </p:sp>
      <p:sp>
        <p:nvSpPr>
          <p:cNvPr id="3" name="Graphic 44">
            <a:extLst>
              <a:ext uri="{FF2B5EF4-FFF2-40B4-BE49-F238E27FC236}">
                <a16:creationId xmlns:a16="http://schemas.microsoft.com/office/drawing/2014/main" id="{D5E3060A-F614-F818-5F24-BB099191BB58}"/>
              </a:ext>
            </a:extLst>
          </p:cNvPr>
          <p:cNvSpPr txBox="1">
            <a:spLocks/>
          </p:cNvSpPr>
          <p:nvPr/>
        </p:nvSpPr>
        <p:spPr>
          <a:xfrm>
            <a:off x="7798826" y="494910"/>
            <a:ext cx="3682178" cy="1079500"/>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vert="horz" lIns="108000" tIns="108000" rIns="108000" bIns="108000" rtlCol="0" anchor="t">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tabLst/>
              <a:defRPr sz="7000" b="0" i="0" kern="1000" spc="-200" baseline="0">
                <a:solidFill>
                  <a:schemeClr val="accent1"/>
                </a:solidFill>
                <a:latin typeface="+mn-lt"/>
                <a:ea typeface="+mn-ea"/>
                <a:cs typeface="+mn-cs"/>
              </a:defRPr>
            </a:lvl1pPr>
            <a:lvl2pPr marL="312738" indent="-133350" algn="l" defTabSz="914400" rtl="0" eaLnBrk="1" latinLnBrk="0" hangingPunct="1">
              <a:lnSpc>
                <a:spcPct val="100000"/>
              </a:lnSpc>
              <a:spcBef>
                <a:spcPts val="500"/>
              </a:spcBef>
              <a:buClr>
                <a:schemeClr val="accent1"/>
              </a:buClr>
              <a:buFontTx/>
              <a:buChar char="-"/>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200" spc="-30">
                <a:solidFill>
                  <a:schemeClr val="tx1"/>
                </a:solidFill>
                <a:latin typeface="+mj-lt"/>
              </a:rPr>
              <a:t>TEKOÄLY</a:t>
            </a:r>
          </a:p>
          <a:p>
            <a:r>
              <a:rPr lang="fi-FI" sz="1200" spc="-30">
                <a:solidFill>
                  <a:schemeClr val="tx1"/>
                </a:solidFill>
              </a:rPr>
              <a:t>Nimitys teknologioille, jonka avulla koneet ja tietokoneohjelmat voivat suorittaa tehtäviä, jotka yleensä vaativat ihmisen älykkyyttä.</a:t>
            </a:r>
          </a:p>
        </p:txBody>
      </p:sp>
      <p:sp>
        <p:nvSpPr>
          <p:cNvPr id="29" name="Graphic 44">
            <a:extLst>
              <a:ext uri="{FF2B5EF4-FFF2-40B4-BE49-F238E27FC236}">
                <a16:creationId xmlns:a16="http://schemas.microsoft.com/office/drawing/2014/main" id="{561D8E63-5D67-87A1-7705-A4150B3BDA3D}"/>
              </a:ext>
            </a:extLst>
          </p:cNvPr>
          <p:cNvSpPr txBox="1">
            <a:spLocks/>
          </p:cNvSpPr>
          <p:nvPr/>
        </p:nvSpPr>
        <p:spPr>
          <a:xfrm>
            <a:off x="7798826" y="1691621"/>
            <a:ext cx="3682178" cy="1079500"/>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vert="horz" lIns="108000" tIns="108000" rIns="108000" bIns="108000" rtlCol="0" anchor="t">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tabLst/>
              <a:defRPr sz="7000" b="0" i="0" kern="1000" spc="-200" baseline="0">
                <a:solidFill>
                  <a:schemeClr val="accent1"/>
                </a:solidFill>
                <a:latin typeface="+mn-lt"/>
                <a:ea typeface="+mn-ea"/>
                <a:cs typeface="+mn-cs"/>
              </a:defRPr>
            </a:lvl1pPr>
            <a:lvl2pPr marL="312738" indent="-133350" algn="l" defTabSz="914400" rtl="0" eaLnBrk="1" latinLnBrk="0" hangingPunct="1">
              <a:lnSpc>
                <a:spcPct val="100000"/>
              </a:lnSpc>
              <a:spcBef>
                <a:spcPts val="500"/>
              </a:spcBef>
              <a:buClr>
                <a:schemeClr val="accent1"/>
              </a:buClr>
              <a:buFontTx/>
              <a:buChar char="-"/>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200" spc="-30">
                <a:solidFill>
                  <a:schemeClr val="tx1"/>
                </a:solidFill>
                <a:latin typeface="+mj-lt"/>
              </a:rPr>
              <a:t>KONEOPPIMINEN</a:t>
            </a:r>
          </a:p>
          <a:p>
            <a:r>
              <a:rPr lang="fi-FI" sz="1200" spc="-30">
                <a:solidFill>
                  <a:schemeClr val="tx1"/>
                </a:solidFill>
              </a:rPr>
              <a:t>Oppii itse datan pohjalta luoden malleja ja ennusteita.</a:t>
            </a:r>
          </a:p>
        </p:txBody>
      </p:sp>
      <p:sp>
        <p:nvSpPr>
          <p:cNvPr id="19" name="Graphic 44">
            <a:extLst>
              <a:ext uri="{FF2B5EF4-FFF2-40B4-BE49-F238E27FC236}">
                <a16:creationId xmlns:a16="http://schemas.microsoft.com/office/drawing/2014/main" id="{F2DA7C98-97FE-D269-5AB7-AB8DBB6C6A64}"/>
              </a:ext>
            </a:extLst>
          </p:cNvPr>
          <p:cNvSpPr/>
          <p:nvPr/>
        </p:nvSpPr>
        <p:spPr>
          <a:xfrm>
            <a:off x="7798826" y="2888332"/>
            <a:ext cx="3682180" cy="1108661"/>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lIns="108000" tIns="108000" rIns="108000" bIns="108000" rtlCol="0" anchor="t"/>
          <a:lstStyle/>
          <a:p>
            <a:r>
              <a:rPr lang="fi-FI" sz="1200" kern="1000" spc="-30">
                <a:latin typeface="+mj-lt"/>
              </a:rPr>
              <a:t>ANALYYTTINEN TEKOÄLY</a:t>
            </a:r>
            <a:br>
              <a:rPr lang="fi-FI" sz="1200" kern="1000" spc="-30">
                <a:latin typeface="+mj-lt"/>
              </a:rPr>
            </a:br>
            <a:br>
              <a:rPr lang="fi-FI" sz="1200" kern="1000" spc="-30"/>
            </a:br>
            <a:r>
              <a:rPr lang="fi-FI" sz="1200" kern="1000" spc="-30"/>
              <a:t>Keskittyy datan analysointiin, ennusteiden tekemiseen ja ongelmien ratkaisuun.</a:t>
            </a:r>
          </a:p>
        </p:txBody>
      </p:sp>
      <p:sp>
        <p:nvSpPr>
          <p:cNvPr id="27" name="Graphic 44">
            <a:extLst>
              <a:ext uri="{FF2B5EF4-FFF2-40B4-BE49-F238E27FC236}">
                <a16:creationId xmlns:a16="http://schemas.microsoft.com/office/drawing/2014/main" id="{19153E9F-5184-67BD-6765-C55FF0EE7D36}"/>
              </a:ext>
            </a:extLst>
          </p:cNvPr>
          <p:cNvSpPr>
            <a:spLocks noGrp="1"/>
          </p:cNvSpPr>
          <p:nvPr>
            <p:ph type="body" sz="quarter" idx="18"/>
          </p:nvPr>
        </p:nvSpPr>
        <p:spPr>
          <a:xfrm>
            <a:off x="7798827" y="4114204"/>
            <a:ext cx="3682178" cy="1079500"/>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lIns="108000" tIns="108000" rIns="108000" bIns="108000" rtlCol="0" anchor="t"/>
          <a:lstStyle/>
          <a:p>
            <a:r>
              <a:rPr lang="fi-FI" sz="1200" spc="-30">
                <a:solidFill>
                  <a:schemeClr val="tx1"/>
                </a:solidFill>
                <a:latin typeface="+mj-lt"/>
              </a:rPr>
              <a:t>GENERATIIVINEN</a:t>
            </a:r>
            <a:r>
              <a:rPr lang="fi-FI" sz="1200" kern="1000" spc="-30">
                <a:solidFill>
                  <a:schemeClr val="tx1"/>
                </a:solidFill>
                <a:latin typeface="+mj-lt"/>
              </a:rPr>
              <a:t> TEKOÄLY</a:t>
            </a:r>
            <a:br>
              <a:rPr lang="fi-FI" sz="1200" kern="1000" spc="-30">
                <a:solidFill>
                  <a:schemeClr val="tx1"/>
                </a:solidFill>
                <a:latin typeface="+mj-lt"/>
              </a:rPr>
            </a:br>
            <a:br>
              <a:rPr lang="fi-FI" sz="1200" kern="1000" spc="-30">
                <a:solidFill>
                  <a:schemeClr val="tx1"/>
                </a:solidFill>
              </a:rPr>
            </a:br>
            <a:r>
              <a:rPr lang="fi-FI" sz="1200" kern="1000" spc="-30">
                <a:solidFill>
                  <a:schemeClr val="tx1"/>
                </a:solidFill>
              </a:rPr>
              <a:t>Tuottaa uutta sisältöä oppimansa perusteella, kuten tekstejä ja kuvia</a:t>
            </a:r>
          </a:p>
        </p:txBody>
      </p:sp>
      <p:sp>
        <p:nvSpPr>
          <p:cNvPr id="28" name="Graphic 44">
            <a:extLst>
              <a:ext uri="{FF2B5EF4-FFF2-40B4-BE49-F238E27FC236}">
                <a16:creationId xmlns:a16="http://schemas.microsoft.com/office/drawing/2014/main" id="{76400493-268A-11B8-076F-4F71EE5017E3}"/>
              </a:ext>
            </a:extLst>
          </p:cNvPr>
          <p:cNvSpPr>
            <a:spLocks noGrp="1"/>
          </p:cNvSpPr>
          <p:nvPr>
            <p:ph type="body" sz="quarter" idx="20"/>
          </p:nvPr>
        </p:nvSpPr>
        <p:spPr>
          <a:xfrm>
            <a:off x="7798827" y="5310915"/>
            <a:ext cx="3682178" cy="1079500"/>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lIns="108000" tIns="108000" rIns="108000" bIns="108000" rtlCol="0" anchor="t"/>
          <a:lstStyle/>
          <a:p>
            <a:r>
              <a:rPr lang="fi-FI" sz="1200" spc="-30">
                <a:solidFill>
                  <a:schemeClr val="tx1"/>
                </a:solidFill>
                <a:latin typeface="+mj-lt"/>
              </a:rPr>
              <a:t>KIELIMALLI</a:t>
            </a:r>
          </a:p>
          <a:p>
            <a:r>
              <a:rPr lang="fi-FI" sz="1200" kern="1000" spc="-30">
                <a:solidFill>
                  <a:schemeClr val="tx1"/>
                </a:solidFill>
              </a:rPr>
              <a:t>Kielimallit ovat tekoälymalleja, jotka on suunniteltu ymmärtämään ja tuottamaan tekstiä.</a:t>
            </a:r>
          </a:p>
          <a:p>
            <a:endParaRPr lang="fi-FI" sz="1200" kern="1000" spc="-30">
              <a:solidFill>
                <a:schemeClr val="tx1"/>
              </a:solidFill>
            </a:endParaRPr>
          </a:p>
          <a:p>
            <a:endParaRPr lang="fi-FI" sz="1200" kern="1000" spc="-30">
              <a:solidFill>
                <a:schemeClr val="tx1"/>
              </a:solidFill>
            </a:endParaRPr>
          </a:p>
        </p:txBody>
      </p:sp>
    </p:spTree>
    <p:extLst>
      <p:ext uri="{BB962C8B-B14F-4D97-AF65-F5344CB8AC3E}">
        <p14:creationId xmlns:p14="http://schemas.microsoft.com/office/powerpoint/2010/main" val="3861894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a:extLst>
            <a:ext uri="{FF2B5EF4-FFF2-40B4-BE49-F238E27FC236}">
              <a16:creationId xmlns:a16="http://schemas.microsoft.com/office/drawing/2014/main" id="{490C9486-10BB-9709-4D03-829B42EB29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0CF243-DE27-4DB5-9379-226F632E02F7}"/>
              </a:ext>
            </a:extLst>
          </p:cNvPr>
          <p:cNvSpPr>
            <a:spLocks noGrp="1"/>
          </p:cNvSpPr>
          <p:nvPr>
            <p:ph type="title"/>
          </p:nvPr>
        </p:nvSpPr>
        <p:spPr/>
        <p:txBody>
          <a:bodyPr/>
          <a:lstStyle/>
          <a:p>
            <a:r>
              <a:rPr lang="fi-FI"/>
              <a:t>3. Tekoälyn käyttökohteita</a:t>
            </a:r>
          </a:p>
        </p:txBody>
      </p:sp>
      <p:sp>
        <p:nvSpPr>
          <p:cNvPr id="5" name="Slide Number Placeholder 4">
            <a:extLst>
              <a:ext uri="{FF2B5EF4-FFF2-40B4-BE49-F238E27FC236}">
                <a16:creationId xmlns:a16="http://schemas.microsoft.com/office/drawing/2014/main" id="{E474B969-5D7D-E0C9-B424-EC3BD8B58A1C}"/>
              </a:ext>
            </a:extLst>
          </p:cNvPr>
          <p:cNvSpPr>
            <a:spLocks noGrp="1"/>
          </p:cNvSpPr>
          <p:nvPr>
            <p:ph type="sldNum" sz="quarter" idx="16"/>
          </p:nvPr>
        </p:nvSpPr>
        <p:spPr/>
        <p:txBody>
          <a:bodyPr/>
          <a:lstStyle/>
          <a:p>
            <a:fld id="{B64FCF4A-2F3F-4397-9C44-D2344643394B}" type="slidenum">
              <a:rPr lang="fi-FI" smtClean="0"/>
              <a:pPr/>
              <a:t>13</a:t>
            </a:fld>
            <a:endParaRPr lang="fi-FI"/>
          </a:p>
        </p:txBody>
      </p:sp>
    </p:spTree>
    <p:extLst>
      <p:ext uri="{BB962C8B-B14F-4D97-AF65-F5344CB8AC3E}">
        <p14:creationId xmlns:p14="http://schemas.microsoft.com/office/powerpoint/2010/main" val="3106088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9D966-3C7F-5961-A260-E92F1F3BD8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47A4A4-B5DE-CB3C-EA62-3B3FE23F550D}"/>
              </a:ext>
            </a:extLst>
          </p:cNvPr>
          <p:cNvSpPr>
            <a:spLocks noGrp="1"/>
          </p:cNvSpPr>
          <p:nvPr>
            <p:ph type="title"/>
          </p:nvPr>
        </p:nvSpPr>
        <p:spPr/>
        <p:txBody>
          <a:bodyPr/>
          <a:lstStyle/>
          <a:p>
            <a:r>
              <a:rPr lang="fi-FI"/>
              <a:t>Tekoälyn käyttökohteita</a:t>
            </a:r>
          </a:p>
        </p:txBody>
      </p:sp>
      <p:pic>
        <p:nvPicPr>
          <p:cNvPr id="9" name="Graphic 8">
            <a:extLst>
              <a:ext uri="{FF2B5EF4-FFF2-40B4-BE49-F238E27FC236}">
                <a16:creationId xmlns:a16="http://schemas.microsoft.com/office/drawing/2014/main" id="{6D190222-4B1B-8D74-E8AE-E36A0B9FFC54}"/>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a:extLst>
              <a:ext uri="{96DAC541-7B7A-43D3-8B79-37D633B846F1}">
                <asvg:svgBlip xmlns:asvg="http://schemas.microsoft.com/office/drawing/2016/SVG/main" r:embed="rId5"/>
              </a:ext>
            </a:extLst>
          </a:blip>
          <a:srcRect/>
          <a:stretch>
            <a:fillRect/>
          </a:stretch>
        </p:blipFill>
        <p:spPr>
          <a:xfrm>
            <a:off x="5591176" y="-558123"/>
            <a:ext cx="8233924" cy="8461121"/>
          </a:xfrm>
          <a:prstGeom prst="rect">
            <a:avLst/>
          </a:prstGeom>
        </p:spPr>
      </p:pic>
      <p:sp>
        <p:nvSpPr>
          <p:cNvPr id="33" name="Text Placeholder 32">
            <a:extLst>
              <a:ext uri="{FF2B5EF4-FFF2-40B4-BE49-F238E27FC236}">
                <a16:creationId xmlns:a16="http://schemas.microsoft.com/office/drawing/2014/main" id="{59FC3588-AA57-C489-A928-735FABED66F5}"/>
              </a:ext>
            </a:extLst>
          </p:cNvPr>
          <p:cNvSpPr>
            <a:spLocks noGrp="1"/>
          </p:cNvSpPr>
          <p:nvPr>
            <p:ph type="body" sz="quarter" idx="13"/>
          </p:nvPr>
        </p:nvSpPr>
        <p:spPr/>
        <p:txBody>
          <a:bodyPr/>
          <a:lstStyle/>
          <a:p>
            <a:r>
              <a:rPr lang="fi-FI" noProof="0"/>
              <a:t>3. Tekoälyn käyttökohteita</a:t>
            </a:r>
          </a:p>
        </p:txBody>
      </p:sp>
      <p:sp>
        <p:nvSpPr>
          <p:cNvPr id="8" name="Slide Number Placeholder 7">
            <a:extLst>
              <a:ext uri="{FF2B5EF4-FFF2-40B4-BE49-F238E27FC236}">
                <a16:creationId xmlns:a16="http://schemas.microsoft.com/office/drawing/2014/main" id="{86072DC0-F850-C86A-FD15-B8BD81DF1A68}"/>
              </a:ext>
            </a:extLst>
          </p:cNvPr>
          <p:cNvSpPr>
            <a:spLocks noGrp="1"/>
          </p:cNvSpPr>
          <p:nvPr>
            <p:ph type="sldNum" sz="quarter" idx="15"/>
          </p:nvPr>
        </p:nvSpPr>
        <p:spPr/>
        <p:txBody>
          <a:bodyPr/>
          <a:lstStyle/>
          <a:p>
            <a:fld id="{B64FCF4A-2F3F-4397-9C44-D2344643394B}" type="slidenum">
              <a:rPr lang="fi-FI" smtClean="0"/>
              <a:pPr/>
              <a:t>14</a:t>
            </a:fld>
            <a:endParaRPr lang="fi-FI"/>
          </a:p>
        </p:txBody>
      </p:sp>
      <p:sp>
        <p:nvSpPr>
          <p:cNvPr id="5" name="Content Placeholder 4">
            <a:extLst>
              <a:ext uri="{FF2B5EF4-FFF2-40B4-BE49-F238E27FC236}">
                <a16:creationId xmlns:a16="http://schemas.microsoft.com/office/drawing/2014/main" id="{56E56192-F5DC-69FA-426C-5879408BC06C}"/>
              </a:ext>
            </a:extLst>
          </p:cNvPr>
          <p:cNvSpPr>
            <a:spLocks noGrp="1"/>
          </p:cNvSpPr>
          <p:nvPr>
            <p:ph sz="quarter" idx="10"/>
          </p:nvPr>
        </p:nvSpPr>
        <p:spPr>
          <a:xfrm>
            <a:off x="695326" y="2074514"/>
            <a:ext cx="6298142" cy="3991822"/>
          </a:xfrm>
        </p:spPr>
        <p:txBody>
          <a:bodyPr/>
          <a:lstStyle/>
          <a:p>
            <a:pPr marL="7937" indent="0">
              <a:buNone/>
            </a:pPr>
            <a:r>
              <a:rPr lang="fi-FI"/>
              <a:t>Tekoälyä hyödynnetään hyvinvointialueilla jo monin tavoin. Tässä luvussa tarkastellaan tekoälyn sovelluksia ja tulevaisuuden mahdollisuuksia. Sosiaali-, terveys- ja pelastustoimialoilta sekä hallinnosta esitetyt käytännön esimerkit auttavat lukijaa ymmärtämään tekoälyn käyttökohteita omassa työssään, organisaatiossaan ja toimialallaan.</a:t>
            </a:r>
          </a:p>
          <a:p>
            <a:pPr marL="7937" indent="0">
              <a:buNone/>
            </a:pPr>
            <a:endParaRPr lang="fi-FI"/>
          </a:p>
          <a:p>
            <a:pPr marL="7937" indent="0">
              <a:buNone/>
            </a:pPr>
            <a:r>
              <a:rPr lang="fi-FI">
                <a:latin typeface="+mj-lt"/>
              </a:rPr>
              <a:t>Missä ja mihin tekoälyä käytetään? </a:t>
            </a:r>
          </a:p>
          <a:p>
            <a:pPr marL="7937" indent="0">
              <a:buNone/>
            </a:pPr>
            <a:r>
              <a:rPr lang="fi-FI">
                <a:latin typeface="+mj-lt"/>
              </a:rPr>
              <a:t>Miten tekoälyn käyttö kehittyy hyvinvointialueilla?</a:t>
            </a:r>
          </a:p>
          <a:p>
            <a:pPr marL="7937" indent="0">
              <a:buNone/>
            </a:pPr>
            <a:r>
              <a:rPr lang="fi-FI">
                <a:latin typeface="+mj-lt"/>
              </a:rPr>
              <a:t>Millä tavoin tekoälyä voidaan hyödyntää hyvinvointialueilla?</a:t>
            </a:r>
          </a:p>
          <a:p>
            <a:pPr marL="7937" indent="0">
              <a:buNone/>
            </a:pPr>
            <a:r>
              <a:rPr lang="fi-FI">
                <a:latin typeface="+mj-lt"/>
              </a:rPr>
              <a:t>Esimerkkejä tekoälyn käyttökohteista eri toimialoilla</a:t>
            </a:r>
            <a:endParaRPr lang="fi-FI"/>
          </a:p>
        </p:txBody>
      </p:sp>
      <p:sp>
        <p:nvSpPr>
          <p:cNvPr id="54" name="TextBox 53">
            <a:extLst>
              <a:ext uri="{FF2B5EF4-FFF2-40B4-BE49-F238E27FC236}">
                <a16:creationId xmlns:a16="http://schemas.microsoft.com/office/drawing/2014/main" id="{8C9A4C7B-DF8A-F4D9-08F1-57A774701DDE}"/>
              </a:ext>
            </a:extLst>
          </p:cNvPr>
          <p:cNvSpPr txBox="1"/>
          <p:nvPr/>
        </p:nvSpPr>
        <p:spPr>
          <a:xfrm>
            <a:off x="7896226" y="963597"/>
            <a:ext cx="3342984" cy="2400657"/>
          </a:xfrm>
          <a:prstGeom prst="rect">
            <a:avLst/>
          </a:prstGeom>
          <a:noFill/>
        </p:spPr>
        <p:txBody>
          <a:bodyPr wrap="square">
            <a:spAutoFit/>
          </a:bodyPr>
          <a:lstStyle/>
          <a:p>
            <a:r>
              <a:rPr lang="fi-FI">
                <a:latin typeface="+mj-lt"/>
                <a:cs typeface="Cadiz Book (Body)" panose="020B0604020202020204"/>
              </a:rPr>
              <a:t>Oppimistavoitteet</a:t>
            </a:r>
            <a:br>
              <a:rPr lang="fi-FI">
                <a:latin typeface="+mj-lt"/>
                <a:cs typeface="Cadiz Book (Body)" panose="020B0604020202020204"/>
              </a:rPr>
            </a:br>
            <a:endParaRPr lang="fi-FI">
              <a:latin typeface="+mj-lt"/>
              <a:cs typeface="Cadiz Book (Body)" panose="020B0604020202020204"/>
            </a:endParaRPr>
          </a:p>
          <a:p>
            <a:pPr marL="285750" indent="-285750">
              <a:buFont typeface="Wingdings" panose="05000000000000000000" pitchFamily="2" charset="2"/>
              <a:buChar char="ü"/>
            </a:pPr>
            <a:r>
              <a:rPr lang="fi-FI" sz="1400">
                <a:cs typeface="Cadiz Book (Body)" panose="020B0604020202020204"/>
              </a:rPr>
              <a:t>Ymmärtää missä ja mihin tekoälyä käytetään</a:t>
            </a:r>
          </a:p>
          <a:p>
            <a:pPr marL="285750" indent="-285750">
              <a:buFont typeface="Wingdings" panose="05000000000000000000" pitchFamily="2" charset="2"/>
              <a:buChar char="ü"/>
            </a:pPr>
            <a:r>
              <a:rPr lang="fi-FI" sz="1400">
                <a:cs typeface="Cadiz Book (Body)" panose="020B0604020202020204"/>
              </a:rPr>
              <a:t>Ymmärtää tekoälyn tyypillisiä sovelluskohteita hyvinvointialueiden toimialoilla</a:t>
            </a:r>
          </a:p>
          <a:p>
            <a:pPr marL="285750" indent="-285750">
              <a:buFont typeface="Wingdings" panose="05000000000000000000" pitchFamily="2" charset="2"/>
              <a:buChar char="ü"/>
            </a:pPr>
            <a:r>
              <a:rPr lang="fi-FI" sz="1400">
                <a:cs typeface="Cadiz Book (Body)" panose="020B0604020202020204"/>
              </a:rPr>
              <a:t>Tunnistaa tekoälyn käyttökohteita omalla toimialalla</a:t>
            </a:r>
          </a:p>
          <a:p>
            <a:pPr marL="285750" indent="-285750">
              <a:buFont typeface="Wingdings" panose="05000000000000000000" pitchFamily="2" charset="2"/>
              <a:buChar char="ü"/>
            </a:pPr>
            <a:endParaRPr lang="fi-FI" sz="1600">
              <a:latin typeface="Cadiz Book (Body)" panose="020B0604020202020204"/>
              <a:cs typeface="Cadiz Book (Body)" panose="020B0604020202020204"/>
            </a:endParaRPr>
          </a:p>
        </p:txBody>
      </p:sp>
    </p:spTree>
    <p:extLst>
      <p:ext uri="{BB962C8B-B14F-4D97-AF65-F5344CB8AC3E}">
        <p14:creationId xmlns:p14="http://schemas.microsoft.com/office/powerpoint/2010/main" val="4223600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87B93-29C9-4D42-1CF0-8D216827F8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853C1E-CDBD-EBDE-85B4-3D949FF70EAC}"/>
              </a:ext>
            </a:extLst>
          </p:cNvPr>
          <p:cNvSpPr>
            <a:spLocks noGrp="1"/>
          </p:cNvSpPr>
          <p:nvPr>
            <p:ph type="title"/>
          </p:nvPr>
        </p:nvSpPr>
        <p:spPr/>
        <p:txBody>
          <a:bodyPr/>
          <a:lstStyle/>
          <a:p>
            <a:r>
              <a:rPr lang="fi-FI"/>
              <a:t>Missä ja mihin tekoälyä käytetään?</a:t>
            </a:r>
          </a:p>
        </p:txBody>
      </p:sp>
      <p:sp>
        <p:nvSpPr>
          <p:cNvPr id="3" name="Text Placeholder 2">
            <a:extLst>
              <a:ext uri="{FF2B5EF4-FFF2-40B4-BE49-F238E27FC236}">
                <a16:creationId xmlns:a16="http://schemas.microsoft.com/office/drawing/2014/main" id="{F7E07DC3-86DB-8AB8-A357-7772DC1291E1}"/>
              </a:ext>
            </a:extLst>
          </p:cNvPr>
          <p:cNvSpPr>
            <a:spLocks noGrp="1"/>
          </p:cNvSpPr>
          <p:nvPr>
            <p:ph type="body" sz="quarter" idx="13"/>
          </p:nvPr>
        </p:nvSpPr>
        <p:spPr/>
        <p:txBody>
          <a:bodyPr/>
          <a:lstStyle/>
          <a:p>
            <a:r>
              <a:rPr lang="fi-FI"/>
              <a:t>3. Tekoälyn Käyttökohteita</a:t>
            </a:r>
          </a:p>
        </p:txBody>
      </p:sp>
      <p:sp>
        <p:nvSpPr>
          <p:cNvPr id="5" name="Slide Number Placeholder 4">
            <a:extLst>
              <a:ext uri="{FF2B5EF4-FFF2-40B4-BE49-F238E27FC236}">
                <a16:creationId xmlns:a16="http://schemas.microsoft.com/office/drawing/2014/main" id="{E6F09BA1-2634-D3AC-E4B3-78452A3072A6}"/>
              </a:ext>
            </a:extLst>
          </p:cNvPr>
          <p:cNvSpPr>
            <a:spLocks noGrp="1"/>
          </p:cNvSpPr>
          <p:nvPr>
            <p:ph type="sldNum" sz="quarter" idx="15"/>
          </p:nvPr>
        </p:nvSpPr>
        <p:spPr/>
        <p:txBody>
          <a:bodyPr/>
          <a:lstStyle/>
          <a:p>
            <a:fld id="{B64FCF4A-2F3F-4397-9C44-D2344643394B}" type="slidenum">
              <a:rPr lang="fi-FI" smtClean="0"/>
              <a:pPr/>
              <a:t>15</a:t>
            </a:fld>
            <a:endParaRPr lang="fi-FI"/>
          </a:p>
        </p:txBody>
      </p:sp>
      <p:sp>
        <p:nvSpPr>
          <p:cNvPr id="6" name="Content Placeholder 5">
            <a:extLst>
              <a:ext uri="{FF2B5EF4-FFF2-40B4-BE49-F238E27FC236}">
                <a16:creationId xmlns:a16="http://schemas.microsoft.com/office/drawing/2014/main" id="{04432350-C145-1550-85DE-02948456B9C2}"/>
              </a:ext>
            </a:extLst>
          </p:cNvPr>
          <p:cNvSpPr>
            <a:spLocks noGrp="1"/>
          </p:cNvSpPr>
          <p:nvPr>
            <p:ph sz="quarter" idx="10"/>
          </p:nvPr>
        </p:nvSpPr>
        <p:spPr>
          <a:xfrm>
            <a:off x="695325" y="2276211"/>
            <a:ext cx="7200900" cy="3991822"/>
          </a:xfrm>
        </p:spPr>
        <p:txBody>
          <a:bodyPr/>
          <a:lstStyle/>
          <a:p>
            <a:pPr marL="7937" indent="0" fontAlgn="base">
              <a:buNone/>
            </a:pPr>
            <a:r>
              <a:rPr lang="fi-FI" sz="1600" kern="1000" cap="none" spc="-40">
                <a:solidFill>
                  <a:schemeClr val="tx1"/>
                </a:solidFill>
              </a:rPr>
              <a:t>Arjessa verkkokaupat suosittelevat tuotteita ostohistoriasi perusteella, navigaattori ehdottaa nopeinta reittiä liikennetietojen avulla tai älypuhelimen virtuaaliavustaja vastaa puhekomentoihin. N</a:t>
            </a:r>
            <a:r>
              <a:rPr lang="fi-FI" sz="1600">
                <a:solidFill>
                  <a:schemeClr val="tx1"/>
                </a:solidFill>
              </a:rPr>
              <a:t>äiden toimintojen taustalla on tekoälyjärjestelmä. </a:t>
            </a:r>
          </a:p>
          <a:p>
            <a:pPr marL="7937" indent="0" fontAlgn="base">
              <a:buNone/>
            </a:pPr>
            <a:r>
              <a:rPr lang="fi-FI" sz="1600">
                <a:solidFill>
                  <a:schemeClr val="tx1"/>
                </a:solidFill>
              </a:rPr>
              <a:t>Tekoälyjärjestelmällä tarkoitetaan tiettyyn käyttökohteeseen toteutettua järjestelmää, joka voi </a:t>
            </a:r>
            <a:r>
              <a:rPr lang="fi-FI" sz="1600"/>
              <a:t>toimia syötteiden perusteella, joko selkeästi annettujen tai epäsuorien tavoitteiden mukaisesti. </a:t>
            </a:r>
            <a:endParaRPr lang="fi-FI" sz="1600">
              <a:solidFill>
                <a:schemeClr val="tx1"/>
              </a:solidFill>
            </a:endParaRPr>
          </a:p>
          <a:p>
            <a:pPr marL="7937" indent="0" fontAlgn="base">
              <a:buNone/>
            </a:pPr>
            <a:r>
              <a:rPr lang="fi-FI" sz="1600">
                <a:solidFill>
                  <a:schemeClr val="tx1"/>
                </a:solidFill>
              </a:rPr>
              <a:t>Tekoälyjärjestelmät voivat </a:t>
            </a:r>
            <a:r>
              <a:rPr lang="fi-FI" sz="1600"/>
              <a:t>tuottaa erilaisia tuloksia, kuten ennusteita, sisältöä, suosituksia tai päätöksiä ja ne voivat toimia eriasteisilla autonomian tasoilla. </a:t>
            </a:r>
          </a:p>
          <a:p>
            <a:pPr marL="7937" indent="0" fontAlgn="base">
              <a:buNone/>
            </a:pPr>
            <a:r>
              <a:rPr lang="fi-FI" sz="1600"/>
              <a:t>Jotkin tekoälyjärjestelmät voivat mukauttaa toimintaansa käytön aikana ja päivittää oppimiaan kaavoja esimerkiksi käyttäjäpalautteen perusteella. Osa järjestelmistä puolestaan toimii ainoastaan etukäteen opetusaineistosta oppimiensa mallien pohjalta, eivätkä ne mukauta toimintaansa käyttöönoton jälkeen.</a:t>
            </a:r>
          </a:p>
          <a:p>
            <a:pPr marL="7937" indent="0" fontAlgn="base">
              <a:buNone/>
            </a:pPr>
            <a:r>
              <a:rPr lang="fi-FI" sz="1600"/>
              <a:t>Monet tekoälyjärjestelmät yhdistelevät</a:t>
            </a:r>
            <a:r>
              <a:rPr lang="fi-FI" sz="1600">
                <a:solidFill>
                  <a:schemeClr val="tx1"/>
                </a:solidFill>
              </a:rPr>
              <a:t> </a:t>
            </a:r>
            <a:r>
              <a:rPr lang="fi-FI" sz="1600"/>
              <a:t>eri tekoälyn muotoja ja muita teknologioita.</a:t>
            </a:r>
            <a:r>
              <a:rPr lang="fi-FI" sz="1600">
                <a:solidFill>
                  <a:schemeClr val="tx1"/>
                </a:solidFill>
              </a:rPr>
              <a:t> </a:t>
            </a:r>
          </a:p>
        </p:txBody>
      </p:sp>
      <p:sp>
        <p:nvSpPr>
          <p:cNvPr id="12" name="Graphic 44">
            <a:extLst>
              <a:ext uri="{FF2B5EF4-FFF2-40B4-BE49-F238E27FC236}">
                <a16:creationId xmlns:a16="http://schemas.microsoft.com/office/drawing/2014/main" id="{ACCA4AEE-EAC1-6D54-095C-66B4B774F68D}"/>
              </a:ext>
            </a:extLst>
          </p:cNvPr>
          <p:cNvSpPr/>
          <p:nvPr/>
        </p:nvSpPr>
        <p:spPr>
          <a:xfrm>
            <a:off x="8100811" y="1920053"/>
            <a:ext cx="3386957" cy="4569089"/>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lIns="180000" tIns="180000" rIns="108000" bIns="108000" rtlCol="0" anchor="ctr"/>
          <a:lstStyle/>
          <a:p>
            <a:pPr marL="7937" indent="0" fontAlgn="base">
              <a:buNone/>
            </a:pPr>
            <a:endParaRPr lang="fi-FI" sz="1400" dirty="0"/>
          </a:p>
          <a:p>
            <a:pPr marL="7937" indent="0" fontAlgn="base">
              <a:buNone/>
            </a:pPr>
            <a:endParaRPr lang="fi-FI" sz="1400" dirty="0"/>
          </a:p>
          <a:p>
            <a:pPr marL="7937" fontAlgn="base"/>
            <a:r>
              <a:rPr lang="fi-FI" sz="1400" b="1" dirty="0">
                <a:solidFill>
                  <a:schemeClr val="tx1"/>
                </a:solidFill>
                <a:latin typeface="+mj-lt"/>
              </a:rPr>
              <a:t>Tekoälyjärjestelmät </a:t>
            </a:r>
            <a:r>
              <a:rPr lang="fi-FI" sz="1400" b="1" dirty="0">
                <a:latin typeface="+mj-lt"/>
              </a:rPr>
              <a:t>voivat toimia eriasteisilla autonomian tasoilla</a:t>
            </a:r>
            <a:endParaRPr lang="fi-FI" sz="1400" b="1" dirty="0">
              <a:solidFill>
                <a:schemeClr val="tx1"/>
              </a:solidFill>
              <a:latin typeface="+mj-lt"/>
            </a:endParaRPr>
          </a:p>
          <a:p>
            <a:pPr marL="7937" indent="0" fontAlgn="base">
              <a:buNone/>
            </a:pPr>
            <a:endParaRPr lang="fi-FI" sz="1400" dirty="0"/>
          </a:p>
          <a:p>
            <a:pPr marL="7937" indent="0" fontAlgn="base">
              <a:buNone/>
            </a:pPr>
            <a:r>
              <a:rPr lang="fi-FI" sz="1400" dirty="0"/>
              <a:t>Itsenäisesti toimivat järjestelmät </a:t>
            </a:r>
            <a:r>
              <a:rPr lang="fi-FI" sz="1400" dirty="0">
                <a:solidFill>
                  <a:schemeClr val="tx1"/>
                </a:solidFill>
              </a:rPr>
              <a:t>voivat esimerkiksi tehdä päätöksiä annettujen tavoitteiden tai sääntöjen pohjalta ilman ihmisen välitöntä ohjausta. </a:t>
            </a:r>
          </a:p>
          <a:p>
            <a:pPr marL="7937" indent="0" fontAlgn="base">
              <a:buNone/>
            </a:pPr>
            <a:endParaRPr lang="fi-FI" sz="1400" dirty="0">
              <a:solidFill>
                <a:schemeClr val="tx1"/>
              </a:solidFill>
            </a:endParaRPr>
          </a:p>
          <a:p>
            <a:pPr marL="7937" indent="0" fontAlgn="base">
              <a:buNone/>
            </a:pPr>
            <a:r>
              <a:rPr lang="fi-FI" sz="1400" dirty="0">
                <a:solidFill>
                  <a:schemeClr val="tx1"/>
                </a:solidFill>
              </a:rPr>
              <a:t>Osittain itsenäiset järjestelmät voivat puolestaan suorittaa tehtäviä niin, että tietyt vaiheet vaativat ihmisen hyväksyntää. </a:t>
            </a:r>
          </a:p>
          <a:p>
            <a:pPr marL="7937" indent="0" fontAlgn="base">
              <a:buNone/>
            </a:pPr>
            <a:endParaRPr lang="fi-FI" sz="1400" dirty="0"/>
          </a:p>
          <a:p>
            <a:pPr marL="7937" indent="0" fontAlgn="base">
              <a:buNone/>
            </a:pPr>
            <a:r>
              <a:rPr lang="fi-FI" sz="1400" dirty="0">
                <a:solidFill>
                  <a:schemeClr val="tx1"/>
                </a:solidFill>
              </a:rPr>
              <a:t>Apuvälineenä toimivat järjestelmät puolestaan tarjoavat esimerkiksi analyyseja tai muita tuloksia ihmisen käyttöön, mutta ihminen päättää kokonaan tulosten käyttämisestä ja päätöksenteosta.</a:t>
            </a:r>
          </a:p>
          <a:p>
            <a:endParaRPr lang="en-US" sz="105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000" cap="none" spc="-30" normalizeH="0" baseline="0" noProof="0" dirty="0">
              <a:ln>
                <a:noFill/>
              </a:ln>
              <a:effectLst/>
              <a:uLnTx/>
              <a:uFillTx/>
              <a:latin typeface="Cadiz Book"/>
              <a:ea typeface="+mn-ea"/>
              <a:cs typeface="+mn-cs"/>
            </a:endParaRPr>
          </a:p>
        </p:txBody>
      </p:sp>
    </p:spTree>
    <p:extLst>
      <p:ext uri="{BB962C8B-B14F-4D97-AF65-F5344CB8AC3E}">
        <p14:creationId xmlns:p14="http://schemas.microsoft.com/office/powerpoint/2010/main" val="1995107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C1A63-908C-0219-11BF-5E4DE4FF9974}"/>
              </a:ext>
            </a:extLst>
          </p:cNvPr>
          <p:cNvSpPr>
            <a:spLocks noGrp="1"/>
          </p:cNvSpPr>
          <p:nvPr>
            <p:ph type="title"/>
          </p:nvPr>
        </p:nvSpPr>
        <p:spPr/>
        <p:txBody>
          <a:bodyPr/>
          <a:lstStyle/>
          <a:p>
            <a:r>
              <a:rPr lang="fi-FI"/>
              <a:t>Miten tekoälyn käyttö kehittyy hyvinvointialueilla?</a:t>
            </a:r>
          </a:p>
        </p:txBody>
      </p:sp>
      <p:sp>
        <p:nvSpPr>
          <p:cNvPr id="3" name="Text Placeholder 2">
            <a:extLst>
              <a:ext uri="{FF2B5EF4-FFF2-40B4-BE49-F238E27FC236}">
                <a16:creationId xmlns:a16="http://schemas.microsoft.com/office/drawing/2014/main" id="{9E39672C-8B70-150C-3705-68C1499558A8}"/>
              </a:ext>
            </a:extLst>
          </p:cNvPr>
          <p:cNvSpPr>
            <a:spLocks noGrp="1"/>
          </p:cNvSpPr>
          <p:nvPr>
            <p:ph type="body" sz="quarter" idx="13"/>
          </p:nvPr>
        </p:nvSpPr>
        <p:spPr/>
        <p:txBody>
          <a:bodyPr/>
          <a:lstStyle/>
          <a:p>
            <a:r>
              <a:rPr lang="fi-FI"/>
              <a:t>3. Tekoälyn käyttökohteita</a:t>
            </a:r>
          </a:p>
        </p:txBody>
      </p:sp>
      <p:sp>
        <p:nvSpPr>
          <p:cNvPr id="7" name="Slide Number Placeholder 6">
            <a:extLst>
              <a:ext uri="{FF2B5EF4-FFF2-40B4-BE49-F238E27FC236}">
                <a16:creationId xmlns:a16="http://schemas.microsoft.com/office/drawing/2014/main" id="{7D2A8327-C7D8-3489-02A8-2EC64897B55F}"/>
              </a:ext>
            </a:extLst>
          </p:cNvPr>
          <p:cNvSpPr>
            <a:spLocks noGrp="1"/>
          </p:cNvSpPr>
          <p:nvPr>
            <p:ph type="sldNum" sz="quarter" idx="15"/>
          </p:nvPr>
        </p:nvSpPr>
        <p:spPr/>
        <p:txBody>
          <a:bodyPr/>
          <a:lstStyle/>
          <a:p>
            <a:fld id="{B64FCF4A-2F3F-4397-9C44-D2344643394B}" type="slidenum">
              <a:rPr lang="fi-FI" smtClean="0"/>
              <a:pPr/>
              <a:t>16</a:t>
            </a:fld>
            <a:endParaRPr lang="fi-FI"/>
          </a:p>
        </p:txBody>
      </p:sp>
      <p:sp>
        <p:nvSpPr>
          <p:cNvPr id="5" name="Content Placeholder 4">
            <a:extLst>
              <a:ext uri="{FF2B5EF4-FFF2-40B4-BE49-F238E27FC236}">
                <a16:creationId xmlns:a16="http://schemas.microsoft.com/office/drawing/2014/main" id="{526FE43C-251F-D4D5-AD97-D86C3F09FA6F}"/>
              </a:ext>
            </a:extLst>
          </p:cNvPr>
          <p:cNvSpPr>
            <a:spLocks noGrp="1"/>
          </p:cNvSpPr>
          <p:nvPr>
            <p:ph sz="quarter" idx="10"/>
          </p:nvPr>
        </p:nvSpPr>
        <p:spPr>
          <a:xfrm>
            <a:off x="695325" y="2276211"/>
            <a:ext cx="8504946" cy="3991822"/>
          </a:xfrm>
        </p:spPr>
        <p:txBody>
          <a:bodyPr/>
          <a:lstStyle/>
          <a:p>
            <a:pPr marL="7937" indent="0">
              <a:buNone/>
            </a:pPr>
            <a:r>
              <a:rPr lang="fi-FI" sz="1600"/>
              <a:t>Hyvinvointialueiden työntekijät kohtaavat arjessaan yhä enemmän tekoälyjärjestelmiä. Tekoälyn käyttö yleistyy kaikilla hyvinvointialueilla, mutta jokainen alue etenee omien tavoitteidensa ja edellytystensä mukaisesti. Alueet päättävät itsenäisesti, missä ja miten ne soveltavat tekoälyä toiminnassaan. Tämän vuoksi tekoälyn käyttökohteet, toimintamallit ja ohjeet voivat vaihdella eri organisaatioissa.</a:t>
            </a:r>
          </a:p>
          <a:p>
            <a:pPr marL="7937" indent="0">
              <a:buNone/>
            </a:pPr>
            <a:r>
              <a:rPr lang="fi-FI" sz="1600"/>
              <a:t>Seuraavaksi esitellään yleisimpiä tehtäviä, joissa tekoälyä hyödynnetään ja tutustutaan käyttökohteisiin eri toimialoilta. Esimerkit yleisimmistä tehtävistä ovat kaikille toimialoille yhteisiä ja havainnollistavat miten laajasti tekoälyä voidaan hyödyntää. Näiden pohjalta jokainen voi myös tunnistaa mahdollisia tekoälyn käyttökohteita omassa työssään.</a:t>
            </a:r>
          </a:p>
          <a:p>
            <a:pPr marL="7937" indent="0">
              <a:buNone/>
            </a:pPr>
            <a:r>
              <a:rPr lang="fi-FI" sz="1600"/>
              <a:t>Oppaassa esitellyt käyttökohteet ovat yleisiä esimerkkejä, jotka perustuvat hyvinvointialueiden toimialoilla tunnistettuihin tarpeisiin ja tekoälyn sovellusmahdollisuuksiin. Niiden tarkoituksena on havainnollistaa tekoälyn tarjoamia mahdollisuuksia hyvinvointialueilla ja tarjota esimerkkejä tilanteista, joissa henkilöstö saattaa kohdata tekoälyjärjestelmiä omassa työssään.</a:t>
            </a:r>
          </a:p>
        </p:txBody>
      </p:sp>
    </p:spTree>
    <p:extLst>
      <p:ext uri="{BB962C8B-B14F-4D97-AF65-F5344CB8AC3E}">
        <p14:creationId xmlns:p14="http://schemas.microsoft.com/office/powerpoint/2010/main" val="3782411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3AD17-3682-77E2-FB31-8BA8058C45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033F0E-D533-07AE-6AE1-E93A5F58F825}"/>
              </a:ext>
            </a:extLst>
          </p:cNvPr>
          <p:cNvSpPr>
            <a:spLocks noGrp="1"/>
          </p:cNvSpPr>
          <p:nvPr>
            <p:ph type="title"/>
          </p:nvPr>
        </p:nvSpPr>
        <p:spPr/>
        <p:txBody>
          <a:bodyPr/>
          <a:lstStyle/>
          <a:p>
            <a:r>
              <a:rPr lang="fi-FI"/>
              <a:t>Millä tavoin tekoälyä voidaan hyödyntää hyvinvointialueilla?</a:t>
            </a:r>
          </a:p>
        </p:txBody>
      </p:sp>
      <p:sp>
        <p:nvSpPr>
          <p:cNvPr id="3" name="Text Placeholder 2">
            <a:extLst>
              <a:ext uri="{FF2B5EF4-FFF2-40B4-BE49-F238E27FC236}">
                <a16:creationId xmlns:a16="http://schemas.microsoft.com/office/drawing/2014/main" id="{4D6889CC-9C53-7986-BCDA-9512CC35848D}"/>
              </a:ext>
            </a:extLst>
          </p:cNvPr>
          <p:cNvSpPr>
            <a:spLocks noGrp="1"/>
          </p:cNvSpPr>
          <p:nvPr>
            <p:ph type="body" sz="quarter" idx="13"/>
          </p:nvPr>
        </p:nvSpPr>
        <p:spPr/>
        <p:txBody>
          <a:bodyPr/>
          <a:lstStyle/>
          <a:p>
            <a:r>
              <a:rPr lang="fi-FI"/>
              <a:t>3. Tekoälyn Käyttökohteita</a:t>
            </a:r>
          </a:p>
        </p:txBody>
      </p:sp>
      <p:sp>
        <p:nvSpPr>
          <p:cNvPr id="5" name="Slide Number Placeholder 4">
            <a:extLst>
              <a:ext uri="{FF2B5EF4-FFF2-40B4-BE49-F238E27FC236}">
                <a16:creationId xmlns:a16="http://schemas.microsoft.com/office/drawing/2014/main" id="{62F23F71-AB4B-3FC9-C0F4-80820F29D230}"/>
              </a:ext>
            </a:extLst>
          </p:cNvPr>
          <p:cNvSpPr>
            <a:spLocks noGrp="1"/>
          </p:cNvSpPr>
          <p:nvPr>
            <p:ph type="sldNum" sz="quarter" idx="15"/>
          </p:nvPr>
        </p:nvSpPr>
        <p:spPr/>
        <p:txBody>
          <a:bodyPr/>
          <a:lstStyle/>
          <a:p>
            <a:fld id="{B64FCF4A-2F3F-4397-9C44-D2344643394B}" type="slidenum">
              <a:rPr lang="fi-FI" smtClean="0"/>
              <a:pPr/>
              <a:t>17</a:t>
            </a:fld>
            <a:endParaRPr lang="fi-FI"/>
          </a:p>
        </p:txBody>
      </p:sp>
      <p:sp>
        <p:nvSpPr>
          <p:cNvPr id="41" name="Content Placeholder 40">
            <a:extLst>
              <a:ext uri="{FF2B5EF4-FFF2-40B4-BE49-F238E27FC236}">
                <a16:creationId xmlns:a16="http://schemas.microsoft.com/office/drawing/2014/main" id="{781B6138-B246-D907-A008-74612B8B45A4}"/>
              </a:ext>
            </a:extLst>
          </p:cNvPr>
          <p:cNvSpPr>
            <a:spLocks noGrp="1"/>
          </p:cNvSpPr>
          <p:nvPr>
            <p:ph sz="quarter" idx="16"/>
          </p:nvPr>
        </p:nvSpPr>
        <p:spPr>
          <a:xfrm>
            <a:off x="695326" y="1853330"/>
            <a:ext cx="7180582" cy="575534"/>
          </a:xfrm>
        </p:spPr>
        <p:txBody>
          <a:bodyPr/>
          <a:lstStyle/>
          <a:p>
            <a:r>
              <a:rPr lang="fi-FI">
                <a:latin typeface="Messina Modern Book" pitchFamily="2" charset="0"/>
              </a:rPr>
              <a:t>Tekoäly tarjoaa monia mahdollisuuksia hyvinvointialueilla. Alla olevat esimerkit ovat yleisiä ja laajasti sovellettavissa eri toimialoilla.</a:t>
            </a:r>
          </a:p>
          <a:p>
            <a:endParaRPr lang="fi-FI">
              <a:latin typeface="Messina Modern Book" pitchFamily="2" charset="0"/>
            </a:endParaRPr>
          </a:p>
        </p:txBody>
      </p:sp>
      <p:sp>
        <p:nvSpPr>
          <p:cNvPr id="24" name="Graphic 44">
            <a:extLst>
              <a:ext uri="{FF2B5EF4-FFF2-40B4-BE49-F238E27FC236}">
                <a16:creationId xmlns:a16="http://schemas.microsoft.com/office/drawing/2014/main" id="{FEFD5F38-061E-C50D-C91C-4B932D6B45F2}"/>
              </a:ext>
            </a:extLst>
          </p:cNvPr>
          <p:cNvSpPr>
            <a:spLocks noChangeAspect="1"/>
          </p:cNvSpPr>
          <p:nvPr/>
        </p:nvSpPr>
        <p:spPr>
          <a:xfrm>
            <a:off x="695171" y="2539415"/>
            <a:ext cx="2062098" cy="1853799"/>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AF1EF"/>
          </a:solidFill>
          <a:ln w="9525" cap="flat">
            <a:noFill/>
            <a:prstDash val="solid"/>
            <a:miter/>
          </a:ln>
        </p:spPr>
        <p:txBody>
          <a:bodyPr lIns="108000" tIns="108000" rIns="108000" bIns="108000" rtlCol="0" anchor="t"/>
          <a:lstStyle/>
          <a:p>
            <a:r>
              <a:rPr lang="fi-FI" sz="1200" kern="1000" spc="-30">
                <a:latin typeface="+mj-lt"/>
              </a:rPr>
              <a:t>TIEDON ANALYSOINTI</a:t>
            </a:r>
          </a:p>
          <a:p>
            <a:endParaRPr lang="fi-FI" sz="1200" kern="1000" spc="-30"/>
          </a:p>
          <a:p>
            <a:r>
              <a:rPr lang="fi-FI" sz="1200" kern="1000" spc="-30"/>
              <a:t>Tekoäly tunnistaa tiedoista kaavoja ja trendejä ja ryhmittelee ja jäsentelee tietoa.</a:t>
            </a:r>
          </a:p>
        </p:txBody>
      </p:sp>
      <p:sp>
        <p:nvSpPr>
          <p:cNvPr id="31" name="Graphic 44">
            <a:extLst>
              <a:ext uri="{FF2B5EF4-FFF2-40B4-BE49-F238E27FC236}">
                <a16:creationId xmlns:a16="http://schemas.microsoft.com/office/drawing/2014/main" id="{59B53080-2D3D-3190-CC08-F9649CD94326}"/>
              </a:ext>
            </a:extLst>
          </p:cNvPr>
          <p:cNvSpPr>
            <a:spLocks noChangeAspect="1"/>
          </p:cNvSpPr>
          <p:nvPr/>
        </p:nvSpPr>
        <p:spPr>
          <a:xfrm>
            <a:off x="2840212" y="2539415"/>
            <a:ext cx="2062098" cy="1853799"/>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AF1EF"/>
          </a:solidFill>
          <a:ln w="9525" cap="flat">
            <a:noFill/>
            <a:prstDash val="solid"/>
            <a:miter/>
          </a:ln>
        </p:spPr>
        <p:txBody>
          <a:bodyPr lIns="108000" tIns="108000" rIns="108000" bIns="108000" rtlCol="0" anchor="t"/>
          <a:lstStyle/>
          <a:p>
            <a:r>
              <a:rPr lang="fi-FI" sz="1200" kern="1000" spc="-30">
                <a:latin typeface="+mj-lt"/>
              </a:rPr>
              <a:t>PÄÄTÖKSENTEON TUKI</a:t>
            </a:r>
            <a:br>
              <a:rPr lang="fi-FI" sz="1200" kern="1000" spc="-30">
                <a:latin typeface="+mj-lt"/>
              </a:rPr>
            </a:br>
            <a:br>
              <a:rPr lang="fi-FI" sz="1200" kern="1000" spc="-30"/>
            </a:br>
            <a:r>
              <a:rPr lang="fi-FI" sz="1200" kern="1000" spc="-30"/>
              <a:t>Tekoäly tukee päätöksentekoa analysoimalla tietoja ja tunnistamalla mahdollisia riskejä tai poikkeamia.</a:t>
            </a:r>
          </a:p>
          <a:p>
            <a:endParaRPr lang="fi-FI" sz="1200"/>
          </a:p>
        </p:txBody>
      </p:sp>
      <p:sp>
        <p:nvSpPr>
          <p:cNvPr id="32" name="Graphic 44">
            <a:extLst>
              <a:ext uri="{FF2B5EF4-FFF2-40B4-BE49-F238E27FC236}">
                <a16:creationId xmlns:a16="http://schemas.microsoft.com/office/drawing/2014/main" id="{891B4E5D-5C9F-4814-5BFF-5DC2C727FE2F}"/>
              </a:ext>
            </a:extLst>
          </p:cNvPr>
          <p:cNvSpPr>
            <a:spLocks noChangeAspect="1"/>
          </p:cNvSpPr>
          <p:nvPr/>
        </p:nvSpPr>
        <p:spPr>
          <a:xfrm>
            <a:off x="4985098" y="2546645"/>
            <a:ext cx="2062098" cy="1853799"/>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AF1EF"/>
          </a:solidFill>
          <a:ln w="9525" cap="flat">
            <a:noFill/>
            <a:prstDash val="solid"/>
            <a:miter/>
          </a:ln>
        </p:spPr>
        <p:txBody>
          <a:bodyPr lIns="108000" tIns="108000" rIns="108000" bIns="108000" rtlCol="0" anchor="t"/>
          <a:lstStyle/>
          <a:p>
            <a:r>
              <a:rPr lang="fi-FI" sz="1200" kern="1000" spc="-30">
                <a:latin typeface="+mj-lt"/>
              </a:rPr>
              <a:t>AUTOMAATIO </a:t>
            </a:r>
          </a:p>
          <a:p>
            <a:br>
              <a:rPr lang="fi-FI" sz="1200" kern="1000" spc="-30"/>
            </a:br>
            <a:endParaRPr lang="fi-FI" sz="1200" kern="1000" spc="-30"/>
          </a:p>
          <a:p>
            <a:r>
              <a:rPr lang="fi-FI" sz="1200" kern="1000" spc="-30"/>
              <a:t>Tekoäly automatisoi rutiinitehtäviä ja tehostaa prosesseja, kuten tietojen käsittelyä ja varausten hallintaa.</a:t>
            </a:r>
            <a:endParaRPr lang="fi-FI" sz="1200"/>
          </a:p>
        </p:txBody>
      </p:sp>
      <p:sp>
        <p:nvSpPr>
          <p:cNvPr id="33" name="Graphic 44">
            <a:extLst>
              <a:ext uri="{FF2B5EF4-FFF2-40B4-BE49-F238E27FC236}">
                <a16:creationId xmlns:a16="http://schemas.microsoft.com/office/drawing/2014/main" id="{2B2FC494-19ED-FC22-5C6F-E541581963DC}"/>
              </a:ext>
            </a:extLst>
          </p:cNvPr>
          <p:cNvSpPr>
            <a:spLocks noChangeAspect="1"/>
          </p:cNvSpPr>
          <p:nvPr/>
        </p:nvSpPr>
        <p:spPr>
          <a:xfrm>
            <a:off x="7129982" y="2546645"/>
            <a:ext cx="2062098" cy="1853799"/>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AF1EF"/>
          </a:solidFill>
          <a:ln w="9525" cap="flat">
            <a:noFill/>
            <a:prstDash val="solid"/>
            <a:miter/>
          </a:ln>
        </p:spPr>
        <p:txBody>
          <a:bodyPr lIns="108000" tIns="108000" rIns="108000" bIns="108000" rtlCol="0" anchor="t"/>
          <a:lstStyle/>
          <a:p>
            <a:r>
              <a:rPr lang="fi-FI" sz="1200" kern="1000" spc="-30">
                <a:latin typeface="+mj-lt"/>
              </a:rPr>
              <a:t>KOMMUNIKOINTI JA VUOROVAIKUTUS</a:t>
            </a:r>
            <a:br>
              <a:rPr lang="fi-FI" sz="1200" kern="1000" spc="-30">
                <a:latin typeface="+mj-lt"/>
              </a:rPr>
            </a:br>
            <a:br>
              <a:rPr lang="fi-FI" sz="1200" kern="1000" spc="-30"/>
            </a:br>
            <a:r>
              <a:rPr lang="fi-FI" sz="1200" kern="1000" spc="-30"/>
              <a:t>Tekoälyavustajat vastaavat kysymyksiin ja tukevat monikielistä viestintää esimerkiksi reaaliaikaisilla käännöksillä.</a:t>
            </a:r>
            <a:endParaRPr lang="fi-FI" sz="1200"/>
          </a:p>
        </p:txBody>
      </p:sp>
      <p:sp>
        <p:nvSpPr>
          <p:cNvPr id="34" name="Graphic 44">
            <a:extLst>
              <a:ext uri="{FF2B5EF4-FFF2-40B4-BE49-F238E27FC236}">
                <a16:creationId xmlns:a16="http://schemas.microsoft.com/office/drawing/2014/main" id="{9D7A8B73-257C-64BC-1DFC-83FA32D261FC}"/>
              </a:ext>
            </a:extLst>
          </p:cNvPr>
          <p:cNvSpPr>
            <a:spLocks noChangeAspect="1"/>
          </p:cNvSpPr>
          <p:nvPr/>
        </p:nvSpPr>
        <p:spPr>
          <a:xfrm>
            <a:off x="9274866" y="2546645"/>
            <a:ext cx="2062098" cy="1853799"/>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AF1EF"/>
          </a:solidFill>
          <a:ln w="9525" cap="flat">
            <a:noFill/>
            <a:prstDash val="solid"/>
            <a:miter/>
          </a:ln>
        </p:spPr>
        <p:txBody>
          <a:bodyPr lIns="108000" tIns="108000" rIns="108000" bIns="108000" rtlCol="0" anchor="t"/>
          <a:lstStyle/>
          <a:p>
            <a:r>
              <a:rPr lang="fi-FI" sz="1200" kern="1000" spc="-30">
                <a:latin typeface="+mj-lt"/>
              </a:rPr>
              <a:t>SISÄLLÖN TUOTTAMINEN</a:t>
            </a:r>
            <a:br>
              <a:rPr lang="fi-FI" sz="1200" kern="1000" spc="-30">
                <a:latin typeface="+mj-lt"/>
              </a:rPr>
            </a:br>
            <a:br>
              <a:rPr lang="fi-FI" sz="1200" kern="1000" spc="-30"/>
            </a:br>
            <a:r>
              <a:rPr lang="fi-FI" sz="1200" kern="1000" spc="-30"/>
              <a:t>Tekoäly luonnostelee raportteja, ohjeita ja muita asiakirjoja sekä visualisoi tietoa päätöksenteon tueksi.</a:t>
            </a:r>
          </a:p>
          <a:p>
            <a:endParaRPr lang="fi-FI" sz="1200"/>
          </a:p>
        </p:txBody>
      </p:sp>
      <p:sp>
        <p:nvSpPr>
          <p:cNvPr id="35" name="Graphic 44">
            <a:extLst>
              <a:ext uri="{FF2B5EF4-FFF2-40B4-BE49-F238E27FC236}">
                <a16:creationId xmlns:a16="http://schemas.microsoft.com/office/drawing/2014/main" id="{F94CADF3-EA51-E798-38FE-1C7FE5EAE60E}"/>
              </a:ext>
            </a:extLst>
          </p:cNvPr>
          <p:cNvSpPr>
            <a:spLocks noChangeAspect="1"/>
          </p:cNvSpPr>
          <p:nvPr/>
        </p:nvSpPr>
        <p:spPr>
          <a:xfrm>
            <a:off x="695327" y="4482515"/>
            <a:ext cx="2062098" cy="1853799"/>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AF1EF"/>
          </a:solidFill>
          <a:ln w="9525" cap="flat">
            <a:noFill/>
            <a:prstDash val="solid"/>
            <a:miter/>
          </a:ln>
        </p:spPr>
        <p:txBody>
          <a:bodyPr lIns="108000" tIns="108000" rIns="108000" bIns="108000" rtlCol="0" anchor="t"/>
          <a:lstStyle/>
          <a:p>
            <a:r>
              <a:rPr lang="fi-FI" sz="1200" kern="1000" spc="-30">
                <a:latin typeface="+mj-lt"/>
              </a:rPr>
              <a:t>ENNAKOINTI</a:t>
            </a:r>
            <a:br>
              <a:rPr lang="fi-FI" sz="1200" kern="1000" spc="-30">
                <a:latin typeface="+mj-lt"/>
              </a:rPr>
            </a:br>
            <a:br>
              <a:rPr lang="fi-FI" sz="1200" kern="1000" spc="-30"/>
            </a:br>
            <a:r>
              <a:rPr lang="fi-FI" sz="1200" kern="1000" spc="-30"/>
              <a:t>Tekoäly ennustaa tulevia tarpeita ja auttaa suunnittelemaan ennaltaehkäiseviä toimia tai resurssien jakamista.</a:t>
            </a:r>
          </a:p>
        </p:txBody>
      </p:sp>
      <p:sp>
        <p:nvSpPr>
          <p:cNvPr id="36" name="Graphic 44">
            <a:extLst>
              <a:ext uri="{FF2B5EF4-FFF2-40B4-BE49-F238E27FC236}">
                <a16:creationId xmlns:a16="http://schemas.microsoft.com/office/drawing/2014/main" id="{50114CEA-D0E5-800F-61E7-015B54EFC271}"/>
              </a:ext>
            </a:extLst>
          </p:cNvPr>
          <p:cNvSpPr>
            <a:spLocks noChangeAspect="1"/>
          </p:cNvSpPr>
          <p:nvPr/>
        </p:nvSpPr>
        <p:spPr>
          <a:xfrm>
            <a:off x="2840212" y="4484103"/>
            <a:ext cx="2062098" cy="1853799"/>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AF1EF"/>
          </a:solidFill>
          <a:ln w="9525" cap="flat">
            <a:noFill/>
            <a:prstDash val="solid"/>
            <a:miter/>
          </a:ln>
        </p:spPr>
        <p:txBody>
          <a:bodyPr lIns="108000" tIns="108000" rIns="108000" bIns="108000" rtlCol="0" anchor="t"/>
          <a:lstStyle/>
          <a:p>
            <a:r>
              <a:rPr lang="fi-FI" sz="1200" kern="1000" spc="-30">
                <a:latin typeface="+mj-lt"/>
              </a:rPr>
              <a:t>OPPIVAT JÄRJESTELMÄT</a:t>
            </a:r>
          </a:p>
          <a:p>
            <a:br>
              <a:rPr lang="fi-FI" sz="1200" kern="1000" spc="-30"/>
            </a:br>
            <a:r>
              <a:rPr lang="fi-FI" sz="1200" kern="1000" spc="-30"/>
              <a:t>Tekoäly oppii käyttäjien tarpeista ja mukautuu tuottamaan yksilöllisiä ratkaisuja tai parantaa järjestelmän toimintaa.</a:t>
            </a:r>
            <a:endParaRPr lang="fi-FI" sz="1200"/>
          </a:p>
        </p:txBody>
      </p:sp>
      <p:sp>
        <p:nvSpPr>
          <p:cNvPr id="37" name="Graphic 44">
            <a:extLst>
              <a:ext uri="{FF2B5EF4-FFF2-40B4-BE49-F238E27FC236}">
                <a16:creationId xmlns:a16="http://schemas.microsoft.com/office/drawing/2014/main" id="{50E78991-216A-C157-8F6A-7C66651EB5FA}"/>
              </a:ext>
            </a:extLst>
          </p:cNvPr>
          <p:cNvSpPr>
            <a:spLocks noChangeAspect="1"/>
          </p:cNvSpPr>
          <p:nvPr/>
        </p:nvSpPr>
        <p:spPr>
          <a:xfrm>
            <a:off x="4985097" y="4489745"/>
            <a:ext cx="2062098" cy="1853799"/>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AF1EF"/>
          </a:solidFill>
          <a:ln w="9525" cap="flat">
            <a:noFill/>
            <a:prstDash val="solid"/>
            <a:miter/>
          </a:ln>
        </p:spPr>
        <p:txBody>
          <a:bodyPr lIns="108000" tIns="108000" rIns="108000" bIns="108000" rtlCol="0" anchor="t"/>
          <a:lstStyle/>
          <a:p>
            <a:r>
              <a:rPr lang="fi-FI" sz="1200" kern="1000" spc="-30">
                <a:latin typeface="+mj-lt"/>
              </a:rPr>
              <a:t>SEURANTA JA VALVONTA</a:t>
            </a:r>
            <a:br>
              <a:rPr lang="fi-FI" sz="1200" kern="1000" spc="-30">
                <a:latin typeface="+mj-lt"/>
              </a:rPr>
            </a:br>
            <a:br>
              <a:rPr lang="fi-FI" sz="1200" kern="1000" spc="-30"/>
            </a:br>
            <a:r>
              <a:rPr lang="fi-FI" sz="1200" kern="1000" spc="-30"/>
              <a:t>Tekoäly valvoo toimintoja ja tapahtumia, mittaa toiminnan laatua  ja tunnistaa poikkeamia tai riskejä.</a:t>
            </a:r>
            <a:endParaRPr lang="fi-FI" sz="1200"/>
          </a:p>
        </p:txBody>
      </p:sp>
      <p:sp>
        <p:nvSpPr>
          <p:cNvPr id="38" name="Graphic 44">
            <a:extLst>
              <a:ext uri="{FF2B5EF4-FFF2-40B4-BE49-F238E27FC236}">
                <a16:creationId xmlns:a16="http://schemas.microsoft.com/office/drawing/2014/main" id="{2F392C69-50EB-FE3B-EA03-CE384806F0CC}"/>
              </a:ext>
            </a:extLst>
          </p:cNvPr>
          <p:cNvSpPr>
            <a:spLocks noChangeAspect="1"/>
          </p:cNvSpPr>
          <p:nvPr/>
        </p:nvSpPr>
        <p:spPr>
          <a:xfrm>
            <a:off x="7129982" y="4491333"/>
            <a:ext cx="2062098" cy="1853799"/>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AF1EF"/>
          </a:solidFill>
          <a:ln w="9525" cap="flat">
            <a:noFill/>
            <a:prstDash val="solid"/>
            <a:miter/>
          </a:ln>
        </p:spPr>
        <p:txBody>
          <a:bodyPr lIns="108000" tIns="108000" rIns="108000" bIns="108000" rtlCol="0" anchor="t"/>
          <a:lstStyle/>
          <a:p>
            <a:r>
              <a:rPr lang="fi-FI" sz="1200" kern="1000" spc="-30">
                <a:latin typeface="+mj-lt"/>
              </a:rPr>
              <a:t>RESURSSIEN HALLINTA</a:t>
            </a:r>
            <a:br>
              <a:rPr lang="fi-FI" sz="1200" kern="1000" spc="-30">
                <a:latin typeface="+mj-lt"/>
              </a:rPr>
            </a:br>
            <a:br>
              <a:rPr lang="fi-FI" sz="1200" kern="1000" spc="-30"/>
            </a:br>
            <a:r>
              <a:rPr lang="fi-FI" sz="1200" kern="1000" spc="-30"/>
              <a:t>Tekoäly suunnittelee työvuoroja ja optimoi resurssien käyttöä sekä reittejä.</a:t>
            </a:r>
            <a:endParaRPr lang="fi-FI" sz="1200"/>
          </a:p>
        </p:txBody>
      </p:sp>
      <p:sp>
        <p:nvSpPr>
          <p:cNvPr id="39" name="Graphic 44">
            <a:extLst>
              <a:ext uri="{FF2B5EF4-FFF2-40B4-BE49-F238E27FC236}">
                <a16:creationId xmlns:a16="http://schemas.microsoft.com/office/drawing/2014/main" id="{06948682-87B1-7F83-AC4E-C921A2BE5F31}"/>
              </a:ext>
            </a:extLst>
          </p:cNvPr>
          <p:cNvSpPr>
            <a:spLocks noChangeAspect="1"/>
          </p:cNvSpPr>
          <p:nvPr/>
        </p:nvSpPr>
        <p:spPr>
          <a:xfrm>
            <a:off x="9274266" y="4484493"/>
            <a:ext cx="2062098" cy="1853799"/>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AF1EF"/>
          </a:solidFill>
          <a:ln w="9525" cap="flat">
            <a:noFill/>
            <a:prstDash val="solid"/>
            <a:miter/>
          </a:ln>
        </p:spPr>
        <p:txBody>
          <a:bodyPr lIns="108000" tIns="108000" rIns="108000" bIns="108000" rtlCol="0" anchor="t"/>
          <a:lstStyle/>
          <a:p>
            <a:r>
              <a:rPr lang="fi-FI" sz="1200" kern="1000" spc="-30">
                <a:latin typeface="+mj-lt"/>
              </a:rPr>
              <a:t>TUTKIMUS JA KEHITYS</a:t>
            </a:r>
            <a:br>
              <a:rPr lang="fi-FI" sz="1200" kern="1000" spc="-30">
                <a:latin typeface="+mj-lt"/>
              </a:rPr>
            </a:br>
            <a:br>
              <a:rPr lang="fi-FI" sz="1200" kern="1000" spc="-30"/>
            </a:br>
            <a:r>
              <a:rPr lang="fi-FI" sz="1200" kern="1000" spc="-30"/>
              <a:t>Tekoäly analysoi dataa ja nopeuttaa uusien innovaatioiden ja ratkaisujen kehitystä eri aloilla.</a:t>
            </a:r>
            <a:endParaRPr lang="fi-FI" sz="1200"/>
          </a:p>
        </p:txBody>
      </p:sp>
    </p:spTree>
    <p:extLst>
      <p:ext uri="{BB962C8B-B14F-4D97-AF65-F5344CB8AC3E}">
        <p14:creationId xmlns:p14="http://schemas.microsoft.com/office/powerpoint/2010/main" val="1308168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0F5F5"/>
        </a:solidFill>
        <a:effectLst/>
      </p:bgPr>
    </p:bg>
    <p:spTree>
      <p:nvGrpSpPr>
        <p:cNvPr id="1" name="">
          <a:extLst>
            <a:ext uri="{FF2B5EF4-FFF2-40B4-BE49-F238E27FC236}">
              <a16:creationId xmlns:a16="http://schemas.microsoft.com/office/drawing/2014/main" id="{7C3963B3-16F1-0FDF-1E7F-81C20ED1D9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39E634-301B-DAFC-E2BC-D27FF4C9E4C3}"/>
              </a:ext>
            </a:extLst>
          </p:cNvPr>
          <p:cNvSpPr>
            <a:spLocks noGrp="1"/>
          </p:cNvSpPr>
          <p:nvPr>
            <p:ph type="title"/>
          </p:nvPr>
        </p:nvSpPr>
        <p:spPr/>
        <p:txBody>
          <a:bodyPr/>
          <a:lstStyle/>
          <a:p>
            <a:r>
              <a:rPr lang="fi-FI"/>
              <a:t>Esimerkkejä tekoälyn käyttökohteista sosiaalihuollossa</a:t>
            </a:r>
          </a:p>
        </p:txBody>
      </p:sp>
      <p:sp>
        <p:nvSpPr>
          <p:cNvPr id="3" name="Text Placeholder 2">
            <a:extLst>
              <a:ext uri="{FF2B5EF4-FFF2-40B4-BE49-F238E27FC236}">
                <a16:creationId xmlns:a16="http://schemas.microsoft.com/office/drawing/2014/main" id="{B3FCA8FB-DE1F-EE54-3EDD-E4115279CF24}"/>
              </a:ext>
            </a:extLst>
          </p:cNvPr>
          <p:cNvSpPr>
            <a:spLocks noGrp="1"/>
          </p:cNvSpPr>
          <p:nvPr>
            <p:ph type="body" sz="quarter" idx="13"/>
          </p:nvPr>
        </p:nvSpPr>
        <p:spPr/>
        <p:txBody>
          <a:bodyPr/>
          <a:lstStyle/>
          <a:p>
            <a:r>
              <a:rPr lang="fi-FI"/>
              <a:t>3. Tekoälyn käyttökohteita</a:t>
            </a:r>
          </a:p>
        </p:txBody>
      </p:sp>
      <p:sp>
        <p:nvSpPr>
          <p:cNvPr id="5" name="Slide Number Placeholder 4">
            <a:extLst>
              <a:ext uri="{FF2B5EF4-FFF2-40B4-BE49-F238E27FC236}">
                <a16:creationId xmlns:a16="http://schemas.microsoft.com/office/drawing/2014/main" id="{120830E7-8D49-9380-F753-7947DC4E1FF4}"/>
              </a:ext>
            </a:extLst>
          </p:cNvPr>
          <p:cNvSpPr>
            <a:spLocks noGrp="1"/>
          </p:cNvSpPr>
          <p:nvPr>
            <p:ph type="sldNum" sz="quarter" idx="16"/>
          </p:nvPr>
        </p:nvSpPr>
        <p:spPr/>
        <p:txBody>
          <a:bodyPr/>
          <a:lstStyle/>
          <a:p>
            <a:fld id="{B64FCF4A-2F3F-4397-9C44-D2344643394B}" type="slidenum">
              <a:rPr lang="fi-FI" smtClean="0"/>
              <a:pPr/>
              <a:t>18</a:t>
            </a:fld>
            <a:endParaRPr lang="fi-FI"/>
          </a:p>
        </p:txBody>
      </p:sp>
      <p:sp>
        <p:nvSpPr>
          <p:cNvPr id="13" name="Text Placeholder 12">
            <a:extLst>
              <a:ext uri="{FF2B5EF4-FFF2-40B4-BE49-F238E27FC236}">
                <a16:creationId xmlns:a16="http://schemas.microsoft.com/office/drawing/2014/main" id="{C0A432B8-0A22-7EC1-5B20-9021BE4C6DFD}"/>
              </a:ext>
            </a:extLst>
          </p:cNvPr>
          <p:cNvSpPr>
            <a:spLocks noGrp="1"/>
          </p:cNvSpPr>
          <p:nvPr>
            <p:ph sz="quarter" idx="17"/>
          </p:nvPr>
        </p:nvSpPr>
        <p:spPr>
          <a:xfrm>
            <a:off x="695323" y="1713989"/>
            <a:ext cx="7180582" cy="575534"/>
          </a:xfrm>
        </p:spPr>
        <p:txBody>
          <a:bodyPr/>
          <a:lstStyle/>
          <a:p>
            <a:r>
              <a:rPr lang="fi-FI"/>
              <a:t>Sosiaalihuollossa tekoäly tunnistaa riskitekijöitä ja parantaa palveluohjausta.</a:t>
            </a:r>
          </a:p>
          <a:p>
            <a:endParaRPr lang="fi-FI"/>
          </a:p>
        </p:txBody>
      </p:sp>
      <p:sp>
        <p:nvSpPr>
          <p:cNvPr id="6" name="Content Placeholder 5">
            <a:extLst>
              <a:ext uri="{FF2B5EF4-FFF2-40B4-BE49-F238E27FC236}">
                <a16:creationId xmlns:a16="http://schemas.microsoft.com/office/drawing/2014/main" id="{FACFBB69-9167-F69A-ECB0-8E95CDB506E1}"/>
              </a:ext>
            </a:extLst>
          </p:cNvPr>
          <p:cNvSpPr>
            <a:spLocks noGrp="1"/>
          </p:cNvSpPr>
          <p:nvPr>
            <p:ph sz="quarter" idx="10"/>
          </p:nvPr>
        </p:nvSpPr>
        <p:spPr>
          <a:xfrm>
            <a:off x="695323" y="2416888"/>
            <a:ext cx="5078942" cy="3991822"/>
          </a:xfrm>
        </p:spPr>
        <p:txBody>
          <a:bodyPr/>
          <a:lstStyle/>
          <a:p>
            <a:r>
              <a:rPr lang="fi-FI" sz="1600">
                <a:solidFill>
                  <a:schemeClr val="tx1"/>
                </a:solidFill>
              </a:rPr>
              <a:t>Ennaltaehkäisy ja riskien analysointi</a:t>
            </a:r>
          </a:p>
          <a:p>
            <a:pPr lvl="1"/>
            <a:r>
              <a:rPr lang="fi-FI" sz="1400">
                <a:solidFill>
                  <a:schemeClr val="tx1"/>
                </a:solidFill>
              </a:rPr>
              <a:t>Lastensuojelun riskitekijöiden tunnistaminen: Tekoäly  voi analysoida yksilö- ja väestötason tietoja ja tunnistaa riskitekijöitä.</a:t>
            </a:r>
          </a:p>
          <a:p>
            <a:pPr lvl="1"/>
            <a:r>
              <a:rPr lang="fi-FI" sz="1400">
                <a:solidFill>
                  <a:schemeClr val="tx1"/>
                </a:solidFill>
              </a:rPr>
              <a:t>Ennaltaehkäisevien palvelujen kohdentaminen: Tekoäly auttaa tunnistamaan ennaltaehkäisevistä palveluista hyötyvät asiakkaat.</a:t>
            </a:r>
          </a:p>
          <a:p>
            <a:r>
              <a:rPr lang="fi-FI" sz="1600">
                <a:solidFill>
                  <a:schemeClr val="tx1"/>
                </a:solidFill>
              </a:rPr>
              <a:t>Ammattilaisen tuki </a:t>
            </a:r>
          </a:p>
          <a:p>
            <a:pPr lvl="1"/>
            <a:r>
              <a:rPr lang="fi-FI" sz="1400">
                <a:solidFill>
                  <a:schemeClr val="tx1"/>
                </a:solidFill>
              </a:rPr>
              <a:t>Moniammatillisen yhteistyön tuki: Tekoäly voi tarjota moniammatilliselle tiimille ajankohtaista tietoa asiakkaiden tarpeista.</a:t>
            </a:r>
          </a:p>
          <a:p>
            <a:pPr lvl="1"/>
            <a:r>
              <a:rPr lang="fi-FI" sz="1400">
                <a:solidFill>
                  <a:schemeClr val="tx1"/>
                </a:solidFill>
              </a:rPr>
              <a:t>Palvelusuunnitelmien laatiminen: Tekoäly voi auttaa laatimaan yksilöllisiä palvelusuunnitelmia, jotka huomioivat asiakkaan tarpeet ja tilanteet.</a:t>
            </a:r>
          </a:p>
          <a:p>
            <a:pPr marL="7937" indent="0">
              <a:buNone/>
            </a:pPr>
            <a:endParaRPr lang="fi-FI" sz="1600">
              <a:solidFill>
                <a:schemeClr val="tx1"/>
              </a:solidFill>
            </a:endParaRPr>
          </a:p>
        </p:txBody>
      </p:sp>
      <p:sp>
        <p:nvSpPr>
          <p:cNvPr id="8" name="Content Placeholder 7">
            <a:extLst>
              <a:ext uri="{FF2B5EF4-FFF2-40B4-BE49-F238E27FC236}">
                <a16:creationId xmlns:a16="http://schemas.microsoft.com/office/drawing/2014/main" id="{D323F521-C70E-8070-E634-025002B488DA}"/>
              </a:ext>
            </a:extLst>
          </p:cNvPr>
          <p:cNvSpPr>
            <a:spLocks noGrp="1"/>
          </p:cNvSpPr>
          <p:nvPr>
            <p:ph sz="quarter" idx="18"/>
          </p:nvPr>
        </p:nvSpPr>
        <p:spPr>
          <a:xfrm>
            <a:off x="6417733" y="2416888"/>
            <a:ext cx="5078942" cy="3991822"/>
          </a:xfrm>
        </p:spPr>
        <p:txBody>
          <a:bodyPr/>
          <a:lstStyle/>
          <a:p>
            <a:r>
              <a:rPr lang="fi-FI" sz="1600" dirty="0">
                <a:solidFill>
                  <a:schemeClr val="tx1"/>
                </a:solidFill>
              </a:rPr>
              <a:t>Asiakaspalvelu ja asiointi</a:t>
            </a:r>
          </a:p>
          <a:p>
            <a:pPr lvl="1"/>
            <a:r>
              <a:rPr lang="fi-FI" sz="1400" dirty="0">
                <a:solidFill>
                  <a:schemeClr val="tx1"/>
                </a:solidFill>
              </a:rPr>
              <a:t>Neuvonta: Chatbotit tarjoavat asiakkaille vastauksia kysymyksiin ja ohjaavat heidät oikeiden palveluiden pariin.</a:t>
            </a:r>
          </a:p>
          <a:p>
            <a:pPr lvl="1"/>
            <a:r>
              <a:rPr lang="fi-FI" sz="1400" dirty="0">
                <a:solidFill>
                  <a:schemeClr val="tx1"/>
                </a:solidFill>
              </a:rPr>
              <a:t>Ajanvaraus: Tekoäly helpottaa sosiaalihuollon palveluiden ajanvarausprosessia.</a:t>
            </a:r>
          </a:p>
          <a:p>
            <a:pPr lvl="1"/>
            <a:r>
              <a:rPr lang="fi-FI" sz="1400" dirty="0">
                <a:solidFill>
                  <a:schemeClr val="tx1"/>
                </a:solidFill>
              </a:rPr>
              <a:t>Monikielisyyden tuki: Tekoäly tukee saavutettavuutta ja yhdenvertaisuutta reaaliaikaisilla käännöksillä, tulkkauksella ja monikielisten ohjeiden luomisella.</a:t>
            </a:r>
          </a:p>
          <a:p>
            <a:r>
              <a:rPr lang="fi-FI" sz="1600" dirty="0">
                <a:solidFill>
                  <a:schemeClr val="tx1"/>
                </a:solidFill>
              </a:rPr>
              <a:t>Hallinnolliset prosessit</a:t>
            </a:r>
          </a:p>
          <a:p>
            <a:pPr lvl="1"/>
            <a:r>
              <a:rPr lang="fi-FI" sz="1400" dirty="0">
                <a:solidFill>
                  <a:schemeClr val="tx1"/>
                </a:solidFill>
              </a:rPr>
              <a:t>Kirjausten automatisointi: Asiakastietojen kirjaaminen ja raportointi automatisoidaan, mikä vapauttaa työntekijöiden aikaa asiakastyöhön.</a:t>
            </a:r>
          </a:p>
          <a:p>
            <a:pPr lvl="1"/>
            <a:r>
              <a:rPr lang="fi-FI" sz="1400" dirty="0">
                <a:solidFill>
                  <a:schemeClr val="tx1"/>
                </a:solidFill>
              </a:rPr>
              <a:t>Resurssien hallinta: Tekoäly tukee resurssien, kuten henkilöstön ja talouden, optimointia.</a:t>
            </a:r>
          </a:p>
          <a:p>
            <a:endParaRPr lang="fi-FI" sz="1600" dirty="0">
              <a:solidFill>
                <a:schemeClr val="tx1"/>
              </a:solidFill>
            </a:endParaRPr>
          </a:p>
        </p:txBody>
      </p:sp>
      <p:sp>
        <p:nvSpPr>
          <p:cNvPr id="7" name="Round Same Side Corner Rectangle 11">
            <a:extLst>
              <a:ext uri="{FF2B5EF4-FFF2-40B4-BE49-F238E27FC236}">
                <a16:creationId xmlns:a16="http://schemas.microsoft.com/office/drawing/2014/main" id="{6EC8459D-57FB-3D46-F1A7-04AC59FC778E}"/>
              </a:ext>
            </a:extLst>
          </p:cNvPr>
          <p:cNvSpPr/>
          <p:nvPr/>
        </p:nvSpPr>
        <p:spPr>
          <a:xfrm>
            <a:off x="7896226" y="0"/>
            <a:ext cx="3600449" cy="324100"/>
          </a:xfrm>
          <a:prstGeom prst="round2SameRect">
            <a:avLst>
              <a:gd name="adj1" fmla="val 0"/>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a:solidFill>
                  <a:schemeClr val="bg1"/>
                </a:solidFill>
              </a:rPr>
              <a:t>Sosiaalihuolto</a:t>
            </a:r>
          </a:p>
        </p:txBody>
      </p:sp>
    </p:spTree>
    <p:extLst>
      <p:ext uri="{BB962C8B-B14F-4D97-AF65-F5344CB8AC3E}">
        <p14:creationId xmlns:p14="http://schemas.microsoft.com/office/powerpoint/2010/main" val="1050042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0F5F5"/>
        </a:solidFill>
        <a:effectLst/>
      </p:bgPr>
    </p:bg>
    <p:spTree>
      <p:nvGrpSpPr>
        <p:cNvPr id="1" name="">
          <a:extLst>
            <a:ext uri="{FF2B5EF4-FFF2-40B4-BE49-F238E27FC236}">
              <a16:creationId xmlns:a16="http://schemas.microsoft.com/office/drawing/2014/main" id="{17B8D988-CFA0-91BF-750C-923FE825C7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C201FA-64DC-8CE1-E0BF-B0666F357A50}"/>
              </a:ext>
            </a:extLst>
          </p:cNvPr>
          <p:cNvSpPr>
            <a:spLocks noGrp="1"/>
          </p:cNvSpPr>
          <p:nvPr>
            <p:ph type="title"/>
          </p:nvPr>
        </p:nvSpPr>
        <p:spPr/>
        <p:txBody>
          <a:bodyPr/>
          <a:lstStyle/>
          <a:p>
            <a:r>
              <a:rPr lang="fi-FI"/>
              <a:t>Esimerkkejä tekoälyn käyttökohteista terveydenhuollossa</a:t>
            </a:r>
          </a:p>
        </p:txBody>
      </p:sp>
      <p:sp>
        <p:nvSpPr>
          <p:cNvPr id="3" name="Text Placeholder 2">
            <a:extLst>
              <a:ext uri="{FF2B5EF4-FFF2-40B4-BE49-F238E27FC236}">
                <a16:creationId xmlns:a16="http://schemas.microsoft.com/office/drawing/2014/main" id="{9673CC29-A242-58CB-A66C-93C8268B3D21}"/>
              </a:ext>
            </a:extLst>
          </p:cNvPr>
          <p:cNvSpPr>
            <a:spLocks noGrp="1"/>
          </p:cNvSpPr>
          <p:nvPr>
            <p:ph type="body" sz="quarter" idx="13"/>
          </p:nvPr>
        </p:nvSpPr>
        <p:spPr/>
        <p:txBody>
          <a:bodyPr/>
          <a:lstStyle/>
          <a:p>
            <a:r>
              <a:rPr lang="fi-FI"/>
              <a:t>3. Tekoälyn käyttökohteita</a:t>
            </a:r>
          </a:p>
        </p:txBody>
      </p:sp>
      <p:sp>
        <p:nvSpPr>
          <p:cNvPr id="5" name="Slide Number Placeholder 4">
            <a:extLst>
              <a:ext uri="{FF2B5EF4-FFF2-40B4-BE49-F238E27FC236}">
                <a16:creationId xmlns:a16="http://schemas.microsoft.com/office/drawing/2014/main" id="{208A1DB2-2395-57E2-8DF5-1D01737CC06A}"/>
              </a:ext>
            </a:extLst>
          </p:cNvPr>
          <p:cNvSpPr>
            <a:spLocks noGrp="1"/>
          </p:cNvSpPr>
          <p:nvPr>
            <p:ph type="sldNum" sz="quarter" idx="16"/>
          </p:nvPr>
        </p:nvSpPr>
        <p:spPr/>
        <p:txBody>
          <a:bodyPr/>
          <a:lstStyle/>
          <a:p>
            <a:fld id="{B64FCF4A-2F3F-4397-9C44-D2344643394B}" type="slidenum">
              <a:rPr lang="fi-FI" smtClean="0"/>
              <a:pPr/>
              <a:t>19</a:t>
            </a:fld>
            <a:endParaRPr lang="fi-FI"/>
          </a:p>
        </p:txBody>
      </p:sp>
      <p:sp>
        <p:nvSpPr>
          <p:cNvPr id="8" name="Text Placeholder 7">
            <a:extLst>
              <a:ext uri="{FF2B5EF4-FFF2-40B4-BE49-F238E27FC236}">
                <a16:creationId xmlns:a16="http://schemas.microsoft.com/office/drawing/2014/main" id="{BF028887-3D4C-4A84-AF4D-BAF87AFF31E4}"/>
              </a:ext>
            </a:extLst>
          </p:cNvPr>
          <p:cNvSpPr>
            <a:spLocks noGrp="1"/>
          </p:cNvSpPr>
          <p:nvPr>
            <p:ph sz="quarter" idx="17"/>
          </p:nvPr>
        </p:nvSpPr>
        <p:spPr>
          <a:xfrm>
            <a:off x="695325" y="1748472"/>
            <a:ext cx="7180582" cy="575534"/>
          </a:xfrm>
        </p:spPr>
        <p:txBody>
          <a:bodyPr/>
          <a:lstStyle/>
          <a:p>
            <a:r>
              <a:rPr lang="fi-FI"/>
              <a:t>Tekoälyä hyödynnetään terveydenhuollossa parantamaan hoidon laatua, tukemaan päätöksentekoa ja tehostamaan resursseja.</a:t>
            </a:r>
          </a:p>
        </p:txBody>
      </p:sp>
      <p:sp>
        <p:nvSpPr>
          <p:cNvPr id="6" name="Content Placeholder 5">
            <a:extLst>
              <a:ext uri="{FF2B5EF4-FFF2-40B4-BE49-F238E27FC236}">
                <a16:creationId xmlns:a16="http://schemas.microsoft.com/office/drawing/2014/main" id="{05C9CCCD-409D-FEBD-0463-72B04ACAFFCD}"/>
              </a:ext>
            </a:extLst>
          </p:cNvPr>
          <p:cNvSpPr>
            <a:spLocks noGrp="1"/>
          </p:cNvSpPr>
          <p:nvPr>
            <p:ph sz="quarter" idx="10"/>
          </p:nvPr>
        </p:nvSpPr>
        <p:spPr>
          <a:xfrm>
            <a:off x="695325" y="2499193"/>
            <a:ext cx="5078942" cy="3991822"/>
          </a:xfrm>
        </p:spPr>
        <p:txBody>
          <a:bodyPr/>
          <a:lstStyle/>
          <a:p>
            <a:r>
              <a:rPr lang="fi-FI" sz="1600">
                <a:solidFill>
                  <a:schemeClr val="tx1"/>
                </a:solidFill>
              </a:rPr>
              <a:t>Ennaltaehkäisy ja riskien analysointi</a:t>
            </a:r>
          </a:p>
          <a:p>
            <a:pPr lvl="1"/>
            <a:r>
              <a:rPr lang="fi-FI" sz="1400">
                <a:solidFill>
                  <a:schemeClr val="tx1"/>
                </a:solidFill>
              </a:rPr>
              <a:t>Yksilö- ja väestötason ennusteet: Tekoäly tunnistaa terveysriskejä, joiden pohjalta voidaan kohdentaa ennaltaehkäiseviä toimia ja tukea oikea-aikaisten toimenpiteiden suunnittelua.</a:t>
            </a:r>
          </a:p>
          <a:p>
            <a:r>
              <a:rPr lang="fi-FI" sz="1600">
                <a:solidFill>
                  <a:schemeClr val="tx1"/>
                </a:solidFill>
              </a:rPr>
              <a:t>Hoidon tuki ja diagnostiikka</a:t>
            </a:r>
          </a:p>
          <a:p>
            <a:pPr lvl="1"/>
            <a:r>
              <a:rPr lang="fi-FI" sz="1400">
                <a:solidFill>
                  <a:schemeClr val="tx1"/>
                </a:solidFill>
              </a:rPr>
              <a:t>Potilaskirjausten automatisointi: Tekoäly voi muuntaa sanallisen kuvauksen tekstiksi ja tukea rakenteellista kirjaamista järjestelemällä tiedot automaattisesti.</a:t>
            </a:r>
          </a:p>
          <a:p>
            <a:pPr lvl="1"/>
            <a:r>
              <a:rPr lang="fi-FI" sz="1400">
                <a:solidFill>
                  <a:schemeClr val="tx1"/>
                </a:solidFill>
              </a:rPr>
              <a:t>Tukiäly hoitotyössä: Tekoäly tarjoaa tietoa potilaan oireista ja historiasta, esimerkiksi tiivistämällä potilastietoja ammattilaisen käyttöön. Tekoäly voi myös tuottaa tietoihin perustuvia hoitosuosituksia ammattilaisen päätöksenteon tueksi. </a:t>
            </a:r>
          </a:p>
          <a:p>
            <a:pPr lvl="1"/>
            <a:r>
              <a:rPr lang="fi-FI" sz="1400">
                <a:solidFill>
                  <a:schemeClr val="tx1"/>
                </a:solidFill>
              </a:rPr>
              <a:t>Diagnostiikan tuki: Tekoäly analysoi potilastietoja ja tukee ammattilaisia diagnoosien tekemisessä.</a:t>
            </a:r>
          </a:p>
          <a:p>
            <a:pPr marL="185738" lvl="1" indent="0">
              <a:buNone/>
            </a:pPr>
            <a:endParaRPr lang="fi-FI" sz="1400">
              <a:solidFill>
                <a:schemeClr val="tx1"/>
              </a:solidFill>
            </a:endParaRPr>
          </a:p>
        </p:txBody>
      </p:sp>
      <p:sp>
        <p:nvSpPr>
          <p:cNvPr id="9" name="Content Placeholder 8">
            <a:extLst>
              <a:ext uri="{FF2B5EF4-FFF2-40B4-BE49-F238E27FC236}">
                <a16:creationId xmlns:a16="http://schemas.microsoft.com/office/drawing/2014/main" id="{7DA102C6-C864-A844-D88D-E5DE1D428611}"/>
              </a:ext>
            </a:extLst>
          </p:cNvPr>
          <p:cNvSpPr>
            <a:spLocks noGrp="1"/>
          </p:cNvSpPr>
          <p:nvPr>
            <p:ph sz="quarter" idx="18"/>
          </p:nvPr>
        </p:nvSpPr>
        <p:spPr>
          <a:xfrm>
            <a:off x="6417735" y="2499193"/>
            <a:ext cx="5078942" cy="3991822"/>
          </a:xfrm>
        </p:spPr>
        <p:txBody>
          <a:bodyPr/>
          <a:lstStyle/>
          <a:p>
            <a:r>
              <a:rPr lang="fi-FI" sz="1600">
                <a:solidFill>
                  <a:schemeClr val="tx1"/>
                </a:solidFill>
              </a:rPr>
              <a:t>Asiakaspalvelu ja asiointi</a:t>
            </a:r>
          </a:p>
          <a:p>
            <a:pPr lvl="1"/>
            <a:r>
              <a:rPr lang="fi-FI" sz="1400">
                <a:solidFill>
                  <a:schemeClr val="tx1"/>
                </a:solidFill>
              </a:rPr>
              <a:t>Neuvonta ja palveluohjaus: Chatbotit voivat vastata potilaiden ja asiakkaiden kysymyksiin, auttaa ajanvarauksessa ja tarjota yleisluontoista terveysneuvontaa. Tekoäly voi myös automatisoida asiakkaiden ohjausta oikeisiin palveluihin taustajärjestelmissä. </a:t>
            </a:r>
          </a:p>
          <a:p>
            <a:pPr lvl="1"/>
            <a:r>
              <a:rPr lang="fi-FI" sz="1400">
                <a:solidFill>
                  <a:schemeClr val="tx1"/>
                </a:solidFill>
              </a:rPr>
              <a:t>Monikielisyyden tuki: Tekoäly tukee saavutettavuutta ja yhdenvertaisuutta reaaliaikaisilla käännöksillä, tulkkauksella ja monikielisten ohjeiden luomisella.</a:t>
            </a:r>
          </a:p>
          <a:p>
            <a:r>
              <a:rPr lang="fi-FI" sz="1600">
                <a:solidFill>
                  <a:schemeClr val="tx1"/>
                </a:solidFill>
              </a:rPr>
              <a:t>Potilasvalvonta ja etäseuranta</a:t>
            </a:r>
          </a:p>
          <a:p>
            <a:pPr lvl="1"/>
            <a:r>
              <a:rPr lang="fi-FI" sz="1400">
                <a:solidFill>
                  <a:schemeClr val="tx1"/>
                </a:solidFill>
              </a:rPr>
              <a:t>Elintoimintojen valvonta: Tekoäly voi seurata potilaiden elintoimintoja ja tunnistaa poikkeamia esimerkiksi sairaalahoidon aikana.</a:t>
            </a:r>
          </a:p>
          <a:p>
            <a:pPr lvl="1"/>
            <a:r>
              <a:rPr lang="fi-FI" sz="1400">
                <a:solidFill>
                  <a:schemeClr val="tx1"/>
                </a:solidFill>
              </a:rPr>
              <a:t>Etäseuranta: Tekoäly voi tukea kotiuttamista ja kotihoidon järjestämistä etäseurannan avulla.</a:t>
            </a:r>
          </a:p>
          <a:p>
            <a:pPr marL="185738" lvl="1" indent="0">
              <a:buNone/>
            </a:pPr>
            <a:endParaRPr lang="fi-FI" sz="1400">
              <a:solidFill>
                <a:schemeClr val="tx1"/>
              </a:solidFill>
            </a:endParaRPr>
          </a:p>
          <a:p>
            <a:endParaRPr lang="fi-FI" sz="1600">
              <a:solidFill>
                <a:schemeClr val="tx1"/>
              </a:solidFill>
            </a:endParaRPr>
          </a:p>
        </p:txBody>
      </p:sp>
      <p:sp>
        <p:nvSpPr>
          <p:cNvPr id="4" name="Round Same Side Corner Rectangle 11">
            <a:extLst>
              <a:ext uri="{FF2B5EF4-FFF2-40B4-BE49-F238E27FC236}">
                <a16:creationId xmlns:a16="http://schemas.microsoft.com/office/drawing/2014/main" id="{AE0EC0AE-8B5B-7485-448F-3CBF324CE1DE}"/>
              </a:ext>
            </a:extLst>
          </p:cNvPr>
          <p:cNvSpPr/>
          <p:nvPr/>
        </p:nvSpPr>
        <p:spPr>
          <a:xfrm>
            <a:off x="7896226" y="0"/>
            <a:ext cx="3600449" cy="324100"/>
          </a:xfrm>
          <a:prstGeom prst="round2SameRect">
            <a:avLst>
              <a:gd name="adj1" fmla="val 0"/>
              <a:gd name="adj2"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a:solidFill>
                  <a:schemeClr val="tx1"/>
                </a:solidFill>
              </a:rPr>
              <a:t>Terveydenhuolto</a:t>
            </a:r>
          </a:p>
        </p:txBody>
      </p:sp>
    </p:spTree>
    <p:extLst>
      <p:ext uri="{BB962C8B-B14F-4D97-AF65-F5344CB8AC3E}">
        <p14:creationId xmlns:p14="http://schemas.microsoft.com/office/powerpoint/2010/main" val="2936845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Sisällysluettelo</a:t>
            </a:r>
          </a:p>
        </p:txBody>
      </p:sp>
      <p:sp>
        <p:nvSpPr>
          <p:cNvPr id="3" name="Content Placeholder 2"/>
          <p:cNvSpPr>
            <a:spLocks noGrp="1"/>
          </p:cNvSpPr>
          <p:nvPr>
            <p:ph sz="quarter" idx="10"/>
          </p:nvPr>
        </p:nvSpPr>
        <p:spPr>
          <a:xfrm>
            <a:off x="695326" y="2290499"/>
            <a:ext cx="6213474" cy="2448926"/>
          </a:xfrm>
        </p:spPr>
        <p:txBody>
          <a:bodyPr/>
          <a:lstStyle/>
          <a:p>
            <a:pPr marL="350837" indent="-342900">
              <a:buFont typeface="+mj-lt"/>
              <a:buAutoNum type="arabicPeriod"/>
            </a:pPr>
            <a:r>
              <a:rPr lang="fi-FI"/>
              <a:t>Johdanto 				s. 5-6</a:t>
            </a:r>
          </a:p>
          <a:p>
            <a:pPr marL="350837" indent="-342900">
              <a:buFont typeface="+mj-lt"/>
              <a:buAutoNum type="arabicPeriod"/>
            </a:pPr>
            <a:r>
              <a:rPr lang="fi-FI"/>
              <a:t>Tekoälyn perusteet 			s. 7-12</a:t>
            </a:r>
          </a:p>
          <a:p>
            <a:pPr marL="350837" indent="-342900">
              <a:buFont typeface="+mj-lt"/>
              <a:buAutoNum type="arabicPeriod"/>
            </a:pPr>
            <a:r>
              <a:rPr lang="fi-FI"/>
              <a:t>Tekoälyn käyttökohteita 		s. 13-22</a:t>
            </a:r>
          </a:p>
          <a:p>
            <a:pPr marL="350837" indent="-342900">
              <a:buFont typeface="+mj-lt"/>
              <a:buAutoNum type="arabicPeriod"/>
            </a:pPr>
            <a:r>
              <a:rPr lang="fi-FI"/>
              <a:t>Eettisiä näkökulmia 			s. 23-32</a:t>
            </a:r>
          </a:p>
          <a:p>
            <a:pPr marL="350837" indent="-342900">
              <a:buFont typeface="+mj-lt"/>
              <a:buAutoNum type="arabicPeriod"/>
            </a:pPr>
            <a:r>
              <a:rPr lang="fi-FI"/>
              <a:t>Tekoälyn sääntely 			s. 33-39</a:t>
            </a:r>
          </a:p>
          <a:p>
            <a:pPr marL="350837" indent="-342900">
              <a:buFont typeface="+mj-lt"/>
              <a:buAutoNum type="arabicPeriod"/>
            </a:pPr>
            <a:r>
              <a:rPr lang="fi-FI"/>
              <a:t>Tarkistuskysymykset ja mallivastaukset 	s. 40-57</a:t>
            </a:r>
          </a:p>
          <a:p>
            <a:pPr marL="7937" indent="0">
              <a:buNone/>
            </a:pPr>
            <a:endParaRPr lang="fi-FI"/>
          </a:p>
        </p:txBody>
      </p:sp>
      <p:sp>
        <p:nvSpPr>
          <p:cNvPr id="5" name="Slide Number Placeholder 4">
            <a:extLst>
              <a:ext uri="{FF2B5EF4-FFF2-40B4-BE49-F238E27FC236}">
                <a16:creationId xmlns:a16="http://schemas.microsoft.com/office/drawing/2014/main" id="{A64AF33C-020B-E3FA-4016-B1FCCEBA7DED}"/>
              </a:ext>
            </a:extLst>
          </p:cNvPr>
          <p:cNvSpPr>
            <a:spLocks noGrp="1"/>
          </p:cNvSpPr>
          <p:nvPr>
            <p:ph type="sldNum" sz="quarter" idx="16"/>
          </p:nvPr>
        </p:nvSpPr>
        <p:spPr/>
        <p:txBody>
          <a:bodyPr/>
          <a:lstStyle/>
          <a:p>
            <a:fld id="{B64FCF4A-2F3F-4397-9C44-D2344643394B}" type="slidenum">
              <a:rPr lang="fi-FI" smtClean="0"/>
              <a:pPr/>
              <a:t>2</a:t>
            </a:fld>
            <a:endParaRPr lang="fi-FI"/>
          </a:p>
        </p:txBody>
      </p:sp>
      <p:sp>
        <p:nvSpPr>
          <p:cNvPr id="4" name="TextBox 3">
            <a:extLst>
              <a:ext uri="{FF2B5EF4-FFF2-40B4-BE49-F238E27FC236}">
                <a16:creationId xmlns:a16="http://schemas.microsoft.com/office/drawing/2014/main" id="{BA55C1F1-3DE4-6C0A-2FA2-A753F36C0CF5}"/>
              </a:ext>
            </a:extLst>
          </p:cNvPr>
          <p:cNvSpPr txBox="1"/>
          <p:nvPr/>
        </p:nvSpPr>
        <p:spPr>
          <a:xfrm>
            <a:off x="695327" y="5228822"/>
            <a:ext cx="5400673" cy="738664"/>
          </a:xfrm>
          <a:prstGeom prst="rect">
            <a:avLst/>
          </a:prstGeom>
          <a:noFill/>
        </p:spPr>
        <p:txBody>
          <a:bodyPr wrap="square" lIns="0" tIns="0" rIns="0" bIns="0" rtlCol="0">
            <a:spAutoFit/>
          </a:bodyPr>
          <a:lstStyle/>
          <a:p>
            <a:pPr algn="l">
              <a:spcAft>
                <a:spcPts val="600"/>
              </a:spcAft>
              <a:buClr>
                <a:schemeClr val="accent1"/>
              </a:buClr>
              <a:buSzPct val="95000"/>
            </a:pPr>
            <a:r>
              <a:rPr lang="fi-FI" sz="1600" kern="800" spc="-30" noProof="0"/>
              <a:t>Tämä tekoälyn lukutaito-opas on toteutettu yhteistyössä </a:t>
            </a:r>
            <a:r>
              <a:rPr lang="fi-FI" sz="1600" kern="800" spc="-30" noProof="0" err="1"/>
              <a:t>Goforen</a:t>
            </a:r>
            <a:r>
              <a:rPr lang="fi-FI" sz="1600" kern="800" spc="-30" noProof="0"/>
              <a:t>, </a:t>
            </a:r>
            <a:r>
              <a:rPr lang="fi-FI" sz="1600" kern="800" spc="-30" noProof="0" err="1"/>
              <a:t>Hyvilin</a:t>
            </a:r>
            <a:r>
              <a:rPr lang="fi-FI" sz="1600" kern="800" spc="-30" noProof="0"/>
              <a:t>, </a:t>
            </a:r>
            <a:r>
              <a:rPr lang="fi-FI" sz="1600" kern="800" spc="-30" noProof="0" err="1"/>
              <a:t>HUSin</a:t>
            </a:r>
            <a:r>
              <a:rPr lang="fi-FI" sz="1600" kern="800" spc="-30" noProof="0"/>
              <a:t>, Länsi-Uudenmaan hyvinvointialueen ja Päijät-Hämeen hyvinvointialueen kanssa.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0F5F5"/>
        </a:solidFill>
        <a:effectLst/>
      </p:bgPr>
    </p:bg>
    <p:spTree>
      <p:nvGrpSpPr>
        <p:cNvPr id="1" name="">
          <a:extLst>
            <a:ext uri="{FF2B5EF4-FFF2-40B4-BE49-F238E27FC236}">
              <a16:creationId xmlns:a16="http://schemas.microsoft.com/office/drawing/2014/main" id="{096BC3B3-CEAF-5E88-6976-C856BF411B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A4C0EE-8035-40E7-FE1E-CE78D6FB22C5}"/>
              </a:ext>
            </a:extLst>
          </p:cNvPr>
          <p:cNvSpPr>
            <a:spLocks noGrp="1"/>
          </p:cNvSpPr>
          <p:nvPr>
            <p:ph type="title"/>
          </p:nvPr>
        </p:nvSpPr>
        <p:spPr/>
        <p:txBody>
          <a:bodyPr/>
          <a:lstStyle/>
          <a:p>
            <a:r>
              <a:rPr lang="fi-FI"/>
              <a:t>Esimerkkejä tekoälyn käyttökohteista pelastustoimessa</a:t>
            </a:r>
          </a:p>
        </p:txBody>
      </p:sp>
      <p:sp>
        <p:nvSpPr>
          <p:cNvPr id="3" name="Text Placeholder 2">
            <a:extLst>
              <a:ext uri="{FF2B5EF4-FFF2-40B4-BE49-F238E27FC236}">
                <a16:creationId xmlns:a16="http://schemas.microsoft.com/office/drawing/2014/main" id="{2E888DDB-C102-7A2A-1159-F2400DBF3585}"/>
              </a:ext>
            </a:extLst>
          </p:cNvPr>
          <p:cNvSpPr>
            <a:spLocks noGrp="1"/>
          </p:cNvSpPr>
          <p:nvPr>
            <p:ph type="body" sz="quarter" idx="13"/>
          </p:nvPr>
        </p:nvSpPr>
        <p:spPr/>
        <p:txBody>
          <a:bodyPr/>
          <a:lstStyle/>
          <a:p>
            <a:r>
              <a:rPr lang="fi-FI"/>
              <a:t>3. Tekoälyn käyttökohteita</a:t>
            </a:r>
          </a:p>
        </p:txBody>
      </p:sp>
      <p:sp>
        <p:nvSpPr>
          <p:cNvPr id="5" name="Slide Number Placeholder 4">
            <a:extLst>
              <a:ext uri="{FF2B5EF4-FFF2-40B4-BE49-F238E27FC236}">
                <a16:creationId xmlns:a16="http://schemas.microsoft.com/office/drawing/2014/main" id="{67442F5C-A0F8-29BA-1E60-241A42E45F2F}"/>
              </a:ext>
            </a:extLst>
          </p:cNvPr>
          <p:cNvSpPr>
            <a:spLocks noGrp="1"/>
          </p:cNvSpPr>
          <p:nvPr>
            <p:ph type="sldNum" sz="quarter" idx="16"/>
          </p:nvPr>
        </p:nvSpPr>
        <p:spPr/>
        <p:txBody>
          <a:bodyPr/>
          <a:lstStyle/>
          <a:p>
            <a:fld id="{B64FCF4A-2F3F-4397-9C44-D2344643394B}" type="slidenum">
              <a:rPr lang="fi-FI" smtClean="0"/>
              <a:pPr/>
              <a:t>20</a:t>
            </a:fld>
            <a:endParaRPr lang="fi-FI"/>
          </a:p>
        </p:txBody>
      </p:sp>
      <p:sp>
        <p:nvSpPr>
          <p:cNvPr id="8" name="Content Placeholder 7">
            <a:extLst>
              <a:ext uri="{FF2B5EF4-FFF2-40B4-BE49-F238E27FC236}">
                <a16:creationId xmlns:a16="http://schemas.microsoft.com/office/drawing/2014/main" id="{4441AEDF-65BE-7F55-CD29-5C170ED55B72}"/>
              </a:ext>
            </a:extLst>
          </p:cNvPr>
          <p:cNvSpPr>
            <a:spLocks noGrp="1"/>
          </p:cNvSpPr>
          <p:nvPr>
            <p:ph sz="quarter" idx="17"/>
          </p:nvPr>
        </p:nvSpPr>
        <p:spPr>
          <a:xfrm>
            <a:off x="695325" y="1753449"/>
            <a:ext cx="7180582" cy="575534"/>
          </a:xfrm>
        </p:spPr>
        <p:txBody>
          <a:bodyPr/>
          <a:lstStyle/>
          <a:p>
            <a:r>
              <a:rPr lang="fi-FI"/>
              <a:t>Tekoälyn avulla voidaan ennakoida riskejä, optimoida resurssien käyttöä, parantaa toimintavalmiutta ja nopeuttaa päätöksentekoa hätätilanteissa.</a:t>
            </a:r>
          </a:p>
          <a:p>
            <a:endParaRPr lang="fi-FI"/>
          </a:p>
        </p:txBody>
      </p:sp>
      <p:sp>
        <p:nvSpPr>
          <p:cNvPr id="7" name="Content Placeholder 6">
            <a:extLst>
              <a:ext uri="{FF2B5EF4-FFF2-40B4-BE49-F238E27FC236}">
                <a16:creationId xmlns:a16="http://schemas.microsoft.com/office/drawing/2014/main" id="{CC7C1192-DCE9-D386-E49E-CC4D1D916912}"/>
              </a:ext>
            </a:extLst>
          </p:cNvPr>
          <p:cNvSpPr>
            <a:spLocks noGrp="1"/>
          </p:cNvSpPr>
          <p:nvPr>
            <p:ph sz="quarter" idx="10"/>
          </p:nvPr>
        </p:nvSpPr>
        <p:spPr>
          <a:xfrm>
            <a:off x="695325" y="2542161"/>
            <a:ext cx="5078942" cy="3831379"/>
          </a:xfrm>
        </p:spPr>
        <p:txBody>
          <a:bodyPr/>
          <a:lstStyle/>
          <a:p>
            <a:r>
              <a:rPr lang="fi-FI" sz="1600">
                <a:solidFill>
                  <a:schemeClr val="tx1"/>
                </a:solidFill>
              </a:rPr>
              <a:t>Ennaltaehkäisy ja riskien analysointi</a:t>
            </a:r>
          </a:p>
          <a:p>
            <a:pPr lvl="1"/>
            <a:r>
              <a:rPr lang="fi-FI" sz="1400">
                <a:solidFill>
                  <a:schemeClr val="tx1"/>
                </a:solidFill>
              </a:rPr>
              <a:t>Riskien ennustaminen: Tekoäly analysoi historiallista dataa ja havaitsee alueellisia riskitekijöitä, kuten tulipalojen tai luonnonkatastrofien todennäköisyyttä.</a:t>
            </a:r>
          </a:p>
          <a:p>
            <a:pPr lvl="1"/>
            <a:r>
              <a:rPr lang="fi-FI" sz="1400">
                <a:solidFill>
                  <a:schemeClr val="tx1"/>
                </a:solidFill>
              </a:rPr>
              <a:t>Turvallisuusohjeiden kohdentaminen: Tekoäly tunnistaa riskiryhmiä ja auttaa jakamaan heille tarkempaa turvallisuus- ja ennaltaehkäisyohjeistusta.	</a:t>
            </a:r>
          </a:p>
          <a:p>
            <a:r>
              <a:rPr lang="fi-FI" sz="1600">
                <a:solidFill>
                  <a:schemeClr val="tx1"/>
                </a:solidFill>
              </a:rPr>
              <a:t>Operatiivinen tehokkuus</a:t>
            </a:r>
          </a:p>
          <a:p>
            <a:pPr lvl="1"/>
            <a:r>
              <a:rPr lang="fi-FI" sz="1400">
                <a:solidFill>
                  <a:schemeClr val="tx1"/>
                </a:solidFill>
              </a:rPr>
              <a:t>Priorisointi: Tekoäly auttaa tunnistamaan kriittisimmät tehtävät reaaliajassa</a:t>
            </a:r>
          </a:p>
          <a:p>
            <a:pPr lvl="1"/>
            <a:r>
              <a:rPr lang="fi-FI" sz="1400">
                <a:solidFill>
                  <a:schemeClr val="tx1"/>
                </a:solidFill>
              </a:rPr>
              <a:t>Reittisuunnittelu: Tekoäly vähentää viiveitä ja parantaa toimintavalmiutta optimoimalla pelastusyksiköiden reitit</a:t>
            </a:r>
          </a:p>
          <a:p>
            <a:pPr lvl="1"/>
            <a:r>
              <a:rPr lang="fi-FI" sz="1400">
                <a:solidFill>
                  <a:schemeClr val="tx1"/>
                </a:solidFill>
              </a:rPr>
              <a:t>Datan analysointi ja visualisointi: Tekoäly analysoi reaaliaikaista dataa hätätilanteen aikana, kuten karttoja, sääolosuhteita ja sensoreiden tuottamaa tietoa ja luo selkeitä tilannekuvia pelastusoperaatioiden koordinoinnin tueksi.</a:t>
            </a:r>
          </a:p>
          <a:p>
            <a:pPr marL="185738" lvl="1" indent="0">
              <a:buNone/>
            </a:pPr>
            <a:endParaRPr lang="fi-FI" sz="1400">
              <a:solidFill>
                <a:schemeClr val="tx1"/>
              </a:solidFill>
            </a:endParaRPr>
          </a:p>
        </p:txBody>
      </p:sp>
      <p:sp>
        <p:nvSpPr>
          <p:cNvPr id="9" name="Content Placeholder 8">
            <a:extLst>
              <a:ext uri="{FF2B5EF4-FFF2-40B4-BE49-F238E27FC236}">
                <a16:creationId xmlns:a16="http://schemas.microsoft.com/office/drawing/2014/main" id="{E82F9991-B1D5-2CBD-121D-8127B1CA9F94}"/>
              </a:ext>
            </a:extLst>
          </p:cNvPr>
          <p:cNvSpPr>
            <a:spLocks noGrp="1"/>
          </p:cNvSpPr>
          <p:nvPr>
            <p:ph sz="quarter" idx="18"/>
          </p:nvPr>
        </p:nvSpPr>
        <p:spPr>
          <a:xfrm>
            <a:off x="6238672" y="2542161"/>
            <a:ext cx="5458333" cy="3831379"/>
          </a:xfrm>
        </p:spPr>
        <p:txBody>
          <a:bodyPr/>
          <a:lstStyle/>
          <a:p>
            <a:r>
              <a:rPr lang="fi-FI" sz="1600">
                <a:solidFill>
                  <a:schemeClr val="tx1"/>
                </a:solidFill>
              </a:rPr>
              <a:t>Harjoittelu ja oppiminen</a:t>
            </a:r>
          </a:p>
          <a:p>
            <a:pPr lvl="1"/>
            <a:r>
              <a:rPr lang="fi-FI" sz="1400">
                <a:solidFill>
                  <a:schemeClr val="tx1"/>
                </a:solidFill>
              </a:rPr>
              <a:t>Simulaatiot ja koulutus: Tekoälypohjaiset simulaatiot ja yksilöllisesti mukautuvat harjoitukset mahdollistavat hätätilanteiden realistisen harjoittelun. </a:t>
            </a:r>
          </a:p>
          <a:p>
            <a:pPr lvl="1"/>
            <a:r>
              <a:rPr lang="fi-FI" sz="1400">
                <a:solidFill>
                  <a:schemeClr val="tx1"/>
                </a:solidFill>
              </a:rPr>
              <a:t>Tietojen analysointi ja raportointi: Tekoäly tukee jatkuvaa kehittämistä analysoimalla tietoa aiemmista hätätilanteista ja pelastustoimista ja tuottamalla raportteja toiminnan vaikuttavuudesta ja parannuskohteista.</a:t>
            </a:r>
          </a:p>
          <a:p>
            <a:r>
              <a:rPr lang="fi-FI" sz="1600">
                <a:solidFill>
                  <a:schemeClr val="tx1"/>
                </a:solidFill>
              </a:rPr>
              <a:t>Resurssien hallinta ja kohdentaminen</a:t>
            </a:r>
          </a:p>
          <a:p>
            <a:pPr lvl="1"/>
            <a:r>
              <a:rPr lang="fi-FI" sz="1400">
                <a:solidFill>
                  <a:schemeClr val="tx1"/>
                </a:solidFill>
              </a:rPr>
              <a:t>Resurssien hallinta ja optimointi hätätilanteissa: Tekoälyavusteinen resurssien seuranta ja optimointi ohjaa pelastusyksiköiden sijoittamista ja siirtämistä hätätilanteissa</a:t>
            </a:r>
          </a:p>
          <a:p>
            <a:pPr lvl="1"/>
            <a:r>
              <a:rPr lang="fi-FI" sz="1400">
                <a:solidFill>
                  <a:schemeClr val="tx1"/>
                </a:solidFill>
              </a:rPr>
              <a:t>Väestön varoittaminen: Tekoäly analysoi hätätilanneviestintää ja auttaa lähettämään kohdennettuja varoituksia kansalaisille.</a:t>
            </a:r>
          </a:p>
          <a:p>
            <a:pPr marL="185738" lvl="1" indent="0">
              <a:buNone/>
            </a:pPr>
            <a:endParaRPr lang="fi-FI" sz="1400">
              <a:solidFill>
                <a:schemeClr val="tx1"/>
              </a:solidFill>
            </a:endParaRPr>
          </a:p>
          <a:p>
            <a:endParaRPr lang="fi-FI" sz="1600">
              <a:solidFill>
                <a:schemeClr val="tx1"/>
              </a:solidFill>
            </a:endParaRPr>
          </a:p>
        </p:txBody>
      </p:sp>
      <p:sp>
        <p:nvSpPr>
          <p:cNvPr id="4" name="Round Same Side Corner Rectangle 11">
            <a:extLst>
              <a:ext uri="{FF2B5EF4-FFF2-40B4-BE49-F238E27FC236}">
                <a16:creationId xmlns:a16="http://schemas.microsoft.com/office/drawing/2014/main" id="{AB423A69-EECC-7A0D-2768-FCC4C3802938}"/>
              </a:ext>
            </a:extLst>
          </p:cNvPr>
          <p:cNvSpPr/>
          <p:nvPr/>
        </p:nvSpPr>
        <p:spPr>
          <a:xfrm>
            <a:off x="7896226" y="0"/>
            <a:ext cx="3600449" cy="324100"/>
          </a:xfrm>
          <a:prstGeom prst="round2SameRect">
            <a:avLst>
              <a:gd name="adj1" fmla="val 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a:solidFill>
                  <a:schemeClr val="tx1"/>
                </a:solidFill>
              </a:rPr>
              <a:t>Pelastustoimi</a:t>
            </a:r>
          </a:p>
        </p:txBody>
      </p:sp>
    </p:spTree>
    <p:extLst>
      <p:ext uri="{BB962C8B-B14F-4D97-AF65-F5344CB8AC3E}">
        <p14:creationId xmlns:p14="http://schemas.microsoft.com/office/powerpoint/2010/main" val="2113285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0F5F5"/>
        </a:solidFill>
        <a:effectLst/>
      </p:bgPr>
    </p:bg>
    <p:spTree>
      <p:nvGrpSpPr>
        <p:cNvPr id="1" name="">
          <a:extLst>
            <a:ext uri="{FF2B5EF4-FFF2-40B4-BE49-F238E27FC236}">
              <a16:creationId xmlns:a16="http://schemas.microsoft.com/office/drawing/2014/main" id="{C5AF1592-C6EE-089C-C830-42555AE69C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853B79-CD82-C966-3067-2844A5C01BD6}"/>
              </a:ext>
            </a:extLst>
          </p:cNvPr>
          <p:cNvSpPr>
            <a:spLocks noGrp="1"/>
          </p:cNvSpPr>
          <p:nvPr>
            <p:ph type="title"/>
          </p:nvPr>
        </p:nvSpPr>
        <p:spPr/>
        <p:txBody>
          <a:bodyPr/>
          <a:lstStyle/>
          <a:p>
            <a:r>
              <a:rPr lang="fi-FI"/>
              <a:t>Esimerkkejä tekoälyn käyttökohteista SOTEPE-hallinnossa</a:t>
            </a:r>
          </a:p>
        </p:txBody>
      </p:sp>
      <p:sp>
        <p:nvSpPr>
          <p:cNvPr id="3" name="Text Placeholder 2">
            <a:extLst>
              <a:ext uri="{FF2B5EF4-FFF2-40B4-BE49-F238E27FC236}">
                <a16:creationId xmlns:a16="http://schemas.microsoft.com/office/drawing/2014/main" id="{001AD791-3B47-E25C-2AB5-E0A43D95918F}"/>
              </a:ext>
            </a:extLst>
          </p:cNvPr>
          <p:cNvSpPr>
            <a:spLocks noGrp="1"/>
          </p:cNvSpPr>
          <p:nvPr>
            <p:ph type="body" sz="quarter" idx="13"/>
          </p:nvPr>
        </p:nvSpPr>
        <p:spPr/>
        <p:txBody>
          <a:bodyPr/>
          <a:lstStyle/>
          <a:p>
            <a:r>
              <a:rPr lang="fi-FI"/>
              <a:t>3. Tekoälyn käyttökohteita</a:t>
            </a:r>
          </a:p>
        </p:txBody>
      </p:sp>
      <p:sp>
        <p:nvSpPr>
          <p:cNvPr id="5" name="Slide Number Placeholder 4">
            <a:extLst>
              <a:ext uri="{FF2B5EF4-FFF2-40B4-BE49-F238E27FC236}">
                <a16:creationId xmlns:a16="http://schemas.microsoft.com/office/drawing/2014/main" id="{947809CD-1BBB-CC2C-338E-A860BA23F6FD}"/>
              </a:ext>
            </a:extLst>
          </p:cNvPr>
          <p:cNvSpPr>
            <a:spLocks noGrp="1"/>
          </p:cNvSpPr>
          <p:nvPr>
            <p:ph type="sldNum" sz="quarter" idx="16"/>
          </p:nvPr>
        </p:nvSpPr>
        <p:spPr/>
        <p:txBody>
          <a:bodyPr/>
          <a:lstStyle/>
          <a:p>
            <a:fld id="{B64FCF4A-2F3F-4397-9C44-D2344643394B}" type="slidenum">
              <a:rPr lang="fi-FI" smtClean="0"/>
              <a:pPr/>
              <a:t>21</a:t>
            </a:fld>
            <a:endParaRPr lang="fi-FI"/>
          </a:p>
        </p:txBody>
      </p:sp>
      <p:sp>
        <p:nvSpPr>
          <p:cNvPr id="4" name="Content Placeholder 3">
            <a:extLst>
              <a:ext uri="{FF2B5EF4-FFF2-40B4-BE49-F238E27FC236}">
                <a16:creationId xmlns:a16="http://schemas.microsoft.com/office/drawing/2014/main" id="{5BB37A4B-F1B5-1C82-D0BD-69646544131D}"/>
              </a:ext>
            </a:extLst>
          </p:cNvPr>
          <p:cNvSpPr>
            <a:spLocks noGrp="1"/>
          </p:cNvSpPr>
          <p:nvPr>
            <p:ph sz="quarter" idx="10"/>
          </p:nvPr>
        </p:nvSpPr>
        <p:spPr>
          <a:xfrm>
            <a:off x="695325" y="2437990"/>
            <a:ext cx="5078942" cy="3991822"/>
          </a:xfrm>
        </p:spPr>
        <p:txBody>
          <a:bodyPr/>
          <a:lstStyle/>
          <a:p>
            <a:r>
              <a:rPr lang="fi-FI" sz="1600">
                <a:solidFill>
                  <a:schemeClr val="tx1"/>
                </a:solidFill>
              </a:rPr>
              <a:t>Resurssien hallinta ja kustannusten ennustaminen</a:t>
            </a:r>
          </a:p>
          <a:p>
            <a:pPr lvl="1"/>
            <a:r>
              <a:rPr lang="fi-FI" sz="1400">
                <a:solidFill>
                  <a:schemeClr val="tx1"/>
                </a:solidFill>
              </a:rPr>
              <a:t>Työvuorosuunnittelu: Tekoälypohjainen työvuorosuunnittelu voi huomioida palvelutarpeen kehittymisen, työntekijöiden toiveet ja aiemmat vuorotiedot. </a:t>
            </a:r>
          </a:p>
          <a:p>
            <a:pPr lvl="1"/>
            <a:r>
              <a:rPr lang="fi-FI" sz="1400">
                <a:solidFill>
                  <a:schemeClr val="tx1"/>
                </a:solidFill>
              </a:rPr>
              <a:t>Varastonhallinta: Tekoäly voi arvioida tarvikkeiden ja menekkiä ja automatisoida niiden täydennyksiä.</a:t>
            </a:r>
          </a:p>
          <a:p>
            <a:pPr lvl="1"/>
            <a:r>
              <a:rPr lang="fi-FI" sz="1400">
                <a:solidFill>
                  <a:schemeClr val="tx1"/>
                </a:solidFill>
              </a:rPr>
              <a:t>Kustannusten ennakointi: Tekoäly auttaa ennakoimaan talous- ja henkilöstöjärjestelmien tietojen perusteella tulevia kustannuksia. </a:t>
            </a:r>
          </a:p>
          <a:p>
            <a:r>
              <a:rPr lang="fi-FI" sz="1600">
                <a:solidFill>
                  <a:schemeClr val="tx1"/>
                </a:solidFill>
              </a:rPr>
              <a:t>Raporttien ja viestinnän luonnostelu</a:t>
            </a:r>
          </a:p>
          <a:p>
            <a:pPr lvl="1"/>
            <a:r>
              <a:rPr lang="fi-FI" sz="1400">
                <a:solidFill>
                  <a:schemeClr val="tx1"/>
                </a:solidFill>
              </a:rPr>
              <a:t>Raporttien valmistelu: Tekoäly voi luonnostella raportteja ja helpottaa niiden analysointia ja luokittelua sekä tuottaa tukevia visualisointeja</a:t>
            </a:r>
          </a:p>
          <a:p>
            <a:pPr lvl="1"/>
            <a:r>
              <a:rPr lang="fi-FI" sz="1400">
                <a:solidFill>
                  <a:schemeClr val="tx1"/>
                </a:solidFill>
              </a:rPr>
              <a:t>Monikielisen viestinnän tuki: Tekoäly voi tuottaa monikielisiä käännöksiä ja viestintämateriaaleja erilaisten kohde kohderyhmien tarpeisiin.</a:t>
            </a:r>
          </a:p>
        </p:txBody>
      </p:sp>
      <p:sp>
        <p:nvSpPr>
          <p:cNvPr id="8" name="Content Placeholder 7">
            <a:extLst>
              <a:ext uri="{FF2B5EF4-FFF2-40B4-BE49-F238E27FC236}">
                <a16:creationId xmlns:a16="http://schemas.microsoft.com/office/drawing/2014/main" id="{428B3980-8E10-2D2C-6DB7-A427346E487A}"/>
              </a:ext>
            </a:extLst>
          </p:cNvPr>
          <p:cNvSpPr>
            <a:spLocks noGrp="1"/>
          </p:cNvSpPr>
          <p:nvPr>
            <p:ph sz="quarter" idx="18"/>
          </p:nvPr>
        </p:nvSpPr>
        <p:spPr>
          <a:xfrm>
            <a:off x="6427463" y="2437990"/>
            <a:ext cx="5078942" cy="3991822"/>
          </a:xfrm>
        </p:spPr>
        <p:txBody>
          <a:bodyPr/>
          <a:lstStyle/>
          <a:p>
            <a:r>
              <a:rPr lang="fi-FI" sz="1600">
                <a:solidFill>
                  <a:schemeClr val="tx1"/>
                </a:solidFill>
              </a:rPr>
              <a:t>Päätöksenteon tuki</a:t>
            </a:r>
          </a:p>
          <a:p>
            <a:pPr lvl="1"/>
            <a:r>
              <a:rPr lang="fi-FI" sz="1400">
                <a:solidFill>
                  <a:schemeClr val="tx1"/>
                </a:solidFill>
              </a:rPr>
              <a:t>Palautteiden analysointi: Tekoäly analysoi erilaisten palautekanavien sisältöä, kuten kyselyiden avovastauksia tai suoria palautteita, ja luo niistä tiivistelmät sekä toimenpide-ehdotukset. Tämä auttaa hallintoa ymmärtämään paremmin henkilöstön ja asiakkaiden tarpeita.</a:t>
            </a:r>
          </a:p>
          <a:p>
            <a:pPr lvl="1"/>
            <a:r>
              <a:rPr lang="fi-FI" sz="1400">
                <a:solidFill>
                  <a:schemeClr val="tx1"/>
                </a:solidFill>
              </a:rPr>
              <a:t>Tiedon yhdistely eri järjestelmistä: Helpottaa hallinnollista päätöksentekoa. Esimerkiksi yhdistämällä alueen kuntien hyvinvointikertomukset ja resurssitiedot saadaan kattavia oivalluksia palveluiden kehittämiseksi.</a:t>
            </a:r>
          </a:p>
          <a:p>
            <a:r>
              <a:rPr lang="fi-FI" sz="1600">
                <a:solidFill>
                  <a:schemeClr val="tx1"/>
                </a:solidFill>
              </a:rPr>
              <a:t>Hallinnolliset prosessit </a:t>
            </a:r>
          </a:p>
          <a:p>
            <a:pPr lvl="1"/>
            <a:r>
              <a:rPr lang="fi-FI" sz="1400">
                <a:solidFill>
                  <a:schemeClr val="tx1"/>
                </a:solidFill>
              </a:rPr>
              <a:t>Prosessien automatisointi: Tekoäly voi mahdollistaa hallinnollisten prosessien kuten asiakirjojen käsittelyn automatisoinnin.</a:t>
            </a:r>
          </a:p>
          <a:p>
            <a:pPr marL="185738" lvl="1" indent="0">
              <a:buNone/>
            </a:pPr>
            <a:endParaRPr lang="fi-FI" sz="1400" b="1">
              <a:solidFill>
                <a:schemeClr val="tx1"/>
              </a:solidFill>
            </a:endParaRPr>
          </a:p>
          <a:p>
            <a:pPr marL="7937" indent="0">
              <a:buNone/>
            </a:pPr>
            <a:endParaRPr lang="fi-FI" sz="1600">
              <a:solidFill>
                <a:schemeClr val="tx1"/>
              </a:solidFill>
            </a:endParaRPr>
          </a:p>
        </p:txBody>
      </p:sp>
      <p:sp>
        <p:nvSpPr>
          <p:cNvPr id="11" name="Content Placeholder 7">
            <a:extLst>
              <a:ext uri="{FF2B5EF4-FFF2-40B4-BE49-F238E27FC236}">
                <a16:creationId xmlns:a16="http://schemas.microsoft.com/office/drawing/2014/main" id="{9315BC8C-1896-6B10-DA6B-64D4A7C9E22C}"/>
              </a:ext>
            </a:extLst>
          </p:cNvPr>
          <p:cNvSpPr>
            <a:spLocks noGrp="1"/>
          </p:cNvSpPr>
          <p:nvPr>
            <p:ph sz="quarter" idx="17"/>
          </p:nvPr>
        </p:nvSpPr>
        <p:spPr>
          <a:xfrm>
            <a:off x="695325" y="1739023"/>
            <a:ext cx="7180582" cy="575534"/>
          </a:xfrm>
        </p:spPr>
        <p:txBody>
          <a:bodyPr/>
          <a:lstStyle/>
          <a:p>
            <a:r>
              <a:rPr lang="fi-FI"/>
              <a:t>Hallinnossa tekoäly voi tukea resurssien hallintaa, automatisoida prosesseja, analysoida tietoa päätöksenteon tueksi sekä tukea päivittäisissä tehtävissä.</a:t>
            </a:r>
          </a:p>
        </p:txBody>
      </p:sp>
      <p:sp>
        <p:nvSpPr>
          <p:cNvPr id="7" name="Round Same Side Corner Rectangle 9">
            <a:extLst>
              <a:ext uri="{FF2B5EF4-FFF2-40B4-BE49-F238E27FC236}">
                <a16:creationId xmlns:a16="http://schemas.microsoft.com/office/drawing/2014/main" id="{45FAE0B9-BF3C-7ABC-CBDB-065DF5A7384F}"/>
              </a:ext>
            </a:extLst>
          </p:cNvPr>
          <p:cNvSpPr/>
          <p:nvPr/>
        </p:nvSpPr>
        <p:spPr>
          <a:xfrm>
            <a:off x="7896226" y="0"/>
            <a:ext cx="3600449" cy="324100"/>
          </a:xfrm>
          <a:prstGeom prst="round2SameRect">
            <a:avLst>
              <a:gd name="adj1" fmla="val 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a:solidFill>
                  <a:schemeClr val="tx1"/>
                </a:solidFill>
              </a:rPr>
              <a:t>Hallinto</a:t>
            </a:r>
          </a:p>
        </p:txBody>
      </p:sp>
    </p:spTree>
    <p:extLst>
      <p:ext uri="{BB962C8B-B14F-4D97-AF65-F5344CB8AC3E}">
        <p14:creationId xmlns:p14="http://schemas.microsoft.com/office/powerpoint/2010/main" val="2364291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471C3-AEC8-A13C-2E2E-996194BBE2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C6C95F-37ED-852B-4C4F-9128DAF64E8A}"/>
              </a:ext>
            </a:extLst>
          </p:cNvPr>
          <p:cNvSpPr>
            <a:spLocks noGrp="1"/>
          </p:cNvSpPr>
          <p:nvPr>
            <p:ph type="title"/>
          </p:nvPr>
        </p:nvSpPr>
        <p:spPr/>
        <p:txBody>
          <a:bodyPr/>
          <a:lstStyle/>
          <a:p>
            <a:r>
              <a:rPr lang="fi-FI"/>
              <a:t>Yhteenveto</a:t>
            </a:r>
          </a:p>
        </p:txBody>
      </p:sp>
      <p:sp>
        <p:nvSpPr>
          <p:cNvPr id="6" name="Text Placeholder 5">
            <a:extLst>
              <a:ext uri="{FF2B5EF4-FFF2-40B4-BE49-F238E27FC236}">
                <a16:creationId xmlns:a16="http://schemas.microsoft.com/office/drawing/2014/main" id="{F104A465-72AA-2D36-3700-2B97C7B14F1E}"/>
              </a:ext>
            </a:extLst>
          </p:cNvPr>
          <p:cNvSpPr>
            <a:spLocks noGrp="1"/>
          </p:cNvSpPr>
          <p:nvPr>
            <p:ph type="body" sz="quarter" idx="13"/>
          </p:nvPr>
        </p:nvSpPr>
        <p:spPr/>
        <p:txBody>
          <a:bodyPr/>
          <a:lstStyle/>
          <a:p>
            <a:r>
              <a:rPr lang="fi-FI"/>
              <a:t>3. Tekoälyn käyttökohteita</a:t>
            </a:r>
          </a:p>
        </p:txBody>
      </p:sp>
      <p:sp>
        <p:nvSpPr>
          <p:cNvPr id="5" name="Slide Number Placeholder 4">
            <a:extLst>
              <a:ext uri="{FF2B5EF4-FFF2-40B4-BE49-F238E27FC236}">
                <a16:creationId xmlns:a16="http://schemas.microsoft.com/office/drawing/2014/main" id="{C64807D3-2918-2386-D214-E40954556E38}"/>
              </a:ext>
            </a:extLst>
          </p:cNvPr>
          <p:cNvSpPr>
            <a:spLocks noGrp="1"/>
          </p:cNvSpPr>
          <p:nvPr>
            <p:ph type="sldNum" sz="quarter" idx="15"/>
          </p:nvPr>
        </p:nvSpPr>
        <p:spPr/>
        <p:txBody>
          <a:bodyPr/>
          <a:lstStyle/>
          <a:p>
            <a:fld id="{B64FCF4A-2F3F-4397-9C44-D2344643394B}" type="slidenum">
              <a:rPr lang="fi-FI" smtClean="0"/>
              <a:pPr/>
              <a:t>22</a:t>
            </a:fld>
            <a:endParaRPr lang="fi-FI"/>
          </a:p>
        </p:txBody>
      </p:sp>
      <p:sp>
        <p:nvSpPr>
          <p:cNvPr id="17" name="Content Placeholder 16">
            <a:extLst>
              <a:ext uri="{FF2B5EF4-FFF2-40B4-BE49-F238E27FC236}">
                <a16:creationId xmlns:a16="http://schemas.microsoft.com/office/drawing/2014/main" id="{4334F9E9-4E4A-C3C8-63DF-59A7AE40C7EB}"/>
              </a:ext>
            </a:extLst>
          </p:cNvPr>
          <p:cNvSpPr>
            <a:spLocks noGrp="1"/>
          </p:cNvSpPr>
          <p:nvPr>
            <p:ph sz="quarter" idx="10"/>
          </p:nvPr>
        </p:nvSpPr>
        <p:spPr/>
        <p:txBody>
          <a:bodyPr/>
          <a:lstStyle/>
          <a:p>
            <a:r>
              <a:rPr lang="fi-FI"/>
              <a:t>Hyvinvointialueet soveltavat tekoälyä omien tavoitteidensa ja tarpeidensa mukaisesti, minkä vuoksi käyttökohteet ja toimintatavat voivat vaihdella.</a:t>
            </a:r>
          </a:p>
          <a:p>
            <a:r>
              <a:rPr lang="fi-FI"/>
              <a:t>Tekoälyä hyödynnetään jo eri toimialoilla ja tekoälyn käytön odotetaan lisääntyvän tulevaisuudessa.</a:t>
            </a:r>
          </a:p>
          <a:p>
            <a:r>
              <a:rPr lang="fi-FI"/>
              <a:t>Oman toimialasi esimerkit auttavat ymmärtämään tekoälyn mahdollisuuksia ja käyttökohteita omassa työssäsi.</a:t>
            </a:r>
          </a:p>
        </p:txBody>
      </p:sp>
    </p:spTree>
    <p:extLst>
      <p:ext uri="{BB962C8B-B14F-4D97-AF65-F5344CB8AC3E}">
        <p14:creationId xmlns:p14="http://schemas.microsoft.com/office/powerpoint/2010/main" val="1550637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a:extLst>
            <a:ext uri="{FF2B5EF4-FFF2-40B4-BE49-F238E27FC236}">
              <a16:creationId xmlns:a16="http://schemas.microsoft.com/office/drawing/2014/main" id="{E13A2209-49D3-C470-40FB-4ED63EE970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CFE04D-AFF4-8609-7304-ED0CC281D509}"/>
              </a:ext>
            </a:extLst>
          </p:cNvPr>
          <p:cNvSpPr>
            <a:spLocks noGrp="1"/>
          </p:cNvSpPr>
          <p:nvPr>
            <p:ph type="title"/>
          </p:nvPr>
        </p:nvSpPr>
        <p:spPr/>
        <p:txBody>
          <a:bodyPr/>
          <a:lstStyle/>
          <a:p>
            <a:r>
              <a:rPr lang="fi-FI"/>
              <a:t>4. Eettisiä näkökulmia</a:t>
            </a:r>
          </a:p>
        </p:txBody>
      </p:sp>
      <p:sp>
        <p:nvSpPr>
          <p:cNvPr id="5" name="Slide Number Placeholder 4">
            <a:extLst>
              <a:ext uri="{FF2B5EF4-FFF2-40B4-BE49-F238E27FC236}">
                <a16:creationId xmlns:a16="http://schemas.microsoft.com/office/drawing/2014/main" id="{73C43FB1-95E1-83D8-072D-FA7C0F8B8798}"/>
              </a:ext>
            </a:extLst>
          </p:cNvPr>
          <p:cNvSpPr>
            <a:spLocks noGrp="1"/>
          </p:cNvSpPr>
          <p:nvPr>
            <p:ph type="sldNum" sz="quarter" idx="16"/>
          </p:nvPr>
        </p:nvSpPr>
        <p:spPr/>
        <p:txBody>
          <a:bodyPr/>
          <a:lstStyle/>
          <a:p>
            <a:fld id="{B64FCF4A-2F3F-4397-9C44-D2344643394B}" type="slidenum">
              <a:rPr lang="fi-FI" smtClean="0"/>
              <a:pPr/>
              <a:t>23</a:t>
            </a:fld>
            <a:endParaRPr lang="fi-FI"/>
          </a:p>
        </p:txBody>
      </p:sp>
    </p:spTree>
    <p:extLst>
      <p:ext uri="{BB962C8B-B14F-4D97-AF65-F5344CB8AC3E}">
        <p14:creationId xmlns:p14="http://schemas.microsoft.com/office/powerpoint/2010/main" val="673027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537D6-D661-7312-EB1E-589B3143EA60}"/>
            </a:ext>
          </a:extLst>
        </p:cNvPr>
        <p:cNvGrpSpPr/>
        <p:nvPr/>
      </p:nvGrpSpPr>
      <p:grpSpPr>
        <a:xfrm>
          <a:off x="0" y="0"/>
          <a:ext cx="0" cy="0"/>
          <a:chOff x="0" y="0"/>
          <a:chExt cx="0" cy="0"/>
        </a:xfrm>
      </p:grpSpPr>
      <p:pic>
        <p:nvPicPr>
          <p:cNvPr id="3" name="Graphic 2">
            <a:extLst>
              <a:ext uri="{FF2B5EF4-FFF2-40B4-BE49-F238E27FC236}">
                <a16:creationId xmlns:a16="http://schemas.microsoft.com/office/drawing/2014/main" id="{FB106E65-4E14-7552-6426-DDC3C4EB0EEB}"/>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a:extLst>
              <a:ext uri="{96DAC541-7B7A-43D3-8B79-37D633B846F1}">
                <asvg:svgBlip xmlns:asvg="http://schemas.microsoft.com/office/drawing/2016/SVG/main" r:embed="rId5"/>
              </a:ext>
            </a:extLst>
          </a:blip>
          <a:srcRect/>
          <a:stretch>
            <a:fillRect/>
          </a:stretch>
        </p:blipFill>
        <p:spPr>
          <a:xfrm>
            <a:off x="5591176" y="-558123"/>
            <a:ext cx="8233924" cy="8461121"/>
          </a:xfrm>
          <a:prstGeom prst="rect">
            <a:avLst/>
          </a:prstGeom>
        </p:spPr>
      </p:pic>
      <p:sp>
        <p:nvSpPr>
          <p:cNvPr id="2" name="Title 1">
            <a:extLst>
              <a:ext uri="{FF2B5EF4-FFF2-40B4-BE49-F238E27FC236}">
                <a16:creationId xmlns:a16="http://schemas.microsoft.com/office/drawing/2014/main" id="{52241D1F-F2AB-0115-E006-CCF73C20186F}"/>
              </a:ext>
            </a:extLst>
          </p:cNvPr>
          <p:cNvSpPr>
            <a:spLocks noGrp="1"/>
          </p:cNvSpPr>
          <p:nvPr>
            <p:ph type="title"/>
          </p:nvPr>
        </p:nvSpPr>
        <p:spPr/>
        <p:txBody>
          <a:bodyPr/>
          <a:lstStyle/>
          <a:p>
            <a:r>
              <a:rPr lang="fi-FI"/>
              <a:t>Eettisiä näkökulmia</a:t>
            </a:r>
          </a:p>
        </p:txBody>
      </p:sp>
      <p:sp>
        <p:nvSpPr>
          <p:cNvPr id="33" name="Text Placeholder 32">
            <a:extLst>
              <a:ext uri="{FF2B5EF4-FFF2-40B4-BE49-F238E27FC236}">
                <a16:creationId xmlns:a16="http://schemas.microsoft.com/office/drawing/2014/main" id="{92D6FAB7-F112-95D8-2A87-962991128BA5}"/>
              </a:ext>
            </a:extLst>
          </p:cNvPr>
          <p:cNvSpPr>
            <a:spLocks noGrp="1"/>
          </p:cNvSpPr>
          <p:nvPr>
            <p:ph type="body" sz="quarter" idx="13"/>
          </p:nvPr>
        </p:nvSpPr>
        <p:spPr/>
        <p:txBody>
          <a:bodyPr/>
          <a:lstStyle/>
          <a:p>
            <a:r>
              <a:rPr lang="fi-FI"/>
              <a:t>4. Eettisiä näkökulmia</a:t>
            </a:r>
          </a:p>
        </p:txBody>
      </p:sp>
      <p:sp>
        <p:nvSpPr>
          <p:cNvPr id="8" name="Slide Number Placeholder 7">
            <a:extLst>
              <a:ext uri="{FF2B5EF4-FFF2-40B4-BE49-F238E27FC236}">
                <a16:creationId xmlns:a16="http://schemas.microsoft.com/office/drawing/2014/main" id="{856E5A3F-14CE-888D-B5DF-22FA35E3B9D8}"/>
              </a:ext>
            </a:extLst>
          </p:cNvPr>
          <p:cNvSpPr>
            <a:spLocks noGrp="1"/>
          </p:cNvSpPr>
          <p:nvPr>
            <p:ph type="sldNum" sz="quarter" idx="15"/>
          </p:nvPr>
        </p:nvSpPr>
        <p:spPr/>
        <p:txBody>
          <a:bodyPr/>
          <a:lstStyle/>
          <a:p>
            <a:fld id="{B64FCF4A-2F3F-4397-9C44-D2344643394B}" type="slidenum">
              <a:rPr lang="fi-FI" smtClean="0"/>
              <a:pPr/>
              <a:t>24</a:t>
            </a:fld>
            <a:endParaRPr lang="fi-FI"/>
          </a:p>
        </p:txBody>
      </p:sp>
      <p:sp>
        <p:nvSpPr>
          <p:cNvPr id="5" name="Content Placeholder 4">
            <a:extLst>
              <a:ext uri="{FF2B5EF4-FFF2-40B4-BE49-F238E27FC236}">
                <a16:creationId xmlns:a16="http://schemas.microsoft.com/office/drawing/2014/main" id="{450D4ADF-884A-2E1E-110A-424AF8372B49}"/>
              </a:ext>
            </a:extLst>
          </p:cNvPr>
          <p:cNvSpPr>
            <a:spLocks noGrp="1"/>
          </p:cNvSpPr>
          <p:nvPr>
            <p:ph sz="quarter" idx="10"/>
          </p:nvPr>
        </p:nvSpPr>
        <p:spPr>
          <a:xfrm>
            <a:off x="695326" y="1921903"/>
            <a:ext cx="6298142" cy="3991822"/>
          </a:xfrm>
        </p:spPr>
        <p:txBody>
          <a:bodyPr/>
          <a:lstStyle/>
          <a:p>
            <a:pPr marL="7937" indent="0">
              <a:buNone/>
            </a:pPr>
            <a:r>
              <a:rPr lang="fi-FI"/>
              <a:t>Tekoälyn käytössä tulee noudattaa tiettyjä eettisiä periaatteita. Luvussa tarkastellaan näitä periaatteita, tekoälyn vaikutuksia yksilöihin ja yhteiskuntaan sekä tekoälyn eettistä käyttöä hyvinvointialueiden toimialojen näkökulmista. Lisäksi pohditaan, miten tekoälyn käyttöön liittyviä eettisiä näkökulmia voi arvioida omassa työssä. </a:t>
            </a:r>
          </a:p>
          <a:p>
            <a:pPr marL="7937" indent="0">
              <a:buNone/>
            </a:pPr>
            <a:endParaRPr lang="fi-FI">
              <a:latin typeface="+mj-lt"/>
            </a:endParaRPr>
          </a:p>
          <a:p>
            <a:pPr marL="7937" indent="0">
              <a:buNone/>
            </a:pPr>
            <a:r>
              <a:rPr lang="fi-FI">
                <a:latin typeface="+mj-lt"/>
              </a:rPr>
              <a:t>Mitä eettisiä näkökulmia tekoälyn käytössä tulee huomioida? </a:t>
            </a:r>
          </a:p>
          <a:p>
            <a:pPr marL="7937" indent="0">
              <a:buNone/>
            </a:pPr>
            <a:r>
              <a:rPr lang="fi-FI">
                <a:latin typeface="+mj-lt"/>
              </a:rPr>
              <a:t>Millaisia vaikutuksia tekoälyllä voi olla yksilöön ja yhteiskuntaan?</a:t>
            </a:r>
          </a:p>
          <a:p>
            <a:pPr marL="7937" indent="0">
              <a:buNone/>
            </a:pPr>
            <a:r>
              <a:rPr lang="fi-FI">
                <a:latin typeface="+mj-lt"/>
              </a:rPr>
              <a:t>Miten arvioida tekoälyn käytön eettisten periaatteiden toteutumista työssäsi?</a:t>
            </a:r>
          </a:p>
          <a:p>
            <a:pPr marL="7937" indent="0">
              <a:buNone/>
            </a:pPr>
            <a:r>
              <a:rPr lang="fi-FI">
                <a:latin typeface="+mj-lt"/>
              </a:rPr>
              <a:t>Esimerkkejä tekoälyn eettisistä näkökulmista eri toimialoilla</a:t>
            </a:r>
            <a:endParaRPr lang="fi-FI"/>
          </a:p>
          <a:p>
            <a:pPr marL="7937" indent="0">
              <a:buNone/>
            </a:pPr>
            <a:endParaRPr lang="fi-FI">
              <a:latin typeface="+mj-lt"/>
            </a:endParaRPr>
          </a:p>
          <a:p>
            <a:pPr marL="7937" indent="0">
              <a:buNone/>
            </a:pPr>
            <a:endParaRPr lang="fi-FI"/>
          </a:p>
        </p:txBody>
      </p:sp>
      <p:sp>
        <p:nvSpPr>
          <p:cNvPr id="54" name="TextBox 53">
            <a:extLst>
              <a:ext uri="{FF2B5EF4-FFF2-40B4-BE49-F238E27FC236}">
                <a16:creationId xmlns:a16="http://schemas.microsoft.com/office/drawing/2014/main" id="{26F00F6A-45ED-019F-E2C7-F6DA2A8E145A}"/>
              </a:ext>
            </a:extLst>
          </p:cNvPr>
          <p:cNvSpPr txBox="1"/>
          <p:nvPr/>
        </p:nvSpPr>
        <p:spPr>
          <a:xfrm>
            <a:off x="7891589" y="967169"/>
            <a:ext cx="3414586" cy="1692771"/>
          </a:xfrm>
          <a:prstGeom prst="rect">
            <a:avLst/>
          </a:prstGeom>
          <a:noFill/>
        </p:spPr>
        <p:txBody>
          <a:bodyPr wrap="square">
            <a:spAutoFit/>
          </a:bodyPr>
          <a:lstStyle/>
          <a:p>
            <a:r>
              <a:rPr lang="fi-FI" b="1">
                <a:latin typeface="+mj-lt"/>
                <a:cs typeface="Cadiz Book (Body)" panose="020B0604020202020204"/>
              </a:rPr>
              <a:t>Oppimistavoitteet</a:t>
            </a:r>
            <a:br>
              <a:rPr lang="fi-FI" sz="1600">
                <a:cs typeface="Cadiz Book (Body)" panose="020B0604020202020204"/>
              </a:rPr>
            </a:br>
            <a:endParaRPr lang="fi-FI" sz="1600">
              <a:cs typeface="Cadiz Book (Body)" panose="020B0604020202020204"/>
            </a:endParaRPr>
          </a:p>
          <a:p>
            <a:pPr marL="171450" indent="-171450">
              <a:buFont typeface="Wingdings" panose="05000000000000000000" pitchFamily="2" charset="2"/>
              <a:buChar char="ü"/>
            </a:pPr>
            <a:r>
              <a:rPr lang="fi-FI" sz="1400" spc="-40">
                <a:solidFill>
                  <a:schemeClr val="tx1"/>
                </a:solidFill>
                <a:ea typeface="+mn-lt"/>
                <a:cs typeface="+mn-lt"/>
              </a:rPr>
              <a:t>Ymmärtää miten tekoälyä käytetään eettisesti ja mitä vaikutuksia tekoälyn käytöllä voi olla</a:t>
            </a:r>
            <a:endParaRPr lang="fi-FI" sz="1400">
              <a:ea typeface="+mn-lt"/>
              <a:cs typeface="+mn-lt"/>
            </a:endParaRPr>
          </a:p>
          <a:p>
            <a:pPr marL="171450" indent="-171450">
              <a:buFont typeface="Wingdings" panose="05000000000000000000" pitchFamily="2" charset="2"/>
              <a:buChar char="ü"/>
            </a:pPr>
            <a:r>
              <a:rPr lang="fi-FI" sz="1400" spc="-40">
                <a:solidFill>
                  <a:schemeClr val="tx1"/>
                </a:solidFill>
                <a:ea typeface="+mn-lt"/>
                <a:cs typeface="+mn-lt"/>
              </a:rPr>
              <a:t>Oppia arvioimaan tekoälyn käyt</a:t>
            </a:r>
            <a:r>
              <a:rPr lang="fi-FI" sz="1400" spc="-40">
                <a:ea typeface="+mn-lt"/>
                <a:cs typeface="+mn-lt"/>
              </a:rPr>
              <a:t>ön eettisiä näkökulmia</a:t>
            </a:r>
            <a:r>
              <a:rPr lang="fi-FI" sz="1400" spc="-40">
                <a:solidFill>
                  <a:schemeClr val="tx1"/>
                </a:solidFill>
                <a:ea typeface="+mn-lt"/>
                <a:cs typeface="+mn-lt"/>
              </a:rPr>
              <a:t> omassa työssä</a:t>
            </a:r>
          </a:p>
        </p:txBody>
      </p:sp>
    </p:spTree>
    <p:extLst>
      <p:ext uri="{BB962C8B-B14F-4D97-AF65-F5344CB8AC3E}">
        <p14:creationId xmlns:p14="http://schemas.microsoft.com/office/powerpoint/2010/main" val="2390613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FAF9B-B9B7-101C-C28D-E406B99E2A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06F5A8-7181-6629-6384-BC895816C59D}"/>
              </a:ext>
            </a:extLst>
          </p:cNvPr>
          <p:cNvSpPr>
            <a:spLocks noGrp="1"/>
          </p:cNvSpPr>
          <p:nvPr>
            <p:ph type="title"/>
          </p:nvPr>
        </p:nvSpPr>
        <p:spPr/>
        <p:txBody>
          <a:bodyPr/>
          <a:lstStyle/>
          <a:p>
            <a:r>
              <a:rPr lang="fi-FI" sz="3600"/>
              <a:t>Mitä eettisiä näkökulmia tekoälyn käytössä tulee huomioida? </a:t>
            </a:r>
          </a:p>
        </p:txBody>
      </p:sp>
      <p:sp>
        <p:nvSpPr>
          <p:cNvPr id="3" name="Text Placeholder 2">
            <a:extLst>
              <a:ext uri="{FF2B5EF4-FFF2-40B4-BE49-F238E27FC236}">
                <a16:creationId xmlns:a16="http://schemas.microsoft.com/office/drawing/2014/main" id="{6A5EF0D3-D1D0-0408-CBC8-2A35CF602948}"/>
              </a:ext>
            </a:extLst>
          </p:cNvPr>
          <p:cNvSpPr>
            <a:spLocks noGrp="1"/>
          </p:cNvSpPr>
          <p:nvPr>
            <p:ph type="body" sz="quarter" idx="13"/>
          </p:nvPr>
        </p:nvSpPr>
        <p:spPr/>
        <p:txBody>
          <a:bodyPr/>
          <a:lstStyle/>
          <a:p>
            <a:r>
              <a:rPr lang="fi-FI"/>
              <a:t>4. Eettisiä näkökulmia</a:t>
            </a:r>
          </a:p>
        </p:txBody>
      </p:sp>
      <p:sp>
        <p:nvSpPr>
          <p:cNvPr id="5" name="Slide Number Placeholder 4">
            <a:extLst>
              <a:ext uri="{FF2B5EF4-FFF2-40B4-BE49-F238E27FC236}">
                <a16:creationId xmlns:a16="http://schemas.microsoft.com/office/drawing/2014/main" id="{8FE7AD7C-EB09-F043-BD0E-44ADF4AFC7EC}"/>
              </a:ext>
            </a:extLst>
          </p:cNvPr>
          <p:cNvSpPr>
            <a:spLocks noGrp="1"/>
          </p:cNvSpPr>
          <p:nvPr>
            <p:ph type="sldNum" sz="quarter" idx="15"/>
          </p:nvPr>
        </p:nvSpPr>
        <p:spPr/>
        <p:txBody>
          <a:bodyPr/>
          <a:lstStyle/>
          <a:p>
            <a:fld id="{B64FCF4A-2F3F-4397-9C44-D2344643394B}" type="slidenum">
              <a:rPr lang="fi-FI" smtClean="0"/>
              <a:pPr/>
              <a:t>25</a:t>
            </a:fld>
            <a:endParaRPr lang="fi-FI"/>
          </a:p>
        </p:txBody>
      </p:sp>
      <p:sp>
        <p:nvSpPr>
          <p:cNvPr id="6" name="Content Placeholder 5">
            <a:extLst>
              <a:ext uri="{FF2B5EF4-FFF2-40B4-BE49-F238E27FC236}">
                <a16:creationId xmlns:a16="http://schemas.microsoft.com/office/drawing/2014/main" id="{6D2AAF1B-4403-DAF2-2BF6-73BCE02C2069}"/>
              </a:ext>
            </a:extLst>
          </p:cNvPr>
          <p:cNvSpPr>
            <a:spLocks noGrp="1"/>
          </p:cNvSpPr>
          <p:nvPr>
            <p:ph sz="quarter" idx="10"/>
          </p:nvPr>
        </p:nvSpPr>
        <p:spPr>
          <a:xfrm>
            <a:off x="695326" y="1848479"/>
            <a:ext cx="6931159" cy="4396427"/>
          </a:xfrm>
        </p:spPr>
        <p:txBody>
          <a:bodyPr/>
          <a:lstStyle/>
          <a:p>
            <a:pPr marL="7937" indent="0">
              <a:buNone/>
            </a:pPr>
            <a:r>
              <a:rPr lang="fi-FI" sz="1400">
                <a:solidFill>
                  <a:schemeClr val="tx1"/>
                </a:solidFill>
              </a:rPr>
              <a:t>E</a:t>
            </a:r>
            <a:r>
              <a:rPr lang="fi-FI" sz="1400" kern="1000" cap="none" spc="-40">
                <a:solidFill>
                  <a:schemeClr val="tx1"/>
                </a:solidFill>
              </a:rPr>
              <a:t>ettisten periaatteiden noudattaminen koskee sekä tekoälyjärjestelmien kehittämistä ja käyttöä. </a:t>
            </a:r>
            <a:endParaRPr lang="fi-FI" sz="1400"/>
          </a:p>
          <a:p>
            <a:pPr marL="7937" indent="0">
              <a:buNone/>
            </a:pPr>
            <a:r>
              <a:rPr lang="fi-FI" sz="1400"/>
              <a:t>Tekoälyn käytössä noudatetaan vastaavia eettisiä periaatteita kuin hyvinvointialueiden toimialoilla yleisestikin. Tällaisia periaatteita ovat esimerkiksi </a:t>
            </a:r>
            <a:r>
              <a:rPr lang="fi-FI" sz="1400">
                <a:solidFill>
                  <a:schemeClr val="tx1"/>
                </a:solidFill>
              </a:rPr>
              <a:t>perus- ja i</a:t>
            </a:r>
            <a:r>
              <a:rPr lang="fi-FI" sz="1400" kern="1000" cap="none" spc="-40">
                <a:solidFill>
                  <a:schemeClr val="tx1"/>
                </a:solidFill>
              </a:rPr>
              <a:t>hmisoikeuksien,</a:t>
            </a:r>
            <a:r>
              <a:rPr lang="fi-FI" sz="1400">
                <a:solidFill>
                  <a:schemeClr val="tx1"/>
                </a:solidFill>
              </a:rPr>
              <a:t> </a:t>
            </a:r>
            <a:r>
              <a:rPr lang="fi-FI" sz="1400"/>
              <a:t>vastuullisuuden ja läpinäkyvyyden varmistaminen. </a:t>
            </a:r>
            <a:r>
              <a:rPr lang="fi-FI" sz="1400" kern="1000" cap="none" spc="-40">
                <a:solidFill>
                  <a:schemeClr val="tx1"/>
                </a:solidFill>
              </a:rPr>
              <a:t>Periaatteita noudattamalla pyritään varmistamaan, että teknologian kehitys edistää hyvinvointia ja kestävää kehitystä</a:t>
            </a:r>
            <a:r>
              <a:rPr lang="fi-FI" sz="1400">
                <a:solidFill>
                  <a:schemeClr val="tx1"/>
                </a:solidFill>
              </a:rPr>
              <a:t>, eikä </a:t>
            </a:r>
            <a:r>
              <a:rPr lang="fi-FI" sz="1400" kern="1000" cap="none" spc="-40">
                <a:solidFill>
                  <a:schemeClr val="tx1"/>
                </a:solidFill>
              </a:rPr>
              <a:t>ei aiheuta haittaa ihmisille tai yhteiskunnalle.
Tekoälyn käytössä keskeistä on tekoälyn käytön läpinäkyvyys. Se tarkoittaa, että tekoälyn toimintaperiaatteet ja päätöksentekoprosessit ovat ymmärrettäviä ja tekoälyn käytöstä viestitään avoimesti.  Lisäksi on tärkeää, että tekoälyjärjestelmät eivät syrji tai aiheuta epäoikeudenmukaisia vaikutuksia eri ihmisryhmille. 
</a:t>
            </a:r>
            <a:r>
              <a:rPr lang="fi-FI" sz="1400">
                <a:solidFill>
                  <a:schemeClr val="tx1"/>
                </a:solidFill>
              </a:rPr>
              <a:t>Sekä tekoälyn </a:t>
            </a:r>
            <a:r>
              <a:rPr lang="fi-FI" sz="1400" kern="1000" cap="none" spc="-40">
                <a:solidFill>
                  <a:schemeClr val="tx1"/>
                </a:solidFill>
              </a:rPr>
              <a:t>kehittäjät että käyttäjät kantavat vastuun tekoälyn mahdollisista vaikutuksista. </a:t>
            </a:r>
          </a:p>
          <a:p>
            <a:pPr marL="7937" indent="0">
              <a:buNone/>
            </a:pPr>
            <a:r>
              <a:rPr lang="fi-FI" sz="1400" kern="1000" cap="none" spc="-40">
                <a:solidFill>
                  <a:schemeClr val="tx1"/>
                </a:solidFill>
              </a:rPr>
              <a:t>Eettisiä periaatteita noudattamalla luodaan luottamusta teknologiaan ja sen </a:t>
            </a:r>
            <a:r>
              <a:rPr lang="fi-FI" sz="1400">
                <a:solidFill>
                  <a:schemeClr val="tx1"/>
                </a:solidFill>
              </a:rPr>
              <a:t>mahdollisuuksiin </a:t>
            </a:r>
            <a:r>
              <a:rPr lang="fi-FI" sz="1400" kern="1000" cap="none" spc="-40">
                <a:solidFill>
                  <a:schemeClr val="tx1"/>
                </a:solidFill>
              </a:rPr>
              <a:t>edistää yhteiskunnallista hyvää. Tekoälyn käytön lisääntyessä on tärkeää, että keskusteluun, päätöksentekoon osallistuvat niin tekoälyn kehittäjät, lainsäätäjät, eri alojen asiantuntijat kuin kansalaisetkin. Yhteistyö eri hallitusten, yritysten ja kansalaisjärjestöjen välillä on </a:t>
            </a:r>
            <a:r>
              <a:rPr lang="fi-FI" sz="1400">
                <a:solidFill>
                  <a:schemeClr val="tx1"/>
                </a:solidFill>
              </a:rPr>
              <a:t>olennaista tekoälyn käyttöä ohjaavien sääntöjen ja </a:t>
            </a:r>
            <a:r>
              <a:rPr lang="fi-FI" sz="1400" kern="1000" cap="none" spc="-40">
                <a:solidFill>
                  <a:schemeClr val="tx1"/>
                </a:solidFill>
              </a:rPr>
              <a:t>yhteisten ohjenuorien rakentamisessa.</a:t>
            </a:r>
          </a:p>
          <a:p>
            <a:pPr marL="7937" indent="0">
              <a:buNone/>
            </a:pPr>
            <a:endParaRPr lang="fi-FI" sz="1400" kern="1000" cap="none" spc="-40">
              <a:solidFill>
                <a:schemeClr val="tx1"/>
              </a:solidFill>
            </a:endParaRPr>
          </a:p>
          <a:p>
            <a:pPr marL="7937" indent="0">
              <a:buNone/>
            </a:pPr>
            <a:endParaRPr lang="fi-FI" sz="1400" kern="1000" cap="none" spc="-40">
              <a:solidFill>
                <a:schemeClr val="tx1"/>
              </a:solidFill>
            </a:endParaRPr>
          </a:p>
          <a:p>
            <a:pPr marL="7937" indent="0">
              <a:buNone/>
            </a:pPr>
            <a:endParaRPr lang="fi-FI" sz="1400">
              <a:solidFill>
                <a:schemeClr val="tx1"/>
              </a:solidFill>
            </a:endParaRPr>
          </a:p>
        </p:txBody>
      </p:sp>
      <p:sp>
        <p:nvSpPr>
          <p:cNvPr id="4" name="Graphic 44">
            <a:extLst>
              <a:ext uri="{FF2B5EF4-FFF2-40B4-BE49-F238E27FC236}">
                <a16:creationId xmlns:a16="http://schemas.microsoft.com/office/drawing/2014/main" id="{8758ADA2-3FF1-187F-BBC5-174D0A55B654}"/>
              </a:ext>
            </a:extLst>
          </p:cNvPr>
          <p:cNvSpPr/>
          <p:nvPr/>
        </p:nvSpPr>
        <p:spPr>
          <a:xfrm>
            <a:off x="8058306" y="1848480"/>
            <a:ext cx="3438369" cy="4388808"/>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lIns="180000" tIns="108000" rIns="108000" bIns="108000" rtlCol="0" anchor="ctr"/>
          <a:lstStyle/>
          <a:p>
            <a:pPr>
              <a:lnSpc>
                <a:spcPct val="115000"/>
              </a:lnSpc>
            </a:pPr>
            <a:r>
              <a:rPr lang="fi-FI" sz="1400" kern="100" dirty="0">
                <a:latin typeface="+mj-lt"/>
                <a:ea typeface="Aptos" panose="020B0004020202020204" pitchFamily="34" charset="0"/>
                <a:cs typeface="Times New Roman" panose="02020603050405020304" pitchFamily="18" charset="0"/>
              </a:rPr>
              <a:t>Luotettavan tekoälyn eettiset ohjeet</a:t>
            </a:r>
          </a:p>
          <a:p>
            <a:pPr>
              <a:lnSpc>
                <a:spcPct val="115000"/>
              </a:lnSpc>
            </a:pPr>
            <a:endParaRPr lang="fi-FI" sz="1400" kern="100" dirty="0">
              <a:ea typeface="Aptos" panose="020B0004020202020204" pitchFamily="34" charset="0"/>
              <a:cs typeface="Times New Roman" panose="02020603050405020304" pitchFamily="18" charset="0"/>
            </a:endParaRPr>
          </a:p>
          <a:p>
            <a:pPr>
              <a:lnSpc>
                <a:spcPct val="115000"/>
              </a:lnSpc>
            </a:pPr>
            <a:r>
              <a:rPr lang="fi-FI" sz="1400" kern="100" dirty="0">
                <a:ea typeface="Aptos" panose="020B0004020202020204" pitchFamily="34" charset="0"/>
                <a:cs typeface="Times New Roman" panose="02020603050405020304" pitchFamily="18" charset="0"/>
              </a:rPr>
              <a:t>EU:n eettiset ohjeet tarjoavat perustan tekoälyn eettiseen käyttöön.
</a:t>
            </a:r>
            <a:endParaRPr lang="fi-FI" sz="1400" kern="100" dirty="0">
              <a:effectLst/>
              <a:ea typeface="Aptos" panose="020B0004020202020204" pitchFamily="34" charset="0"/>
              <a:cs typeface="Times New Roman" panose="02020603050405020304" pitchFamily="18" charset="0"/>
            </a:endParaRPr>
          </a:p>
          <a:p>
            <a:pPr marL="342900" marR="0" lvl="0" indent="-342900">
              <a:lnSpc>
                <a:spcPct val="115000"/>
              </a:lnSpc>
              <a:buFont typeface="+mj-lt"/>
              <a:buAutoNum type="arabicPeriod"/>
            </a:pPr>
            <a:r>
              <a:rPr lang="fi-FI" sz="1400" kern="100" dirty="0">
                <a:effectLst/>
                <a:ea typeface="Aptos" panose="020B0004020202020204" pitchFamily="34" charset="0"/>
                <a:cs typeface="Times New Roman" panose="02020603050405020304" pitchFamily="18" charset="0"/>
              </a:rPr>
              <a:t>Ihmisen toimijuus ja ihmisen suorittama valvonta</a:t>
            </a:r>
          </a:p>
          <a:p>
            <a:pPr marL="342900" marR="0" lvl="0" indent="-342900">
              <a:lnSpc>
                <a:spcPct val="115000"/>
              </a:lnSpc>
              <a:buFont typeface="+mj-lt"/>
              <a:buAutoNum type="arabicPeriod"/>
            </a:pPr>
            <a:r>
              <a:rPr lang="fi-FI" sz="1400" kern="100" dirty="0">
                <a:effectLst/>
                <a:ea typeface="Aptos" panose="020B0004020202020204" pitchFamily="34" charset="0"/>
                <a:cs typeface="Times New Roman" panose="02020603050405020304" pitchFamily="18" charset="0"/>
              </a:rPr>
              <a:t>Tekninen luotettavuus ja turvallisuus</a:t>
            </a:r>
          </a:p>
          <a:p>
            <a:pPr marL="342900" marR="0" lvl="0" indent="-342900">
              <a:lnSpc>
                <a:spcPct val="115000"/>
              </a:lnSpc>
              <a:buFont typeface="+mj-lt"/>
              <a:buAutoNum type="arabicPeriod"/>
            </a:pPr>
            <a:r>
              <a:rPr lang="fi-FI" sz="1400" kern="100" dirty="0">
                <a:effectLst/>
                <a:ea typeface="Aptos" panose="020B0004020202020204" pitchFamily="34" charset="0"/>
                <a:cs typeface="Times New Roman" panose="02020603050405020304" pitchFamily="18" charset="0"/>
              </a:rPr>
              <a:t>Yksityisyyden suoja ja datan hallinta</a:t>
            </a:r>
          </a:p>
          <a:p>
            <a:pPr marL="342900" marR="0" lvl="0" indent="-342900">
              <a:lnSpc>
                <a:spcPct val="115000"/>
              </a:lnSpc>
              <a:buFont typeface="+mj-lt"/>
              <a:buAutoNum type="arabicPeriod"/>
            </a:pPr>
            <a:r>
              <a:rPr lang="fi-FI" sz="1400" kern="100" dirty="0">
                <a:effectLst/>
                <a:ea typeface="Aptos" panose="020B0004020202020204" pitchFamily="34" charset="0"/>
                <a:cs typeface="Times New Roman" panose="02020603050405020304" pitchFamily="18" charset="0"/>
              </a:rPr>
              <a:t>Läpinäkyvyys</a:t>
            </a:r>
          </a:p>
          <a:p>
            <a:pPr marL="342900" marR="0" lvl="0" indent="-342900">
              <a:lnSpc>
                <a:spcPct val="115000"/>
              </a:lnSpc>
              <a:buFont typeface="+mj-lt"/>
              <a:buAutoNum type="arabicPeriod"/>
            </a:pPr>
            <a:r>
              <a:rPr lang="fi-FI" sz="1400" kern="100" dirty="0">
                <a:effectLst/>
                <a:ea typeface="Aptos" panose="020B0004020202020204" pitchFamily="34" charset="0"/>
                <a:cs typeface="Times New Roman" panose="02020603050405020304" pitchFamily="18" charset="0"/>
              </a:rPr>
              <a:t>Monimuotoisuus, syrjimättömyys ja oikeudenmukaisuus</a:t>
            </a:r>
          </a:p>
          <a:p>
            <a:pPr marL="342900" marR="0" lvl="0" indent="-342900">
              <a:lnSpc>
                <a:spcPct val="115000"/>
              </a:lnSpc>
              <a:buFont typeface="+mj-lt"/>
              <a:buAutoNum type="arabicPeriod"/>
            </a:pPr>
            <a:r>
              <a:rPr lang="fi-FI" sz="1400" kern="100" dirty="0">
                <a:effectLst/>
                <a:ea typeface="Aptos" panose="020B0004020202020204" pitchFamily="34" charset="0"/>
                <a:cs typeface="Times New Roman" panose="02020603050405020304" pitchFamily="18" charset="0"/>
              </a:rPr>
              <a:t>Yhteiskunnallinen ja ekologinen hyvinvointi</a:t>
            </a:r>
          </a:p>
          <a:p>
            <a:pPr marL="342900" marR="0" lvl="0" indent="-342900">
              <a:lnSpc>
                <a:spcPct val="115000"/>
              </a:lnSpc>
              <a:buFont typeface="+mj-lt"/>
              <a:buAutoNum type="arabicPeriod"/>
            </a:pPr>
            <a:r>
              <a:rPr lang="fi-FI" sz="1400" kern="100" dirty="0">
                <a:effectLst/>
                <a:ea typeface="Aptos" panose="020B0004020202020204" pitchFamily="34" charset="0"/>
                <a:cs typeface="Times New Roman" panose="02020603050405020304" pitchFamily="18" charset="0"/>
              </a:rPr>
              <a:t>Vastuuvelvollisuus</a:t>
            </a:r>
          </a:p>
        </p:txBody>
      </p:sp>
    </p:spTree>
    <p:extLst>
      <p:ext uri="{BB962C8B-B14F-4D97-AF65-F5344CB8AC3E}">
        <p14:creationId xmlns:p14="http://schemas.microsoft.com/office/powerpoint/2010/main" val="1255584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7C460-B35A-BA9C-607E-081D919397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E18BBE-B3D1-8DC8-3EA7-0B02F0C41A84}"/>
              </a:ext>
            </a:extLst>
          </p:cNvPr>
          <p:cNvSpPr>
            <a:spLocks noGrp="1"/>
          </p:cNvSpPr>
          <p:nvPr>
            <p:ph type="title"/>
          </p:nvPr>
        </p:nvSpPr>
        <p:spPr/>
        <p:txBody>
          <a:bodyPr/>
          <a:lstStyle/>
          <a:p>
            <a:r>
              <a:rPr lang="fi-FI"/>
              <a:t>Millaisia vaikutuksia tekoälyllä voi olla yksilöön ja yhteiskuntaan?</a:t>
            </a:r>
          </a:p>
        </p:txBody>
      </p:sp>
      <p:sp>
        <p:nvSpPr>
          <p:cNvPr id="3" name="Text Placeholder 2">
            <a:extLst>
              <a:ext uri="{FF2B5EF4-FFF2-40B4-BE49-F238E27FC236}">
                <a16:creationId xmlns:a16="http://schemas.microsoft.com/office/drawing/2014/main" id="{95B9A771-EDF3-1553-5B0F-B2292267A4DC}"/>
              </a:ext>
            </a:extLst>
          </p:cNvPr>
          <p:cNvSpPr>
            <a:spLocks noGrp="1"/>
          </p:cNvSpPr>
          <p:nvPr>
            <p:ph type="body" sz="quarter" idx="13"/>
          </p:nvPr>
        </p:nvSpPr>
        <p:spPr/>
        <p:txBody>
          <a:bodyPr/>
          <a:lstStyle/>
          <a:p>
            <a:r>
              <a:rPr lang="fi-FI"/>
              <a:t>4. Eettisiä näkökulmia</a:t>
            </a:r>
          </a:p>
        </p:txBody>
      </p:sp>
      <p:sp>
        <p:nvSpPr>
          <p:cNvPr id="5" name="Slide Number Placeholder 4">
            <a:extLst>
              <a:ext uri="{FF2B5EF4-FFF2-40B4-BE49-F238E27FC236}">
                <a16:creationId xmlns:a16="http://schemas.microsoft.com/office/drawing/2014/main" id="{B0ADE03B-FAE2-A07F-36AF-32E7D3C0D23B}"/>
              </a:ext>
            </a:extLst>
          </p:cNvPr>
          <p:cNvSpPr>
            <a:spLocks noGrp="1"/>
          </p:cNvSpPr>
          <p:nvPr>
            <p:ph type="sldNum" sz="quarter" idx="15"/>
          </p:nvPr>
        </p:nvSpPr>
        <p:spPr/>
        <p:txBody>
          <a:bodyPr/>
          <a:lstStyle/>
          <a:p>
            <a:fld id="{B64FCF4A-2F3F-4397-9C44-D2344643394B}" type="slidenum">
              <a:rPr lang="fi-FI" smtClean="0"/>
              <a:pPr/>
              <a:t>26</a:t>
            </a:fld>
            <a:endParaRPr lang="fi-FI"/>
          </a:p>
        </p:txBody>
      </p:sp>
      <p:sp>
        <p:nvSpPr>
          <p:cNvPr id="6" name="Content Placeholder 5">
            <a:extLst>
              <a:ext uri="{FF2B5EF4-FFF2-40B4-BE49-F238E27FC236}">
                <a16:creationId xmlns:a16="http://schemas.microsoft.com/office/drawing/2014/main" id="{5BB20AC7-1832-AB00-CFFC-F1AAA3D02AAF}"/>
              </a:ext>
            </a:extLst>
          </p:cNvPr>
          <p:cNvSpPr>
            <a:spLocks noGrp="1"/>
          </p:cNvSpPr>
          <p:nvPr>
            <p:ph sz="quarter" idx="10"/>
          </p:nvPr>
        </p:nvSpPr>
        <p:spPr>
          <a:xfrm>
            <a:off x="695326" y="1974208"/>
            <a:ext cx="6922330" cy="3991822"/>
          </a:xfrm>
        </p:spPr>
        <p:txBody>
          <a:bodyPr/>
          <a:lstStyle/>
          <a:p>
            <a:pPr marL="7937" indent="0">
              <a:buNone/>
            </a:pPr>
            <a:r>
              <a:rPr lang="fi-FI" sz="1400" kern="1000" cap="none" spc="-40">
                <a:solidFill>
                  <a:schemeClr val="tx1"/>
                </a:solidFill>
              </a:rPr>
              <a:t>Tekoälyn vaikutukset yksilöihin ja yhteiskuntaan ovat laaja-alaisia ja monimuotoisia.</a:t>
            </a:r>
          </a:p>
          <a:p>
            <a:pPr marL="7937" indent="0">
              <a:buNone/>
            </a:pPr>
            <a:r>
              <a:rPr lang="fi-FI" sz="1400" kern="1000" cap="none" spc="-40">
                <a:solidFill>
                  <a:schemeClr val="tx1"/>
                </a:solidFill>
              </a:rPr>
              <a:t>Yksilötasolla tekoäly voi parantaa elämänlaatua tarjoamalla räätälöityjä palveluja ja ratkaisuja, jotka vastaavat kunkin henkilön erityistarpeita ja mieltymyksiä. Esimerkiksi terveydenhuollossa tekoäly voi luoda henkilökohtaisia hoitosuunnitelmia, mikä voi johtaa parempaan terveyteen ja hyvinvointiin. Jos taas eettisiä periaatteita ei oteta huomioon tekoälyn kehityksessä, voi lopputulos asettaa henkilöitä eriarvoiseen asemaan tai tarjota sopimattomia hoitomuotoja.
Yhteiskunnallisella tasolla tekoäly voi edistää oikeudenmukaisuutta ja tasa-arvoa. Kun tekoälyjärjestelmät suunnitellaan ja toteutetaan eettisesti, ne voivat auttaa vähentämään ennakkoluuloja ja syrjintää, jotka usein vaikuttavat päätöksentekoprosesseihin. Esimerkiksi rekrytointiprosesseissa tekoäly voi analysoida hakijoita objektiivisesti, mikä voi parantaa monimuotoisuutta työpaikoilla ja mahdollistaa laajemman osaamisen hyödyntämisen. Käänteisesti</a:t>
            </a:r>
            <a:r>
              <a:rPr lang="fi-FI" sz="1400">
                <a:solidFill>
                  <a:schemeClr val="tx1"/>
                </a:solidFill>
              </a:rPr>
              <a:t>, jos </a:t>
            </a:r>
            <a:r>
              <a:rPr lang="fi-FI" sz="1400" kern="1000" cap="none" spc="-40">
                <a:solidFill>
                  <a:schemeClr val="tx1"/>
                </a:solidFill>
              </a:rPr>
              <a:t>tekoälyn kehityksessä ei oteta eettisiä periaatteita huomioon, tekoälymalli voi pahimmassa tapauksessa syrjiä joitakin ihmisryhmiä</a:t>
            </a:r>
            <a:r>
              <a:rPr lang="fi-FI" sz="1400">
                <a:solidFill>
                  <a:schemeClr val="tx1"/>
                </a:solidFill>
              </a:rPr>
              <a:t> ja vaikeuttaa heidän työllistymistään.</a:t>
            </a:r>
            <a:endParaRPr lang="fi-FI" sz="1400" kern="1000" cap="none" spc="-40">
              <a:solidFill>
                <a:schemeClr val="tx1"/>
              </a:solidFill>
            </a:endParaRPr>
          </a:p>
          <a:p>
            <a:pPr marL="7937" indent="0">
              <a:buNone/>
            </a:pPr>
            <a:r>
              <a:rPr lang="fi-FI" sz="1400">
                <a:solidFill>
                  <a:schemeClr val="tx1"/>
                </a:solidFill>
              </a:rPr>
              <a:t>On tärkeää varmistaa, että tekoälyn mahdollisuuksia ei käytetä väärin ja että järjestelmät eivät aiheuta haittaa. </a:t>
            </a:r>
          </a:p>
        </p:txBody>
      </p:sp>
      <p:sp>
        <p:nvSpPr>
          <p:cNvPr id="4" name="Graphic 44">
            <a:extLst>
              <a:ext uri="{FF2B5EF4-FFF2-40B4-BE49-F238E27FC236}">
                <a16:creationId xmlns:a16="http://schemas.microsoft.com/office/drawing/2014/main" id="{33A25604-0F47-FBE8-D0A9-706D0A2A2055}"/>
              </a:ext>
            </a:extLst>
          </p:cNvPr>
          <p:cNvSpPr/>
          <p:nvPr/>
        </p:nvSpPr>
        <p:spPr>
          <a:xfrm>
            <a:off x="8140729" y="1874189"/>
            <a:ext cx="3438369" cy="4363100"/>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lIns="180000" tIns="108000" rIns="108000" bIns="108000" rtlCol="0" anchor="ctr"/>
          <a:lstStyle/>
          <a:p>
            <a:pPr>
              <a:lnSpc>
                <a:spcPct val="115000"/>
              </a:lnSpc>
            </a:pPr>
            <a:r>
              <a:rPr lang="fi-FI" sz="1400" kern="100">
                <a:latin typeface="+mj-lt"/>
                <a:ea typeface="Aptos" panose="020B0004020202020204" pitchFamily="34" charset="0"/>
                <a:cs typeface="Times New Roman" panose="02020603050405020304" pitchFamily="18" charset="0"/>
              </a:rPr>
              <a:t>Luotettavan tekoälyn eettiset ohjeet</a:t>
            </a:r>
          </a:p>
          <a:p>
            <a:pPr>
              <a:lnSpc>
                <a:spcPct val="115000"/>
              </a:lnSpc>
            </a:pPr>
            <a:endParaRPr lang="fi-FI" sz="1400" kern="100">
              <a:ea typeface="Aptos" panose="020B0004020202020204" pitchFamily="34" charset="0"/>
              <a:cs typeface="Times New Roman" panose="02020603050405020304" pitchFamily="18" charset="0"/>
            </a:endParaRPr>
          </a:p>
          <a:p>
            <a:pPr>
              <a:lnSpc>
                <a:spcPct val="115000"/>
              </a:lnSpc>
            </a:pPr>
            <a:r>
              <a:rPr lang="fi-FI" sz="1400" kern="100">
                <a:ea typeface="Aptos" panose="020B0004020202020204" pitchFamily="34" charset="0"/>
                <a:cs typeface="Times New Roman" panose="02020603050405020304" pitchFamily="18" charset="0"/>
              </a:rPr>
              <a:t>Myös vaikutuksia yksilöihin ja yhteiskuntaan voidaan huomioida EU:n luotettavan tekoälyn ohjeiden mukaisesti. </a:t>
            </a:r>
          </a:p>
          <a:p>
            <a:pPr>
              <a:lnSpc>
                <a:spcPct val="115000"/>
              </a:lnSpc>
            </a:pPr>
            <a:endParaRPr lang="fi-FI" sz="1200" kern="100">
              <a:ea typeface="Aptos" panose="020B0004020202020204" pitchFamily="34" charset="0"/>
              <a:cs typeface="Times New Roman" panose="02020603050405020304" pitchFamily="18" charset="0"/>
            </a:endParaRPr>
          </a:p>
          <a:p>
            <a:pPr marL="285750" indent="-285750">
              <a:lnSpc>
                <a:spcPct val="115000"/>
              </a:lnSpc>
              <a:buFont typeface="Arial" panose="020B0604020202020204" pitchFamily="34" charset="0"/>
              <a:buChar char="•"/>
            </a:pPr>
            <a:r>
              <a:rPr lang="fi-FI" sz="1200" kern="100">
                <a:ea typeface="Aptos" panose="020B0004020202020204" pitchFamily="34" charset="0"/>
                <a:cs typeface="Times New Roman" panose="02020603050405020304" pitchFamily="18" charset="0"/>
              </a:rPr>
              <a:t>Kehityksessä on ensisijaisen tärkeää huomioida tahattomien haittavaikutusten ehkäiseminen sekä ratkaisujen oikeudenmukaisuus. 
On tärkeää pyrkiä varmistamaan läpinäkyvyys ja selitettävyys tekoälyratkaisuille. 
Erityisesti sosiaali-, terveys- ja pelastustoimialoilla on otettava huomioon ihmisten itsemääräämisoikeus sekä heidän mahdollisuutensa vaikuttaa itseään koskeviin palveluihin.</a:t>
            </a:r>
            <a:endParaRPr lang="fi-FI" sz="1100" kern="10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71144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0F5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4460E-FA4C-5CBE-946A-31CBACD473F9}"/>
              </a:ext>
            </a:extLst>
          </p:cNvPr>
          <p:cNvSpPr>
            <a:spLocks noGrp="1"/>
          </p:cNvSpPr>
          <p:nvPr>
            <p:ph type="title"/>
          </p:nvPr>
        </p:nvSpPr>
        <p:spPr/>
        <p:txBody>
          <a:bodyPr/>
          <a:lstStyle/>
          <a:p>
            <a:r>
              <a:rPr lang="fi-FI"/>
              <a:t>Miten arvioida tekoälyn käytön eettisten periaatteiden toteutumista työssäsi?</a:t>
            </a:r>
          </a:p>
        </p:txBody>
      </p:sp>
      <p:sp>
        <p:nvSpPr>
          <p:cNvPr id="3" name="Text Placeholder 2">
            <a:extLst>
              <a:ext uri="{FF2B5EF4-FFF2-40B4-BE49-F238E27FC236}">
                <a16:creationId xmlns:a16="http://schemas.microsoft.com/office/drawing/2014/main" id="{7C4219A3-B983-A5C4-7434-F165510BD085}"/>
              </a:ext>
            </a:extLst>
          </p:cNvPr>
          <p:cNvSpPr>
            <a:spLocks noGrp="1"/>
          </p:cNvSpPr>
          <p:nvPr>
            <p:ph type="body" sz="quarter" idx="13"/>
          </p:nvPr>
        </p:nvSpPr>
        <p:spPr/>
        <p:txBody>
          <a:bodyPr/>
          <a:lstStyle/>
          <a:p>
            <a:r>
              <a:rPr lang="fi-FI"/>
              <a:t>4. Eettisiä näkökulmia</a:t>
            </a:r>
          </a:p>
        </p:txBody>
      </p:sp>
      <p:sp>
        <p:nvSpPr>
          <p:cNvPr id="7" name="Slide Number Placeholder 6">
            <a:extLst>
              <a:ext uri="{FF2B5EF4-FFF2-40B4-BE49-F238E27FC236}">
                <a16:creationId xmlns:a16="http://schemas.microsoft.com/office/drawing/2014/main" id="{D1911F12-0B38-26B1-6E7C-33FAB4CF27E7}"/>
              </a:ext>
            </a:extLst>
          </p:cNvPr>
          <p:cNvSpPr>
            <a:spLocks noGrp="1"/>
          </p:cNvSpPr>
          <p:nvPr>
            <p:ph type="sldNum" sz="quarter" idx="15"/>
          </p:nvPr>
        </p:nvSpPr>
        <p:spPr/>
        <p:txBody>
          <a:bodyPr/>
          <a:lstStyle/>
          <a:p>
            <a:fld id="{B64FCF4A-2F3F-4397-9C44-D2344643394B}" type="slidenum">
              <a:rPr lang="fi-FI" smtClean="0"/>
              <a:pPr/>
              <a:t>27</a:t>
            </a:fld>
            <a:endParaRPr lang="fi-FI"/>
          </a:p>
        </p:txBody>
      </p:sp>
      <p:sp>
        <p:nvSpPr>
          <p:cNvPr id="5" name="Content Placeholder 4">
            <a:extLst>
              <a:ext uri="{FF2B5EF4-FFF2-40B4-BE49-F238E27FC236}">
                <a16:creationId xmlns:a16="http://schemas.microsoft.com/office/drawing/2014/main" id="{659E9474-0113-44E2-0FB6-8280B423F9FE}"/>
              </a:ext>
            </a:extLst>
          </p:cNvPr>
          <p:cNvSpPr>
            <a:spLocks noGrp="1"/>
          </p:cNvSpPr>
          <p:nvPr>
            <p:ph sz="quarter" idx="10"/>
          </p:nvPr>
        </p:nvSpPr>
        <p:spPr>
          <a:xfrm>
            <a:off x="695326" y="2107598"/>
            <a:ext cx="7200900" cy="3991822"/>
          </a:xfrm>
        </p:spPr>
        <p:txBody>
          <a:bodyPr/>
          <a:lstStyle/>
          <a:p>
            <a:pPr marL="7937" indent="0">
              <a:buNone/>
            </a:pPr>
            <a:r>
              <a:rPr lang="fi-FI" sz="1600"/>
              <a:t>Kun kohtaat tekoälyjärjestelmiä työssäsi, pohdi seuraavia asioita:</a:t>
            </a:r>
            <a:endParaRPr lang="fi-FI" sz="1600" b="1"/>
          </a:p>
          <a:p>
            <a:r>
              <a:rPr lang="fi-FI" sz="1600" b="1"/>
              <a:t>Tulosten luotettavuus: </a:t>
            </a:r>
            <a:r>
              <a:rPr lang="fi-FI" sz="1600"/>
              <a:t>Ovatko tekoälyn tarjoamat tiedot tai suositukset tarkkoja, olennaisia, järkeviä ja perusteltuja?</a:t>
            </a:r>
          </a:p>
          <a:p>
            <a:r>
              <a:rPr lang="fi-FI" sz="1600" b="1"/>
              <a:t>Työn tuki: </a:t>
            </a:r>
            <a:r>
              <a:rPr lang="fi-FI" sz="1600"/>
              <a:t>Parantaako tekoäly työn laatua tai tehokkuutta, vähentääkö se rutiinitöitä tai nopeuttaako se päätöksentekoa?</a:t>
            </a:r>
          </a:p>
          <a:p>
            <a:r>
              <a:rPr lang="fi-FI" sz="1600" b="1"/>
              <a:t>Läpinäkyvyys ja selitettävyys: </a:t>
            </a:r>
            <a:r>
              <a:rPr lang="fi-FI" sz="1600"/>
              <a:t>Tietääkö käyttäjä olevansa tekemisissä tekoälyn kanssa? Onko selvää, miten järjestelmä on päätynyt tiettyyn suositukseen tai päätökseen?</a:t>
            </a:r>
          </a:p>
          <a:p>
            <a:r>
              <a:rPr lang="fi-FI" sz="1600" b="1"/>
              <a:t>Vaikutus ihmisiin: </a:t>
            </a:r>
            <a:r>
              <a:rPr lang="fi-FI" sz="1600"/>
              <a:t>Millaisia vaikutuksia tekoälyn käytöllä voi olla asiakkaisiin, potilaisiin ja työntekijöihin? Onko tekoälyn käyttöön liittyviä mahdollisia haittoja tai riskejä tunnistettu ja hallittu? </a:t>
            </a:r>
            <a:endParaRPr lang="fi-FI"/>
          </a:p>
        </p:txBody>
      </p:sp>
    </p:spTree>
    <p:extLst>
      <p:ext uri="{BB962C8B-B14F-4D97-AF65-F5344CB8AC3E}">
        <p14:creationId xmlns:p14="http://schemas.microsoft.com/office/powerpoint/2010/main" val="3914899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0F5F5"/>
        </a:solidFill>
        <a:effectLst/>
      </p:bgPr>
    </p:bg>
    <p:spTree>
      <p:nvGrpSpPr>
        <p:cNvPr id="1" name="">
          <a:extLst>
            <a:ext uri="{FF2B5EF4-FFF2-40B4-BE49-F238E27FC236}">
              <a16:creationId xmlns:a16="http://schemas.microsoft.com/office/drawing/2014/main" id="{590E243C-FDD2-0044-3E2A-4ADE6EF4E4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D81BC4-1494-1BE5-FADF-0D0760E46D85}"/>
              </a:ext>
            </a:extLst>
          </p:cNvPr>
          <p:cNvSpPr>
            <a:spLocks noGrp="1"/>
          </p:cNvSpPr>
          <p:nvPr>
            <p:ph type="title"/>
          </p:nvPr>
        </p:nvSpPr>
        <p:spPr/>
        <p:txBody>
          <a:bodyPr/>
          <a:lstStyle/>
          <a:p>
            <a:r>
              <a:rPr lang="fi-FI"/>
              <a:t>Esimerkkejä tekoälyn eettisistä näkökulmista sosiaalihuollossa</a:t>
            </a:r>
          </a:p>
        </p:txBody>
      </p:sp>
      <p:sp>
        <p:nvSpPr>
          <p:cNvPr id="3" name="Text Placeholder 2">
            <a:extLst>
              <a:ext uri="{FF2B5EF4-FFF2-40B4-BE49-F238E27FC236}">
                <a16:creationId xmlns:a16="http://schemas.microsoft.com/office/drawing/2014/main" id="{4F46E33A-16BF-8712-3F15-F6AA57FF8B02}"/>
              </a:ext>
            </a:extLst>
          </p:cNvPr>
          <p:cNvSpPr>
            <a:spLocks noGrp="1"/>
          </p:cNvSpPr>
          <p:nvPr>
            <p:ph type="body" sz="quarter" idx="13"/>
          </p:nvPr>
        </p:nvSpPr>
        <p:spPr/>
        <p:txBody>
          <a:bodyPr/>
          <a:lstStyle/>
          <a:p>
            <a:r>
              <a:rPr lang="fi-FI"/>
              <a:t>4. Eettisiä näkökulmia</a:t>
            </a:r>
          </a:p>
        </p:txBody>
      </p:sp>
      <p:sp>
        <p:nvSpPr>
          <p:cNvPr id="5" name="Slide Number Placeholder 4">
            <a:extLst>
              <a:ext uri="{FF2B5EF4-FFF2-40B4-BE49-F238E27FC236}">
                <a16:creationId xmlns:a16="http://schemas.microsoft.com/office/drawing/2014/main" id="{0BBC578B-71C0-EBA6-589E-105572DE2182}"/>
              </a:ext>
            </a:extLst>
          </p:cNvPr>
          <p:cNvSpPr>
            <a:spLocks noGrp="1"/>
          </p:cNvSpPr>
          <p:nvPr>
            <p:ph type="sldNum" sz="quarter" idx="16"/>
          </p:nvPr>
        </p:nvSpPr>
        <p:spPr/>
        <p:txBody>
          <a:bodyPr/>
          <a:lstStyle/>
          <a:p>
            <a:fld id="{B64FCF4A-2F3F-4397-9C44-D2344643394B}" type="slidenum">
              <a:rPr lang="fi-FI" smtClean="0"/>
              <a:pPr/>
              <a:t>28</a:t>
            </a:fld>
            <a:endParaRPr lang="fi-FI"/>
          </a:p>
        </p:txBody>
      </p:sp>
      <p:sp>
        <p:nvSpPr>
          <p:cNvPr id="12" name="Round Same Side Corner Rectangle 11">
            <a:extLst>
              <a:ext uri="{FF2B5EF4-FFF2-40B4-BE49-F238E27FC236}">
                <a16:creationId xmlns:a16="http://schemas.microsoft.com/office/drawing/2014/main" id="{092B16F9-51D5-E75C-2A10-97CCA07779F1}"/>
              </a:ext>
            </a:extLst>
          </p:cNvPr>
          <p:cNvSpPr/>
          <p:nvPr/>
        </p:nvSpPr>
        <p:spPr>
          <a:xfrm>
            <a:off x="7896226" y="0"/>
            <a:ext cx="3600449" cy="324100"/>
          </a:xfrm>
          <a:prstGeom prst="round2SameRect">
            <a:avLst>
              <a:gd name="adj1" fmla="val 0"/>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a:solidFill>
                  <a:schemeClr val="bg1"/>
                </a:solidFill>
              </a:rPr>
              <a:t>Sosiaalihuolto</a:t>
            </a:r>
          </a:p>
        </p:txBody>
      </p:sp>
      <p:sp>
        <p:nvSpPr>
          <p:cNvPr id="9" name="Content Placeholder 8">
            <a:extLst>
              <a:ext uri="{FF2B5EF4-FFF2-40B4-BE49-F238E27FC236}">
                <a16:creationId xmlns:a16="http://schemas.microsoft.com/office/drawing/2014/main" id="{67442F3E-0E19-E6E1-696B-C38664A0D0F2}"/>
              </a:ext>
            </a:extLst>
          </p:cNvPr>
          <p:cNvSpPr>
            <a:spLocks noGrp="1"/>
          </p:cNvSpPr>
          <p:nvPr>
            <p:ph sz="quarter" idx="17"/>
          </p:nvPr>
        </p:nvSpPr>
        <p:spPr>
          <a:xfrm>
            <a:off x="695326" y="1818161"/>
            <a:ext cx="7180582" cy="575534"/>
          </a:xfrm>
        </p:spPr>
        <p:txBody>
          <a:bodyPr/>
          <a:lstStyle/>
          <a:p>
            <a:r>
              <a:rPr lang="fi-FI"/>
              <a:t>Sosiaalihuollolla on tärkeä rooli yhteiskunnassa toimia eettisesti ja tasavertaisesti. Tekoälyn myötä nämä teemat korostuvat.</a:t>
            </a:r>
          </a:p>
        </p:txBody>
      </p:sp>
      <p:sp>
        <p:nvSpPr>
          <p:cNvPr id="8" name="Content Placeholder 7">
            <a:extLst>
              <a:ext uri="{FF2B5EF4-FFF2-40B4-BE49-F238E27FC236}">
                <a16:creationId xmlns:a16="http://schemas.microsoft.com/office/drawing/2014/main" id="{48B9A340-3939-AA61-8AE2-04BDFE8A5BAB}"/>
              </a:ext>
            </a:extLst>
          </p:cNvPr>
          <p:cNvSpPr>
            <a:spLocks noGrp="1"/>
          </p:cNvSpPr>
          <p:nvPr>
            <p:ph sz="quarter" idx="10"/>
          </p:nvPr>
        </p:nvSpPr>
        <p:spPr>
          <a:xfrm>
            <a:off x="695326" y="2506227"/>
            <a:ext cx="5078942" cy="3991822"/>
          </a:xfrm>
        </p:spPr>
        <p:txBody>
          <a:bodyPr/>
          <a:lstStyle/>
          <a:p>
            <a:r>
              <a:rPr lang="fi-FI">
                <a:solidFill>
                  <a:schemeClr val="tx1"/>
                </a:solidFill>
              </a:rPr>
              <a:t>Oikeudenmukainen kohtelu ja tekoälyjärjestelmien läpinäkyvyys</a:t>
            </a:r>
          </a:p>
          <a:p>
            <a:pPr lvl="1"/>
            <a:r>
              <a:rPr lang="fi-FI">
                <a:solidFill>
                  <a:schemeClr val="tx1"/>
                </a:solidFill>
              </a:rPr>
              <a:t>Päätösten (mm. lastensuojelu, tuet, työttömyyspalvelut) teon tulee perustua oikeudenmukaisuuteen, ei ennakkoasenteisiin.</a:t>
            </a:r>
          </a:p>
          <a:p>
            <a:pPr lvl="1"/>
            <a:r>
              <a:rPr lang="fi-FI">
                <a:solidFill>
                  <a:schemeClr val="tx1"/>
                </a:solidFill>
              </a:rPr>
              <a:t>Tekoälyjärjestelmien hyödyntäminen sosiaalityön päätöksenteossa tulee olla yhdenvertaista, jolloin taustatietojen tulee olla tarpeeksi laajoja ja monipuolisia. Datan tulee antaa ihmisistä moninainen kuvaus ilman, että ennakkoluuloihin pohjautuvia ryhmittelyjä pääsee tapahtumaan.</a:t>
            </a:r>
          </a:p>
          <a:p>
            <a:pPr lvl="1"/>
            <a:r>
              <a:rPr lang="fi-FI">
                <a:solidFill>
                  <a:schemeClr val="tx1"/>
                </a:solidFill>
              </a:rPr>
              <a:t>Tekoälyjärjestelmiä rakennettaessa sosiaalipalveluiden ympärille on erityisen tärkeää, että voimme perustella tekoälyn tekemiä päätelmiä.</a:t>
            </a:r>
          </a:p>
        </p:txBody>
      </p:sp>
      <p:sp>
        <p:nvSpPr>
          <p:cNvPr id="10" name="Content Placeholder 9">
            <a:extLst>
              <a:ext uri="{FF2B5EF4-FFF2-40B4-BE49-F238E27FC236}">
                <a16:creationId xmlns:a16="http://schemas.microsoft.com/office/drawing/2014/main" id="{B2003D96-6425-4739-AB6D-2678F8A4CC36}"/>
              </a:ext>
            </a:extLst>
          </p:cNvPr>
          <p:cNvSpPr>
            <a:spLocks noGrp="1"/>
          </p:cNvSpPr>
          <p:nvPr>
            <p:ph sz="quarter" idx="18"/>
          </p:nvPr>
        </p:nvSpPr>
        <p:spPr>
          <a:xfrm>
            <a:off x="6417736" y="2506227"/>
            <a:ext cx="5078942" cy="3991822"/>
          </a:xfrm>
        </p:spPr>
        <p:txBody>
          <a:bodyPr/>
          <a:lstStyle/>
          <a:p>
            <a:r>
              <a:rPr lang="fi-FI">
                <a:solidFill>
                  <a:schemeClr val="tx1"/>
                </a:solidFill>
              </a:rPr>
              <a:t>Ihmiskeskeisyys ja vastuullisuus</a:t>
            </a:r>
          </a:p>
          <a:p>
            <a:pPr lvl="1"/>
            <a:r>
              <a:rPr lang="fi-FI">
                <a:solidFill>
                  <a:schemeClr val="tx1"/>
                </a:solidFill>
              </a:rPr>
              <a:t>Tekoälyä voidaan hyödyntää mm. päätösten tekemisessä, mutta on ensiarvoisen tärkeää, että ammattilainen tulkitsee tekoälyn tarjoamaa suositusta eikä hyväksy sitä suoraan.</a:t>
            </a:r>
          </a:p>
          <a:p>
            <a:pPr lvl="1"/>
            <a:r>
              <a:rPr lang="fi-FI">
                <a:solidFill>
                  <a:schemeClr val="tx1"/>
                </a:solidFill>
              </a:rPr>
              <a:t>Kuka on vastuussa virheen sattuessa?</a:t>
            </a:r>
          </a:p>
          <a:p>
            <a:r>
              <a:rPr lang="fi-FI">
                <a:solidFill>
                  <a:schemeClr val="tx1"/>
                </a:solidFill>
              </a:rPr>
              <a:t>Yksityisyys ja itsemääräämisoikeus</a:t>
            </a:r>
          </a:p>
          <a:p>
            <a:pPr lvl="1"/>
            <a:r>
              <a:rPr lang="fi-FI">
                <a:solidFill>
                  <a:schemeClr val="tx1"/>
                </a:solidFill>
              </a:rPr>
              <a:t>Sosiaalityön piirissä meidän tulee huomioida yksilön oikeus yksityisyyteen ja mahdollisuuteen vaikuttaa itseään koskettavaan päätöksentekoon.</a:t>
            </a:r>
          </a:p>
          <a:p>
            <a:pPr lvl="1"/>
            <a:r>
              <a:rPr lang="fi-FI">
                <a:solidFill>
                  <a:schemeClr val="tx1"/>
                </a:solidFill>
              </a:rPr>
              <a:t>Asiakkaalta tulee varmistaa kirjallinen tai suullinen suostumus sanelulaitteen tai tekoälyn käyttämisestä asiakastapaamisen kirjauksissa.</a:t>
            </a:r>
          </a:p>
        </p:txBody>
      </p:sp>
    </p:spTree>
    <p:extLst>
      <p:ext uri="{BB962C8B-B14F-4D97-AF65-F5344CB8AC3E}">
        <p14:creationId xmlns:p14="http://schemas.microsoft.com/office/powerpoint/2010/main" val="3666489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0F5F5"/>
        </a:solidFill>
        <a:effectLst/>
      </p:bgPr>
    </p:bg>
    <p:spTree>
      <p:nvGrpSpPr>
        <p:cNvPr id="1" name="">
          <a:extLst>
            <a:ext uri="{FF2B5EF4-FFF2-40B4-BE49-F238E27FC236}">
              <a16:creationId xmlns:a16="http://schemas.microsoft.com/office/drawing/2014/main" id="{D09C0D5E-3720-9741-E211-829BB0474D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B80C06-FB38-F260-4308-D4030C7517C1}"/>
              </a:ext>
            </a:extLst>
          </p:cNvPr>
          <p:cNvSpPr>
            <a:spLocks noGrp="1"/>
          </p:cNvSpPr>
          <p:nvPr>
            <p:ph type="title"/>
          </p:nvPr>
        </p:nvSpPr>
        <p:spPr/>
        <p:txBody>
          <a:bodyPr/>
          <a:lstStyle/>
          <a:p>
            <a:r>
              <a:rPr lang="fi-FI"/>
              <a:t>Esimerkkejä tekoälyn eettisistä näkökulmista terveydenhuollossa</a:t>
            </a:r>
          </a:p>
        </p:txBody>
      </p:sp>
      <p:sp>
        <p:nvSpPr>
          <p:cNvPr id="3" name="Text Placeholder 2">
            <a:extLst>
              <a:ext uri="{FF2B5EF4-FFF2-40B4-BE49-F238E27FC236}">
                <a16:creationId xmlns:a16="http://schemas.microsoft.com/office/drawing/2014/main" id="{F82EF2BA-C438-5204-D08D-C30363AE85CB}"/>
              </a:ext>
            </a:extLst>
          </p:cNvPr>
          <p:cNvSpPr>
            <a:spLocks noGrp="1"/>
          </p:cNvSpPr>
          <p:nvPr>
            <p:ph type="body" sz="quarter" idx="13"/>
          </p:nvPr>
        </p:nvSpPr>
        <p:spPr/>
        <p:txBody>
          <a:bodyPr/>
          <a:lstStyle/>
          <a:p>
            <a:r>
              <a:rPr lang="fi-FI"/>
              <a:t>4. Eettisiä näkökulmia</a:t>
            </a:r>
          </a:p>
        </p:txBody>
      </p:sp>
      <p:sp>
        <p:nvSpPr>
          <p:cNvPr id="5" name="Slide Number Placeholder 4">
            <a:extLst>
              <a:ext uri="{FF2B5EF4-FFF2-40B4-BE49-F238E27FC236}">
                <a16:creationId xmlns:a16="http://schemas.microsoft.com/office/drawing/2014/main" id="{3AC9B9DC-7C38-5CEF-70E4-4BD103E0143C}"/>
              </a:ext>
            </a:extLst>
          </p:cNvPr>
          <p:cNvSpPr>
            <a:spLocks noGrp="1"/>
          </p:cNvSpPr>
          <p:nvPr>
            <p:ph type="sldNum" sz="quarter" idx="16"/>
          </p:nvPr>
        </p:nvSpPr>
        <p:spPr/>
        <p:txBody>
          <a:bodyPr/>
          <a:lstStyle/>
          <a:p>
            <a:fld id="{B64FCF4A-2F3F-4397-9C44-D2344643394B}" type="slidenum">
              <a:rPr lang="fi-FI" smtClean="0"/>
              <a:pPr/>
              <a:t>29</a:t>
            </a:fld>
            <a:endParaRPr lang="fi-FI"/>
          </a:p>
        </p:txBody>
      </p:sp>
      <p:sp>
        <p:nvSpPr>
          <p:cNvPr id="12" name="Round Same Side Corner Rectangle 11">
            <a:extLst>
              <a:ext uri="{FF2B5EF4-FFF2-40B4-BE49-F238E27FC236}">
                <a16:creationId xmlns:a16="http://schemas.microsoft.com/office/drawing/2014/main" id="{CA36DA4D-BD88-D90E-B167-8A5A2959492F}"/>
              </a:ext>
            </a:extLst>
          </p:cNvPr>
          <p:cNvSpPr/>
          <p:nvPr/>
        </p:nvSpPr>
        <p:spPr>
          <a:xfrm>
            <a:off x="7896226" y="0"/>
            <a:ext cx="3600449" cy="324100"/>
          </a:xfrm>
          <a:prstGeom prst="round2SameRect">
            <a:avLst>
              <a:gd name="adj1" fmla="val 0"/>
              <a:gd name="adj2"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a:solidFill>
                  <a:schemeClr val="tx1"/>
                </a:solidFill>
              </a:rPr>
              <a:t>Terveydenhuolto</a:t>
            </a:r>
          </a:p>
        </p:txBody>
      </p:sp>
      <p:sp>
        <p:nvSpPr>
          <p:cNvPr id="8" name="Text Placeholder 7">
            <a:extLst>
              <a:ext uri="{FF2B5EF4-FFF2-40B4-BE49-F238E27FC236}">
                <a16:creationId xmlns:a16="http://schemas.microsoft.com/office/drawing/2014/main" id="{7948EE2A-8824-614D-DB40-E5F4AFC19D3D}"/>
              </a:ext>
            </a:extLst>
          </p:cNvPr>
          <p:cNvSpPr>
            <a:spLocks noGrp="1"/>
          </p:cNvSpPr>
          <p:nvPr>
            <p:ph sz="quarter" idx="17"/>
          </p:nvPr>
        </p:nvSpPr>
        <p:spPr>
          <a:xfrm>
            <a:off x="695326" y="1768924"/>
            <a:ext cx="7180582" cy="575534"/>
          </a:xfrm>
        </p:spPr>
        <p:txBody>
          <a:bodyPr/>
          <a:lstStyle/>
          <a:p>
            <a:r>
              <a:rPr lang="fi-FI"/>
              <a:t>Terveydenhuollolla on vastuu tarjota yksilöille eettistä ja tasavertaista palvelua. Tekoälyn myötä nämä teemat korostuvat.</a:t>
            </a:r>
          </a:p>
        </p:txBody>
      </p:sp>
      <p:sp>
        <p:nvSpPr>
          <p:cNvPr id="6" name="Content Placeholder 5">
            <a:extLst>
              <a:ext uri="{FF2B5EF4-FFF2-40B4-BE49-F238E27FC236}">
                <a16:creationId xmlns:a16="http://schemas.microsoft.com/office/drawing/2014/main" id="{5902BECD-B8E1-D3FD-B7EE-2168B667AD5C}"/>
              </a:ext>
            </a:extLst>
          </p:cNvPr>
          <p:cNvSpPr>
            <a:spLocks noGrp="1"/>
          </p:cNvSpPr>
          <p:nvPr>
            <p:ph sz="quarter" idx="10"/>
          </p:nvPr>
        </p:nvSpPr>
        <p:spPr>
          <a:xfrm>
            <a:off x="695326" y="2492159"/>
            <a:ext cx="5078942" cy="3991822"/>
          </a:xfrm>
        </p:spPr>
        <p:txBody>
          <a:bodyPr/>
          <a:lstStyle/>
          <a:p>
            <a:r>
              <a:rPr lang="fi-FI">
                <a:solidFill>
                  <a:schemeClr val="tx1"/>
                </a:solidFill>
              </a:rPr>
              <a:t>Palvelun tarpeen arviointi ja ennakkoluulojen poistaminen  </a:t>
            </a:r>
          </a:p>
          <a:p>
            <a:pPr lvl="1"/>
            <a:r>
              <a:rPr lang="fi-FI">
                <a:solidFill>
                  <a:schemeClr val="tx1"/>
                </a:solidFill>
              </a:rPr>
              <a:t>Hoidon tarpeen ja hoitomuodon valinnan perusteiden tulisi olla oikeudenmukaisia kaikille mm. iästä, sukupuolesta ja taustasta riippumatta. Hoidon tarpeen arvioinnin tulee perustua lääketieteellisiin periaatteisiin, ei yksilöiden ennakkokäsityksiin.</a:t>
            </a:r>
          </a:p>
          <a:p>
            <a:r>
              <a:rPr lang="fi-FI">
                <a:solidFill>
                  <a:schemeClr val="tx1"/>
                </a:solidFill>
              </a:rPr>
              <a:t>Potilasturvallisuus  </a:t>
            </a:r>
          </a:p>
          <a:p>
            <a:pPr lvl="1"/>
            <a:r>
              <a:rPr lang="fi-FI">
                <a:solidFill>
                  <a:schemeClr val="tx1"/>
                </a:solidFill>
              </a:rPr>
              <a:t>Vaikka tekoäly voi auttaa meitä muokkaamaan palveluita entistä henkilökohtaisemmiksi, on tärkeää huomioida, ettemme voi kouluttaa tekoälyjärjestelmiä tiedoilla, joista yksilö on tunnistettavissa. </a:t>
            </a:r>
          </a:p>
        </p:txBody>
      </p:sp>
      <p:sp>
        <p:nvSpPr>
          <p:cNvPr id="9" name="Content Placeholder 8">
            <a:extLst>
              <a:ext uri="{FF2B5EF4-FFF2-40B4-BE49-F238E27FC236}">
                <a16:creationId xmlns:a16="http://schemas.microsoft.com/office/drawing/2014/main" id="{4013816D-9AC9-88FA-3FC2-BA19A78A9A78}"/>
              </a:ext>
            </a:extLst>
          </p:cNvPr>
          <p:cNvSpPr>
            <a:spLocks noGrp="1"/>
          </p:cNvSpPr>
          <p:nvPr>
            <p:ph sz="quarter" idx="18"/>
          </p:nvPr>
        </p:nvSpPr>
        <p:spPr>
          <a:xfrm>
            <a:off x="6417736" y="2492159"/>
            <a:ext cx="5078942" cy="3991822"/>
          </a:xfrm>
        </p:spPr>
        <p:txBody>
          <a:bodyPr/>
          <a:lstStyle/>
          <a:p>
            <a:r>
              <a:rPr lang="fi-FI">
                <a:solidFill>
                  <a:schemeClr val="tx1"/>
                </a:solidFill>
              </a:rPr>
              <a:t>Ihmiskeskeisyys ja vastuullisuus</a:t>
            </a:r>
          </a:p>
          <a:p>
            <a:pPr lvl="1"/>
            <a:r>
              <a:rPr lang="fi-FI">
                <a:solidFill>
                  <a:schemeClr val="tx1"/>
                </a:solidFill>
              </a:rPr>
              <a:t>Tekoälyä voidaan hyödyntää mm. diagnoosien tekemisessä, mutta on ensiarvoisen tärkeää, että ammattilainen tulkitsee tekoälyn tarjoamaa suositusta eikä hyväksy sitä suoraan.</a:t>
            </a:r>
          </a:p>
          <a:p>
            <a:r>
              <a:rPr lang="fi-FI">
                <a:solidFill>
                  <a:schemeClr val="tx1"/>
                </a:solidFill>
              </a:rPr>
              <a:t>Yksityisyys &amp; itsemääräämisoikeus</a:t>
            </a:r>
          </a:p>
          <a:p>
            <a:pPr lvl="1"/>
            <a:r>
              <a:rPr lang="fi-FI">
                <a:solidFill>
                  <a:schemeClr val="tx1"/>
                </a:solidFill>
              </a:rPr>
              <a:t>Terveydenhuollossa on tärkeää kunnioittaa yksilön oikeutta yksityisyyteen sekä hänen mahdollisuuttaan osallistua itseään koskevaan päätöksentekoon ja hoitomuotojen valintaan.</a:t>
            </a:r>
          </a:p>
          <a:p>
            <a:pPr lvl="1"/>
            <a:r>
              <a:rPr lang="fi-FI">
                <a:solidFill>
                  <a:schemeClr val="tx1"/>
                </a:solidFill>
              </a:rPr>
              <a:t>Hoitajan tai lääkärin tulee pyytää kirjallinen tai suullinen suostumus asiakkaalta tai potilaalta sanelulaitteen tai tekoälyn käyttämisestä keskusteluihin perustuvissa potilaskirjauksissa.</a:t>
            </a:r>
          </a:p>
        </p:txBody>
      </p:sp>
    </p:spTree>
    <p:extLst>
      <p:ext uri="{BB962C8B-B14F-4D97-AF65-F5344CB8AC3E}">
        <p14:creationId xmlns:p14="http://schemas.microsoft.com/office/powerpoint/2010/main" val="255731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60204-15E3-4816-3AB0-8879E6E0D24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CF206FA-16FB-A2F3-AC7F-40E80848071B}"/>
              </a:ext>
            </a:extLst>
          </p:cNvPr>
          <p:cNvSpPr>
            <a:spLocks noGrp="1"/>
          </p:cNvSpPr>
          <p:nvPr>
            <p:ph type="title"/>
          </p:nvPr>
        </p:nvSpPr>
        <p:spPr>
          <a:xfrm>
            <a:off x="670669" y="349431"/>
            <a:ext cx="9001125" cy="1080000"/>
          </a:xfrm>
        </p:spPr>
        <p:txBody>
          <a:bodyPr/>
          <a:lstStyle/>
          <a:p>
            <a:r>
              <a:rPr lang="fi-FI" b="1"/>
              <a:t>Oppaan sisältö ja oppimistavoitteet</a:t>
            </a:r>
            <a:endParaRPr lang="fi-FI"/>
          </a:p>
        </p:txBody>
      </p:sp>
      <p:sp>
        <p:nvSpPr>
          <p:cNvPr id="4" name="Slide Number Placeholder 3">
            <a:extLst>
              <a:ext uri="{FF2B5EF4-FFF2-40B4-BE49-F238E27FC236}">
                <a16:creationId xmlns:a16="http://schemas.microsoft.com/office/drawing/2014/main" id="{531135C3-D606-D90E-B545-1D2AE9E4B1CC}"/>
              </a:ext>
            </a:extLst>
          </p:cNvPr>
          <p:cNvSpPr>
            <a:spLocks noGrp="1"/>
          </p:cNvSpPr>
          <p:nvPr>
            <p:ph type="sldNum" sz="quarter" idx="15"/>
          </p:nvPr>
        </p:nvSpPr>
        <p:spPr/>
        <p:txBody>
          <a:bodyPr/>
          <a:lstStyle/>
          <a:p>
            <a:fld id="{B64FCF4A-2F3F-4397-9C44-D2344643394B}" type="slidenum">
              <a:rPr lang="fi-FI" smtClean="0"/>
              <a:pPr/>
              <a:t>3</a:t>
            </a:fld>
            <a:endParaRPr lang="fi-FI"/>
          </a:p>
        </p:txBody>
      </p:sp>
      <p:sp>
        <p:nvSpPr>
          <p:cNvPr id="34" name="Text Placeholder 33">
            <a:extLst>
              <a:ext uri="{FF2B5EF4-FFF2-40B4-BE49-F238E27FC236}">
                <a16:creationId xmlns:a16="http://schemas.microsoft.com/office/drawing/2014/main" id="{76185ED8-6F31-5FC9-5202-8D7901CBA08A}"/>
              </a:ext>
            </a:extLst>
          </p:cNvPr>
          <p:cNvSpPr>
            <a:spLocks noGrp="1"/>
          </p:cNvSpPr>
          <p:nvPr>
            <p:ph type="body" sz="quarter" idx="71"/>
          </p:nvPr>
        </p:nvSpPr>
        <p:spPr>
          <a:xfrm>
            <a:off x="670673" y="1846185"/>
            <a:ext cx="2024901" cy="538217"/>
          </a:xfrm>
          <a:solidFill>
            <a:schemeClr val="bg2"/>
          </a:solidFill>
        </p:spPr>
        <p:txBody>
          <a:bodyPr lIns="0"/>
          <a:lstStyle/>
          <a:p>
            <a:pPr marL="91440"/>
            <a:r>
              <a:rPr lang="fi-FI" sz="1050">
                <a:solidFill>
                  <a:schemeClr val="tx1"/>
                </a:solidFill>
                <a:latin typeface="+mj-lt"/>
              </a:rPr>
              <a:t>1. Johdanto</a:t>
            </a:r>
          </a:p>
        </p:txBody>
      </p:sp>
      <p:sp>
        <p:nvSpPr>
          <p:cNvPr id="43" name="Text Placeholder 10">
            <a:extLst>
              <a:ext uri="{FF2B5EF4-FFF2-40B4-BE49-F238E27FC236}">
                <a16:creationId xmlns:a16="http://schemas.microsoft.com/office/drawing/2014/main" id="{6B44F6EA-65CA-161F-3E9F-6F496294D3F2}"/>
              </a:ext>
            </a:extLst>
          </p:cNvPr>
          <p:cNvSpPr txBox="1">
            <a:spLocks/>
          </p:cNvSpPr>
          <p:nvPr/>
        </p:nvSpPr>
        <p:spPr>
          <a:xfrm>
            <a:off x="2743194" y="1563579"/>
            <a:ext cx="1059472" cy="285832"/>
          </a:xfrm>
          <a:prstGeom prst="rect">
            <a:avLst/>
          </a:prstGeom>
          <a:noFill/>
        </p:spPr>
        <p:txBody>
          <a:bodyPr vert="horz" lIns="0" tIns="0" rIns="0" bIns="0" rtlCol="0" anchor="ctr">
            <a:noAutofit/>
          </a:bodyPr>
          <a:lstStyle>
            <a:lvl1pPr marL="0" indent="0" algn="l" defTabSz="914400" rtl="0" eaLnBrk="1" latinLnBrk="0" hangingPunct="1">
              <a:lnSpc>
                <a:spcPct val="110000"/>
              </a:lnSpc>
              <a:spcBef>
                <a:spcPts val="1000"/>
              </a:spcBef>
              <a:buClr>
                <a:schemeClr val="accent1"/>
              </a:buClr>
              <a:buFont typeface="Arial" panose="020B0604020202020204" pitchFamily="34" charset="0"/>
              <a:buNone/>
              <a:tabLst/>
              <a:defRPr sz="900" b="0" i="0" kern="800" spc="-40" baseline="0">
                <a:solidFill>
                  <a:schemeClr val="tx1"/>
                </a:solidFill>
                <a:latin typeface="+mj-lt"/>
                <a:ea typeface="+mn-ea"/>
                <a:cs typeface="+mn-cs"/>
              </a:defRPr>
            </a:lvl1pPr>
            <a:lvl2pPr marL="268287" indent="0" algn="l" defTabSz="914400" rtl="0" eaLnBrk="1" latinLnBrk="0" hangingPunct="1">
              <a:lnSpc>
                <a:spcPct val="100000"/>
              </a:lnSpc>
              <a:spcBef>
                <a:spcPts val="500"/>
              </a:spcBef>
              <a:buClr>
                <a:schemeClr val="accent1"/>
              </a:buClr>
              <a:buFontTx/>
              <a:buNone/>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050"/>
              <a:t>Sisältö</a:t>
            </a:r>
            <a:r>
              <a:rPr lang="fi-FI"/>
              <a:t> </a:t>
            </a:r>
          </a:p>
        </p:txBody>
      </p:sp>
      <p:sp>
        <p:nvSpPr>
          <p:cNvPr id="7" name="Text Placeholder 17">
            <a:extLst>
              <a:ext uri="{FF2B5EF4-FFF2-40B4-BE49-F238E27FC236}">
                <a16:creationId xmlns:a16="http://schemas.microsoft.com/office/drawing/2014/main" id="{94B73971-BF06-B942-6653-83CE4569DDD0}"/>
              </a:ext>
            </a:extLst>
          </p:cNvPr>
          <p:cNvSpPr txBox="1">
            <a:spLocks/>
          </p:cNvSpPr>
          <p:nvPr/>
        </p:nvSpPr>
        <p:spPr>
          <a:xfrm>
            <a:off x="2743196" y="1846185"/>
            <a:ext cx="5153030" cy="538217"/>
          </a:xfrm>
          <a:prstGeom prst="rect">
            <a:avLst/>
          </a:prstGeom>
          <a:solidFill>
            <a:srgbClr val="F0F5F5"/>
          </a:solidFill>
        </p:spPr>
        <p:txBody>
          <a:bodyPr vert="horz" lIns="72000" tIns="72000" rIns="72000" bIns="72000" rtlCol="0" anchor="t">
            <a:noAutofit/>
          </a:bodyPr>
          <a:lstStyle>
            <a:lvl1pPr marL="88900" indent="-88900" algn="l" defTabSz="914400" rtl="0" eaLnBrk="1" latinLnBrk="0" hangingPunct="1">
              <a:lnSpc>
                <a:spcPct val="90000"/>
              </a:lnSpc>
              <a:spcBef>
                <a:spcPts val="0"/>
              </a:spcBef>
              <a:spcAft>
                <a:spcPts val="400"/>
              </a:spcAft>
              <a:buClr>
                <a:schemeClr val="accent1"/>
              </a:buClr>
              <a:buFont typeface="Arial" panose="020B0604020202020204" pitchFamily="34" charset="0"/>
              <a:buChar char="•"/>
              <a:tabLst/>
              <a:defRPr sz="1100" b="0" i="0" kern="800" spc="-40" baseline="0">
                <a:solidFill>
                  <a:schemeClr val="tx1"/>
                </a:solidFill>
                <a:latin typeface="+mn-lt"/>
                <a:ea typeface="+mn-ea"/>
                <a:cs typeface="+mn-cs"/>
              </a:defRPr>
            </a:lvl1pPr>
            <a:lvl2pPr marL="225425" indent="-88900" algn="l" defTabSz="914400" rtl="0" eaLnBrk="1" latinLnBrk="0" hangingPunct="1">
              <a:lnSpc>
                <a:spcPct val="90000"/>
              </a:lnSpc>
              <a:spcBef>
                <a:spcPts val="0"/>
              </a:spcBef>
              <a:spcAft>
                <a:spcPts val="400"/>
              </a:spcAft>
              <a:buClr>
                <a:srgbClr val="92B1B8"/>
              </a:buClr>
              <a:buFont typeface="Arial" panose="020B0604020202020204" pitchFamily="34" charset="0"/>
              <a:buChar char="•"/>
              <a:tabLst/>
              <a:defRPr sz="1000" b="0" i="0" kern="1000" spc="-30" baseline="0">
                <a:solidFill>
                  <a:srgbClr val="647D83"/>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000"/>
              <a:t>Miksi tekoälyn lukutaito on tärkeää?</a:t>
            </a:r>
          </a:p>
        </p:txBody>
      </p:sp>
      <p:sp>
        <p:nvSpPr>
          <p:cNvPr id="46" name="Text Placeholder 10">
            <a:extLst>
              <a:ext uri="{FF2B5EF4-FFF2-40B4-BE49-F238E27FC236}">
                <a16:creationId xmlns:a16="http://schemas.microsoft.com/office/drawing/2014/main" id="{ECD4BC09-81BD-D15C-AC4A-05898F040870}"/>
              </a:ext>
            </a:extLst>
          </p:cNvPr>
          <p:cNvSpPr txBox="1">
            <a:spLocks/>
          </p:cNvSpPr>
          <p:nvPr/>
        </p:nvSpPr>
        <p:spPr>
          <a:xfrm>
            <a:off x="7943849" y="1557797"/>
            <a:ext cx="3841359" cy="285832"/>
          </a:xfrm>
          <a:prstGeom prst="rect">
            <a:avLst/>
          </a:prstGeom>
          <a:noFill/>
        </p:spPr>
        <p:txBody>
          <a:bodyPr vert="horz" lIns="0" tIns="0" rIns="0" bIns="0" rtlCol="0" anchor="ctr">
            <a:noAutofit/>
          </a:bodyPr>
          <a:lstStyle>
            <a:lvl1pPr marL="0" indent="0" algn="l" defTabSz="914400" rtl="0" eaLnBrk="1" latinLnBrk="0" hangingPunct="1">
              <a:lnSpc>
                <a:spcPct val="110000"/>
              </a:lnSpc>
              <a:spcBef>
                <a:spcPts val="1000"/>
              </a:spcBef>
              <a:buClr>
                <a:schemeClr val="accent1"/>
              </a:buClr>
              <a:buFont typeface="Arial" panose="020B0604020202020204" pitchFamily="34" charset="0"/>
              <a:buNone/>
              <a:tabLst/>
              <a:defRPr sz="900" b="0" i="0" kern="800" spc="-40" baseline="0">
                <a:solidFill>
                  <a:schemeClr val="tx1"/>
                </a:solidFill>
                <a:latin typeface="+mj-lt"/>
                <a:ea typeface="+mn-ea"/>
                <a:cs typeface="+mn-cs"/>
              </a:defRPr>
            </a:lvl1pPr>
            <a:lvl2pPr marL="268287" indent="0" algn="l" defTabSz="914400" rtl="0" eaLnBrk="1" latinLnBrk="0" hangingPunct="1">
              <a:lnSpc>
                <a:spcPct val="100000"/>
              </a:lnSpc>
              <a:spcBef>
                <a:spcPts val="500"/>
              </a:spcBef>
              <a:buClr>
                <a:schemeClr val="accent1"/>
              </a:buClr>
              <a:buFontTx/>
              <a:buNone/>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050"/>
              <a:t>Oppimistavoitteet</a:t>
            </a:r>
          </a:p>
        </p:txBody>
      </p:sp>
      <p:sp>
        <p:nvSpPr>
          <p:cNvPr id="48" name="Text Placeholder 5">
            <a:extLst>
              <a:ext uri="{FF2B5EF4-FFF2-40B4-BE49-F238E27FC236}">
                <a16:creationId xmlns:a16="http://schemas.microsoft.com/office/drawing/2014/main" id="{E6CED1DB-CCEF-C4CB-07E9-54D39123459A}"/>
              </a:ext>
            </a:extLst>
          </p:cNvPr>
          <p:cNvSpPr txBox="1">
            <a:spLocks/>
          </p:cNvSpPr>
          <p:nvPr/>
        </p:nvSpPr>
        <p:spPr>
          <a:xfrm>
            <a:off x="7943848" y="1851536"/>
            <a:ext cx="3959660" cy="533717"/>
          </a:xfrm>
          <a:prstGeom prst="rect">
            <a:avLst/>
          </a:prstGeom>
          <a:solidFill>
            <a:srgbClr val="F0F5F5"/>
          </a:solidFill>
        </p:spPr>
        <p:txBody>
          <a:bodyPr vert="horz" lIns="72000" tIns="72000" rIns="72000" bIns="72000" rtlCol="0" anchor="t">
            <a:noAutofit/>
          </a:bodyPr>
          <a:lstStyle>
            <a:lvl1pPr marL="0" indent="0" algn="l" defTabSz="914400" rtl="0" eaLnBrk="1" latinLnBrk="0" hangingPunct="1">
              <a:lnSpc>
                <a:spcPct val="100000"/>
              </a:lnSpc>
              <a:spcBef>
                <a:spcPts val="0"/>
              </a:spcBef>
              <a:buClr>
                <a:schemeClr val="accent1"/>
              </a:buClr>
              <a:buFont typeface="Arial" panose="020B0604020202020204" pitchFamily="34" charset="0"/>
              <a:buNone/>
              <a:tabLst/>
              <a:defRPr sz="1100" b="0" i="0" kern="800" spc="-40" baseline="0">
                <a:solidFill>
                  <a:schemeClr val="tx1"/>
                </a:solidFill>
                <a:latin typeface="+mn-lt"/>
                <a:ea typeface="+mn-ea"/>
                <a:cs typeface="+mn-cs"/>
              </a:defRPr>
            </a:lvl1pPr>
            <a:lvl2pPr marL="268287" indent="0" algn="l" defTabSz="914400" rtl="0" eaLnBrk="1" latinLnBrk="0" hangingPunct="1">
              <a:lnSpc>
                <a:spcPct val="100000"/>
              </a:lnSpc>
              <a:spcBef>
                <a:spcPts val="500"/>
              </a:spcBef>
              <a:buClr>
                <a:schemeClr val="accent1"/>
              </a:buClr>
              <a:buFontTx/>
              <a:buNone/>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Bef>
                <a:spcPts val="1000"/>
              </a:spcBef>
              <a:buFont typeface="Wingdings" panose="05000000000000000000" pitchFamily="2" charset="2"/>
              <a:buChar char="ü"/>
            </a:pPr>
            <a:r>
              <a:rPr lang="fi-FI" sz="1000"/>
              <a:t>Varmistaa että lukija ymmärtää tekoälyn lukutaidon merkityksen itselleen</a:t>
            </a:r>
          </a:p>
        </p:txBody>
      </p:sp>
      <p:sp>
        <p:nvSpPr>
          <p:cNvPr id="32" name="Text Placeholder 31">
            <a:extLst>
              <a:ext uri="{FF2B5EF4-FFF2-40B4-BE49-F238E27FC236}">
                <a16:creationId xmlns:a16="http://schemas.microsoft.com/office/drawing/2014/main" id="{4AF3311A-D82C-0D2D-40DC-A8BD40496431}"/>
              </a:ext>
            </a:extLst>
          </p:cNvPr>
          <p:cNvSpPr>
            <a:spLocks noGrp="1"/>
          </p:cNvSpPr>
          <p:nvPr>
            <p:ph type="body" sz="quarter" idx="69"/>
          </p:nvPr>
        </p:nvSpPr>
        <p:spPr>
          <a:xfrm>
            <a:off x="670669" y="2433755"/>
            <a:ext cx="2024899" cy="614452"/>
          </a:xfrm>
          <a:solidFill>
            <a:schemeClr val="bg2"/>
          </a:solidFill>
        </p:spPr>
        <p:txBody>
          <a:bodyPr lIns="0"/>
          <a:lstStyle/>
          <a:p>
            <a:pPr marL="91440"/>
            <a:r>
              <a:rPr lang="fi-FI" sz="1050">
                <a:solidFill>
                  <a:schemeClr val="tx1"/>
                </a:solidFill>
                <a:latin typeface="+mj-lt"/>
              </a:rPr>
              <a:t>2. Tekoälyn perusteet</a:t>
            </a:r>
          </a:p>
        </p:txBody>
      </p:sp>
      <p:sp>
        <p:nvSpPr>
          <p:cNvPr id="18" name="Text Placeholder 17">
            <a:extLst>
              <a:ext uri="{FF2B5EF4-FFF2-40B4-BE49-F238E27FC236}">
                <a16:creationId xmlns:a16="http://schemas.microsoft.com/office/drawing/2014/main" id="{972209F9-F447-A35E-269A-B70F7BC6099B}"/>
              </a:ext>
            </a:extLst>
          </p:cNvPr>
          <p:cNvSpPr>
            <a:spLocks noGrp="1"/>
          </p:cNvSpPr>
          <p:nvPr>
            <p:ph type="body" sz="quarter" idx="55"/>
          </p:nvPr>
        </p:nvSpPr>
        <p:spPr>
          <a:xfrm>
            <a:off x="2743192" y="2433755"/>
            <a:ext cx="5153030" cy="614452"/>
          </a:xfrm>
        </p:spPr>
        <p:txBody>
          <a:bodyPr/>
          <a:lstStyle/>
          <a:p>
            <a:r>
              <a:rPr lang="fi-FI" sz="1000"/>
              <a:t>Mitä tekoäly on ja miten se toimii?</a:t>
            </a:r>
          </a:p>
          <a:p>
            <a:r>
              <a:rPr lang="fi-FI" sz="1000"/>
              <a:t>Mitä ominaisuuksia tekoälyn eri muodoilla on?</a:t>
            </a:r>
          </a:p>
          <a:p>
            <a:r>
              <a:rPr lang="fi-FI" sz="1000"/>
              <a:t>Mitä ovat kielimallit?</a:t>
            </a:r>
          </a:p>
          <a:p>
            <a:endParaRPr lang="fi-FI" sz="1000"/>
          </a:p>
        </p:txBody>
      </p:sp>
      <p:sp>
        <p:nvSpPr>
          <p:cNvPr id="49" name="Text Placeholder 5">
            <a:extLst>
              <a:ext uri="{FF2B5EF4-FFF2-40B4-BE49-F238E27FC236}">
                <a16:creationId xmlns:a16="http://schemas.microsoft.com/office/drawing/2014/main" id="{5EE16040-2C92-3397-FAE5-97C4CEFEAD54}"/>
              </a:ext>
            </a:extLst>
          </p:cNvPr>
          <p:cNvSpPr txBox="1">
            <a:spLocks/>
          </p:cNvSpPr>
          <p:nvPr/>
        </p:nvSpPr>
        <p:spPr>
          <a:xfrm>
            <a:off x="7943845" y="2428720"/>
            <a:ext cx="3959660" cy="621338"/>
          </a:xfrm>
          <a:prstGeom prst="rect">
            <a:avLst/>
          </a:prstGeom>
          <a:solidFill>
            <a:srgbClr val="F0F5F5"/>
          </a:solidFill>
        </p:spPr>
        <p:txBody>
          <a:bodyPr vert="horz" lIns="72000" tIns="72000" rIns="72000" bIns="72000" rtlCol="0" anchor="t">
            <a:noAutofit/>
          </a:bodyPr>
          <a:lstStyle>
            <a:lvl1pPr marL="0" indent="0" algn="l" defTabSz="914400" rtl="0" eaLnBrk="1" latinLnBrk="0" hangingPunct="1">
              <a:lnSpc>
                <a:spcPct val="100000"/>
              </a:lnSpc>
              <a:spcBef>
                <a:spcPts val="0"/>
              </a:spcBef>
              <a:buClr>
                <a:schemeClr val="accent1"/>
              </a:buClr>
              <a:buFont typeface="Arial" panose="020B0604020202020204" pitchFamily="34" charset="0"/>
              <a:buNone/>
              <a:tabLst/>
              <a:defRPr sz="1100" b="0" i="0" kern="800" spc="-40" baseline="0">
                <a:solidFill>
                  <a:schemeClr val="tx1"/>
                </a:solidFill>
                <a:latin typeface="+mn-lt"/>
                <a:ea typeface="+mn-ea"/>
                <a:cs typeface="+mn-cs"/>
              </a:defRPr>
            </a:lvl1pPr>
            <a:lvl2pPr marL="268287" indent="0" algn="l" defTabSz="914400" rtl="0" eaLnBrk="1" latinLnBrk="0" hangingPunct="1">
              <a:lnSpc>
                <a:spcPct val="100000"/>
              </a:lnSpc>
              <a:spcBef>
                <a:spcPts val="500"/>
              </a:spcBef>
              <a:buClr>
                <a:schemeClr val="accent1"/>
              </a:buClr>
              <a:buFontTx/>
              <a:buNone/>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Wingdings" panose="05000000000000000000" pitchFamily="2" charset="2"/>
              <a:buChar char="ü"/>
            </a:pPr>
            <a:r>
              <a:rPr lang="fi-FI" sz="1000" spc="-40">
                <a:ea typeface="+mn-lt"/>
                <a:cs typeface="+mn-lt"/>
              </a:rPr>
              <a:t>Ymmärtää tekoälyn yleiset toimintaperiaatteet</a:t>
            </a:r>
            <a:endParaRPr lang="fi-FI" sz="1000"/>
          </a:p>
        </p:txBody>
      </p:sp>
      <p:sp>
        <p:nvSpPr>
          <p:cNvPr id="33" name="Text Placeholder 32">
            <a:extLst>
              <a:ext uri="{FF2B5EF4-FFF2-40B4-BE49-F238E27FC236}">
                <a16:creationId xmlns:a16="http://schemas.microsoft.com/office/drawing/2014/main" id="{3833B547-8C21-B202-E2B6-E1C2F8201104}"/>
              </a:ext>
            </a:extLst>
          </p:cNvPr>
          <p:cNvSpPr>
            <a:spLocks noGrp="1"/>
          </p:cNvSpPr>
          <p:nvPr>
            <p:ph type="body" sz="quarter" idx="70"/>
          </p:nvPr>
        </p:nvSpPr>
        <p:spPr>
          <a:xfrm>
            <a:off x="670669" y="3101516"/>
            <a:ext cx="2024895" cy="811363"/>
          </a:xfrm>
          <a:solidFill>
            <a:schemeClr val="bg2"/>
          </a:solidFill>
        </p:spPr>
        <p:txBody>
          <a:bodyPr lIns="0"/>
          <a:lstStyle/>
          <a:p>
            <a:pPr marL="91440"/>
            <a:r>
              <a:rPr lang="fi-FI" sz="1050">
                <a:solidFill>
                  <a:schemeClr val="tx1"/>
                </a:solidFill>
                <a:latin typeface="+mj-lt"/>
              </a:rPr>
              <a:t>3. Tekoälyn käyttökohteita</a:t>
            </a:r>
          </a:p>
        </p:txBody>
      </p:sp>
      <p:sp>
        <p:nvSpPr>
          <p:cNvPr id="14" name="Text Placeholder 13">
            <a:extLst>
              <a:ext uri="{FF2B5EF4-FFF2-40B4-BE49-F238E27FC236}">
                <a16:creationId xmlns:a16="http://schemas.microsoft.com/office/drawing/2014/main" id="{82658146-D9BF-144B-1782-22DDAAF392F8}"/>
              </a:ext>
            </a:extLst>
          </p:cNvPr>
          <p:cNvSpPr>
            <a:spLocks noGrp="1"/>
          </p:cNvSpPr>
          <p:nvPr>
            <p:ph type="body" sz="quarter" idx="51"/>
          </p:nvPr>
        </p:nvSpPr>
        <p:spPr>
          <a:xfrm>
            <a:off x="2743192" y="3113238"/>
            <a:ext cx="5153030" cy="820685"/>
          </a:xfrm>
        </p:spPr>
        <p:txBody>
          <a:bodyPr/>
          <a:lstStyle/>
          <a:p>
            <a:r>
              <a:rPr lang="fi-FI" sz="1000"/>
              <a:t>Missä ja mihin tekoälyä käytetään? </a:t>
            </a:r>
          </a:p>
          <a:p>
            <a:r>
              <a:rPr lang="fi-FI" sz="1000"/>
              <a:t>Miten tekoälyn käyttö kehittyy hyvinvointialueilla?</a:t>
            </a:r>
          </a:p>
          <a:p>
            <a:r>
              <a:rPr lang="fi-FI" sz="1000"/>
              <a:t>Millä tavoin tekoälyä voidaan hyödyntää hyvinvointialueilla?</a:t>
            </a:r>
          </a:p>
          <a:p>
            <a:r>
              <a:rPr lang="fi-FI" sz="1000"/>
              <a:t>Esimerkkejä tekoälyn käyttökohteista eri toimialoilla</a:t>
            </a:r>
          </a:p>
          <a:p>
            <a:pPr marL="0" indent="0">
              <a:buNone/>
            </a:pPr>
            <a:endParaRPr lang="fi-FI" sz="1000"/>
          </a:p>
          <a:p>
            <a:pPr marL="0" indent="0">
              <a:buNone/>
            </a:pPr>
            <a:endParaRPr lang="fi-FI" sz="1000"/>
          </a:p>
        </p:txBody>
      </p:sp>
      <p:sp>
        <p:nvSpPr>
          <p:cNvPr id="50" name="Text Placeholder 5">
            <a:extLst>
              <a:ext uri="{FF2B5EF4-FFF2-40B4-BE49-F238E27FC236}">
                <a16:creationId xmlns:a16="http://schemas.microsoft.com/office/drawing/2014/main" id="{4D3E9B41-3941-4651-EE62-9603710814BD}"/>
              </a:ext>
            </a:extLst>
          </p:cNvPr>
          <p:cNvSpPr txBox="1">
            <a:spLocks/>
          </p:cNvSpPr>
          <p:nvPr/>
        </p:nvSpPr>
        <p:spPr>
          <a:xfrm>
            <a:off x="7943845" y="3109742"/>
            <a:ext cx="3959660" cy="814425"/>
          </a:xfrm>
          <a:prstGeom prst="rect">
            <a:avLst/>
          </a:prstGeom>
          <a:solidFill>
            <a:srgbClr val="F0F5F5"/>
          </a:solidFill>
        </p:spPr>
        <p:txBody>
          <a:bodyPr vert="horz" lIns="72000" tIns="72000" rIns="72000" bIns="72000" rtlCol="0" anchor="t">
            <a:noAutofit/>
          </a:bodyPr>
          <a:lstStyle>
            <a:lvl1pPr marL="0" indent="0" algn="l" defTabSz="914400" rtl="0" eaLnBrk="1" latinLnBrk="0" hangingPunct="1">
              <a:lnSpc>
                <a:spcPct val="100000"/>
              </a:lnSpc>
              <a:spcBef>
                <a:spcPts val="0"/>
              </a:spcBef>
              <a:buClr>
                <a:schemeClr val="accent1"/>
              </a:buClr>
              <a:buFont typeface="Arial" panose="020B0604020202020204" pitchFamily="34" charset="0"/>
              <a:buNone/>
              <a:tabLst/>
              <a:defRPr sz="1100" b="0" i="0" kern="800" spc="-40" baseline="0">
                <a:solidFill>
                  <a:schemeClr val="tx1"/>
                </a:solidFill>
                <a:latin typeface="+mn-lt"/>
                <a:ea typeface="+mn-ea"/>
                <a:cs typeface="+mn-cs"/>
              </a:defRPr>
            </a:lvl1pPr>
            <a:lvl2pPr marL="268287" indent="0" algn="l" defTabSz="914400" rtl="0" eaLnBrk="1" latinLnBrk="0" hangingPunct="1">
              <a:lnSpc>
                <a:spcPct val="100000"/>
              </a:lnSpc>
              <a:spcBef>
                <a:spcPts val="500"/>
              </a:spcBef>
              <a:buClr>
                <a:schemeClr val="accent1"/>
              </a:buClr>
              <a:buFontTx/>
              <a:buNone/>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Wingdings" panose="05000000000000000000" pitchFamily="2" charset="2"/>
              <a:buChar char="ü"/>
            </a:pPr>
            <a:r>
              <a:rPr lang="fi-FI" sz="1000"/>
              <a:t>Ymmärtää missä ja mihin tekoälyä käytetään</a:t>
            </a:r>
          </a:p>
          <a:p>
            <a:pPr marL="171450" indent="-171450">
              <a:buFont typeface="Wingdings" panose="05000000000000000000" pitchFamily="2" charset="2"/>
              <a:buChar char="ü"/>
            </a:pPr>
            <a:r>
              <a:rPr lang="fi-FI" sz="1000"/>
              <a:t>Ymmärtää tekoälyn tyypillisiä sovelluskohteita hyvinvointialueiden toimialoilla</a:t>
            </a:r>
          </a:p>
          <a:p>
            <a:pPr marL="171450" indent="-171450">
              <a:buFont typeface="Wingdings" panose="05000000000000000000" pitchFamily="2" charset="2"/>
              <a:buChar char="ü"/>
            </a:pPr>
            <a:r>
              <a:rPr lang="fi-FI" sz="1000"/>
              <a:t>Tunnistaa tekoälyn käyttökohteita omalla toimialalla</a:t>
            </a:r>
          </a:p>
          <a:p>
            <a:endParaRPr lang="fi-FI" sz="1000"/>
          </a:p>
        </p:txBody>
      </p:sp>
      <p:sp>
        <p:nvSpPr>
          <p:cNvPr id="31" name="Text Placeholder 30">
            <a:extLst>
              <a:ext uri="{FF2B5EF4-FFF2-40B4-BE49-F238E27FC236}">
                <a16:creationId xmlns:a16="http://schemas.microsoft.com/office/drawing/2014/main" id="{00787A2B-B756-23F0-9275-CDBF0989A153}"/>
              </a:ext>
            </a:extLst>
          </p:cNvPr>
          <p:cNvSpPr>
            <a:spLocks noGrp="1"/>
          </p:cNvSpPr>
          <p:nvPr>
            <p:ph type="body" sz="quarter" idx="68"/>
          </p:nvPr>
        </p:nvSpPr>
        <p:spPr>
          <a:xfrm>
            <a:off x="670671" y="3974250"/>
            <a:ext cx="2024896" cy="1022791"/>
          </a:xfrm>
          <a:solidFill>
            <a:schemeClr val="bg2"/>
          </a:solidFill>
        </p:spPr>
        <p:txBody>
          <a:bodyPr lIns="0"/>
          <a:lstStyle/>
          <a:p>
            <a:pPr marL="91440"/>
            <a:r>
              <a:rPr lang="fi-FI" sz="1050">
                <a:solidFill>
                  <a:schemeClr val="tx1"/>
                </a:solidFill>
                <a:latin typeface="+mj-lt"/>
              </a:rPr>
              <a:t>4. Eettisiä näkökulmia</a:t>
            </a:r>
          </a:p>
        </p:txBody>
      </p:sp>
      <p:sp>
        <p:nvSpPr>
          <p:cNvPr id="22" name="Text Placeholder 21">
            <a:extLst>
              <a:ext uri="{FF2B5EF4-FFF2-40B4-BE49-F238E27FC236}">
                <a16:creationId xmlns:a16="http://schemas.microsoft.com/office/drawing/2014/main" id="{80B694CE-053D-0059-C5C8-F65024F265E8}"/>
              </a:ext>
            </a:extLst>
          </p:cNvPr>
          <p:cNvSpPr>
            <a:spLocks noGrp="1"/>
          </p:cNvSpPr>
          <p:nvPr>
            <p:ph type="body" sz="quarter" idx="59"/>
          </p:nvPr>
        </p:nvSpPr>
        <p:spPr>
          <a:xfrm>
            <a:off x="2743192" y="3985972"/>
            <a:ext cx="5153030" cy="1022793"/>
          </a:xfrm>
        </p:spPr>
        <p:txBody>
          <a:bodyPr/>
          <a:lstStyle/>
          <a:p>
            <a:r>
              <a:rPr lang="fi-FI" sz="1000"/>
              <a:t>Mitä eettisiä näkökulmia tekoälyn käytössä tulee huomioida? </a:t>
            </a:r>
          </a:p>
          <a:p>
            <a:r>
              <a:rPr lang="fi-FI" sz="1000"/>
              <a:t>Miten arvioida tekoälyn käytön vaikutuksia?</a:t>
            </a:r>
          </a:p>
          <a:p>
            <a:r>
              <a:rPr lang="fi-FI" sz="1000"/>
              <a:t>Millaisia vaikutuksia tekoälyllä voi olla yksilöön ja yhteiskuntaan?</a:t>
            </a:r>
          </a:p>
          <a:p>
            <a:r>
              <a:rPr lang="fi-FI" sz="1000"/>
              <a:t>Miten arvioida tekoälyn käytön eettisten periaatteiden toteutumista työssäsi?</a:t>
            </a:r>
          </a:p>
          <a:p>
            <a:r>
              <a:rPr lang="fi-FI" sz="1000"/>
              <a:t>Esimerkkejä tekoälyn eettisistä näkökulmista eri toimialoilla</a:t>
            </a:r>
          </a:p>
        </p:txBody>
      </p:sp>
      <p:sp>
        <p:nvSpPr>
          <p:cNvPr id="53" name="Text Placeholder 5">
            <a:extLst>
              <a:ext uri="{FF2B5EF4-FFF2-40B4-BE49-F238E27FC236}">
                <a16:creationId xmlns:a16="http://schemas.microsoft.com/office/drawing/2014/main" id="{54919FFE-287C-7777-2DC3-EAA3BDC5193D}"/>
              </a:ext>
            </a:extLst>
          </p:cNvPr>
          <p:cNvSpPr txBox="1">
            <a:spLocks/>
          </p:cNvSpPr>
          <p:nvPr/>
        </p:nvSpPr>
        <p:spPr>
          <a:xfrm>
            <a:off x="7943845" y="3974643"/>
            <a:ext cx="3959660" cy="1040895"/>
          </a:xfrm>
          <a:prstGeom prst="rect">
            <a:avLst/>
          </a:prstGeom>
          <a:solidFill>
            <a:srgbClr val="F0F5F5"/>
          </a:solidFill>
        </p:spPr>
        <p:txBody>
          <a:bodyPr vert="horz" lIns="72000" tIns="72000" rIns="72000" bIns="72000" rtlCol="0" anchor="t">
            <a:noAutofit/>
          </a:bodyPr>
          <a:lstStyle>
            <a:lvl1pPr marL="0" indent="0" algn="l" defTabSz="914400" rtl="0" eaLnBrk="1" latinLnBrk="0" hangingPunct="1">
              <a:lnSpc>
                <a:spcPct val="100000"/>
              </a:lnSpc>
              <a:spcBef>
                <a:spcPts val="0"/>
              </a:spcBef>
              <a:buClr>
                <a:schemeClr val="accent1"/>
              </a:buClr>
              <a:buFont typeface="Arial" panose="020B0604020202020204" pitchFamily="34" charset="0"/>
              <a:buNone/>
              <a:tabLst/>
              <a:defRPr sz="1100" b="0" i="0" kern="800" spc="-40" baseline="0">
                <a:solidFill>
                  <a:schemeClr val="tx1"/>
                </a:solidFill>
                <a:latin typeface="+mn-lt"/>
                <a:ea typeface="+mn-ea"/>
                <a:cs typeface="+mn-cs"/>
              </a:defRPr>
            </a:lvl1pPr>
            <a:lvl2pPr marL="268287" indent="0" algn="l" defTabSz="914400" rtl="0" eaLnBrk="1" latinLnBrk="0" hangingPunct="1">
              <a:lnSpc>
                <a:spcPct val="100000"/>
              </a:lnSpc>
              <a:spcBef>
                <a:spcPts val="500"/>
              </a:spcBef>
              <a:buClr>
                <a:schemeClr val="accent1"/>
              </a:buClr>
              <a:buFontTx/>
              <a:buNone/>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Wingdings" panose="05000000000000000000" pitchFamily="2" charset="2"/>
              <a:buChar char="ü"/>
            </a:pPr>
            <a:r>
              <a:rPr lang="fi-FI" sz="1000" spc="-40">
                <a:ea typeface="+mn-lt"/>
                <a:cs typeface="+mn-lt"/>
              </a:rPr>
              <a:t>Ymmärtää </a:t>
            </a:r>
            <a:r>
              <a:rPr lang="fi-FI" sz="1000">
                <a:ea typeface="+mn-lt"/>
                <a:cs typeface="+mn-lt"/>
              </a:rPr>
              <a:t>tekoälyn käytön eettisiä periaatteita </a:t>
            </a:r>
          </a:p>
          <a:p>
            <a:pPr marL="171450" indent="-171450">
              <a:buFont typeface="Wingdings" panose="05000000000000000000" pitchFamily="2" charset="2"/>
              <a:buChar char="ü"/>
            </a:pPr>
            <a:r>
              <a:rPr lang="fi-FI" sz="1000" spc="-40">
                <a:ea typeface="+mn-lt"/>
                <a:cs typeface="+mn-lt"/>
              </a:rPr>
              <a:t>Ymmärtää millaisia vaikutuksia tekoälyn käytöllä voi olla</a:t>
            </a:r>
          </a:p>
          <a:p>
            <a:pPr marL="171450" indent="-171450">
              <a:buFont typeface="Wingdings" panose="05000000000000000000" pitchFamily="2" charset="2"/>
              <a:buChar char="ü"/>
            </a:pPr>
            <a:r>
              <a:rPr lang="fi-FI" sz="1000" spc="-40">
                <a:solidFill>
                  <a:schemeClr val="tx1"/>
                </a:solidFill>
                <a:ea typeface="+mn-lt"/>
                <a:cs typeface="+mn-lt"/>
              </a:rPr>
              <a:t>Oppia arvioimaan tekoälyn käyt</a:t>
            </a:r>
            <a:r>
              <a:rPr lang="fi-FI" sz="1000" spc="-40">
                <a:ea typeface="+mn-lt"/>
                <a:cs typeface="+mn-lt"/>
              </a:rPr>
              <a:t>ön eettisiä näkökulmia</a:t>
            </a:r>
            <a:r>
              <a:rPr lang="fi-FI" sz="1000" spc="-40">
                <a:solidFill>
                  <a:schemeClr val="tx1"/>
                </a:solidFill>
                <a:ea typeface="+mn-lt"/>
                <a:cs typeface="+mn-lt"/>
              </a:rPr>
              <a:t> omassa työssä</a:t>
            </a:r>
          </a:p>
          <a:p>
            <a:endParaRPr lang="fi-FI" sz="1000"/>
          </a:p>
          <a:p>
            <a:endParaRPr lang="fi-FI" sz="1000"/>
          </a:p>
        </p:txBody>
      </p:sp>
      <p:sp>
        <p:nvSpPr>
          <p:cNvPr id="30" name="Text Placeholder 29">
            <a:extLst>
              <a:ext uri="{FF2B5EF4-FFF2-40B4-BE49-F238E27FC236}">
                <a16:creationId xmlns:a16="http://schemas.microsoft.com/office/drawing/2014/main" id="{C088F8C2-47D4-8B5C-2E18-077BE42FCD3F}"/>
              </a:ext>
            </a:extLst>
          </p:cNvPr>
          <p:cNvSpPr>
            <a:spLocks noGrp="1"/>
          </p:cNvSpPr>
          <p:nvPr>
            <p:ph type="body" sz="quarter" idx="67"/>
          </p:nvPr>
        </p:nvSpPr>
        <p:spPr>
          <a:xfrm>
            <a:off x="670669" y="5058412"/>
            <a:ext cx="2024897" cy="811064"/>
          </a:xfrm>
          <a:solidFill>
            <a:schemeClr val="bg2"/>
          </a:solidFill>
        </p:spPr>
        <p:txBody>
          <a:bodyPr lIns="0"/>
          <a:lstStyle/>
          <a:p>
            <a:pPr marL="91440"/>
            <a:r>
              <a:rPr lang="fi-FI" sz="1050">
                <a:solidFill>
                  <a:schemeClr val="tx1"/>
                </a:solidFill>
                <a:latin typeface="+mj-lt"/>
              </a:rPr>
              <a:t>5. Tekoälyn sääntely</a:t>
            </a:r>
          </a:p>
        </p:txBody>
      </p:sp>
      <p:sp>
        <p:nvSpPr>
          <p:cNvPr id="26" name="Text Placeholder 25">
            <a:extLst>
              <a:ext uri="{FF2B5EF4-FFF2-40B4-BE49-F238E27FC236}">
                <a16:creationId xmlns:a16="http://schemas.microsoft.com/office/drawing/2014/main" id="{EC10F5CD-3B5D-DBB1-19FB-D41EB8A355EE}"/>
              </a:ext>
            </a:extLst>
          </p:cNvPr>
          <p:cNvSpPr>
            <a:spLocks noGrp="1"/>
          </p:cNvSpPr>
          <p:nvPr>
            <p:ph type="body" sz="quarter" idx="63"/>
          </p:nvPr>
        </p:nvSpPr>
        <p:spPr>
          <a:xfrm>
            <a:off x="2743191" y="5069439"/>
            <a:ext cx="5153030" cy="816041"/>
          </a:xfrm>
        </p:spPr>
        <p:txBody>
          <a:bodyPr/>
          <a:lstStyle/>
          <a:p>
            <a:r>
              <a:rPr lang="fi-FI" sz="1000"/>
              <a:t>Mitä tekoälyä koskevat säädökset määräävät? </a:t>
            </a:r>
          </a:p>
          <a:p>
            <a:r>
              <a:rPr lang="fi-FI" sz="1000"/>
              <a:t>Miten tekoälyjärjestelmien riskejä luokitellaan?</a:t>
            </a:r>
          </a:p>
          <a:p>
            <a:r>
              <a:rPr lang="fi-FI" sz="1000"/>
              <a:t>Miten sääntely ohjaa tekoälyn käyttöä hyvinvointialueilla?</a:t>
            </a:r>
          </a:p>
          <a:p>
            <a:r>
              <a:rPr lang="fi-FI" sz="1000"/>
              <a:t>Miten arvioida tekoälyn tuottamia tuloksia?</a:t>
            </a:r>
          </a:p>
          <a:p>
            <a:endParaRPr lang="fi-FI" sz="1000"/>
          </a:p>
          <a:p>
            <a:endParaRPr lang="fi-FI" sz="1000"/>
          </a:p>
        </p:txBody>
      </p:sp>
      <p:sp>
        <p:nvSpPr>
          <p:cNvPr id="52" name="Text Placeholder 5">
            <a:extLst>
              <a:ext uri="{FF2B5EF4-FFF2-40B4-BE49-F238E27FC236}">
                <a16:creationId xmlns:a16="http://schemas.microsoft.com/office/drawing/2014/main" id="{6CE41F86-3006-FFA3-8B71-90300F424F4D}"/>
              </a:ext>
            </a:extLst>
          </p:cNvPr>
          <p:cNvSpPr txBox="1">
            <a:spLocks/>
          </p:cNvSpPr>
          <p:nvPr/>
        </p:nvSpPr>
        <p:spPr>
          <a:xfrm>
            <a:off x="7943843" y="5064439"/>
            <a:ext cx="3959660" cy="816040"/>
          </a:xfrm>
          <a:prstGeom prst="rect">
            <a:avLst/>
          </a:prstGeom>
          <a:solidFill>
            <a:srgbClr val="F0F5F5"/>
          </a:solidFill>
        </p:spPr>
        <p:txBody>
          <a:bodyPr vert="horz" lIns="72000" tIns="72000" rIns="72000" bIns="72000" rtlCol="0" anchor="t">
            <a:noAutofit/>
          </a:bodyPr>
          <a:lstStyle>
            <a:lvl1pPr marL="0" indent="0" algn="l" defTabSz="914400" rtl="0" eaLnBrk="1" latinLnBrk="0" hangingPunct="1">
              <a:lnSpc>
                <a:spcPct val="100000"/>
              </a:lnSpc>
              <a:spcBef>
                <a:spcPts val="0"/>
              </a:spcBef>
              <a:buClr>
                <a:schemeClr val="accent1"/>
              </a:buClr>
              <a:buFont typeface="Arial" panose="020B0604020202020204" pitchFamily="34" charset="0"/>
              <a:buNone/>
              <a:tabLst/>
              <a:defRPr sz="1100" b="0" i="0" kern="800" spc="-40" baseline="0">
                <a:solidFill>
                  <a:schemeClr val="tx1"/>
                </a:solidFill>
                <a:latin typeface="+mn-lt"/>
                <a:ea typeface="+mn-ea"/>
                <a:cs typeface="+mn-cs"/>
              </a:defRPr>
            </a:lvl1pPr>
            <a:lvl2pPr marL="268287" indent="0" algn="l" defTabSz="914400" rtl="0" eaLnBrk="1" latinLnBrk="0" hangingPunct="1">
              <a:lnSpc>
                <a:spcPct val="100000"/>
              </a:lnSpc>
              <a:spcBef>
                <a:spcPts val="500"/>
              </a:spcBef>
              <a:buClr>
                <a:schemeClr val="accent1"/>
              </a:buClr>
              <a:buFontTx/>
              <a:buNone/>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Wingdings" panose="05000000000000000000" pitchFamily="2" charset="2"/>
              <a:buChar char="ü"/>
            </a:pPr>
            <a:r>
              <a:rPr lang="fi-FI" sz="1000">
                <a:ea typeface="+mn-lt"/>
                <a:cs typeface="+mn-lt"/>
              </a:rPr>
              <a:t>Ymmärtää mitä velvoitteita sääntely asettaa tekoälyn käytölle hyvinvointialueiden toimintakentässä</a:t>
            </a:r>
          </a:p>
          <a:p>
            <a:pPr marL="171450" indent="-171450">
              <a:buFont typeface="Wingdings" panose="05000000000000000000" pitchFamily="2" charset="2"/>
              <a:buChar char="ü"/>
            </a:pPr>
            <a:r>
              <a:rPr lang="fi-FI" sz="1000">
                <a:ea typeface="+mn-lt"/>
                <a:cs typeface="+mn-lt"/>
              </a:rPr>
              <a:t>Ymmärtää tekoälyn käyttöön liittyvät työntekijän vastuut</a:t>
            </a:r>
          </a:p>
          <a:p>
            <a:pPr marL="171450" indent="-171450">
              <a:buFont typeface="Wingdings" panose="05000000000000000000" pitchFamily="2" charset="2"/>
              <a:buChar char="ü"/>
            </a:pPr>
            <a:r>
              <a:rPr lang="fi-FI" sz="1000">
                <a:ea typeface="+mn-lt"/>
                <a:cs typeface="+mn-lt"/>
              </a:rPr>
              <a:t>Ymmärtää miten käyttää tekoälyä vastuullisesti omassa työssä</a:t>
            </a:r>
          </a:p>
        </p:txBody>
      </p:sp>
      <p:sp>
        <p:nvSpPr>
          <p:cNvPr id="36" name="Text Placeholder 30">
            <a:extLst>
              <a:ext uri="{FF2B5EF4-FFF2-40B4-BE49-F238E27FC236}">
                <a16:creationId xmlns:a16="http://schemas.microsoft.com/office/drawing/2014/main" id="{8D6C542D-2325-3457-60E0-DE557EE6DD98}"/>
              </a:ext>
            </a:extLst>
          </p:cNvPr>
          <p:cNvSpPr txBox="1">
            <a:spLocks/>
          </p:cNvSpPr>
          <p:nvPr/>
        </p:nvSpPr>
        <p:spPr>
          <a:xfrm>
            <a:off x="670671" y="5934112"/>
            <a:ext cx="2024898" cy="518570"/>
          </a:xfrm>
          <a:prstGeom prst="rect">
            <a:avLst/>
          </a:prstGeom>
          <a:solidFill>
            <a:schemeClr val="bg2"/>
          </a:solidFill>
        </p:spPr>
        <p:txBody>
          <a:bodyPr vert="horz" lIns="0" tIns="72000" rIns="0" bIns="0" rtlCol="0" anchor="t">
            <a:noAutofit/>
          </a:bodyPr>
          <a:lstStyle>
            <a:lvl1pPr marL="0" indent="0" algn="l" defTabSz="914400" rtl="0" eaLnBrk="1" latinLnBrk="0" hangingPunct="1">
              <a:lnSpc>
                <a:spcPct val="90000"/>
              </a:lnSpc>
              <a:spcBef>
                <a:spcPts val="0"/>
              </a:spcBef>
              <a:buClr>
                <a:schemeClr val="accent1"/>
              </a:buClr>
              <a:buFont typeface="Arial" panose="020B0604020202020204" pitchFamily="34" charset="0"/>
              <a:buNone/>
              <a:tabLst/>
              <a:defRPr sz="800" b="0" i="0" kern="800" spc="-40" baseline="0">
                <a:solidFill>
                  <a:schemeClr val="tx2"/>
                </a:solidFill>
                <a:latin typeface="+mn-lt"/>
                <a:ea typeface="+mn-ea"/>
                <a:cs typeface="+mn-cs"/>
              </a:defRPr>
            </a:lvl1pPr>
            <a:lvl2pPr marL="268287" indent="0" algn="l" defTabSz="914400" rtl="0" eaLnBrk="1" latinLnBrk="0" hangingPunct="1">
              <a:lnSpc>
                <a:spcPct val="100000"/>
              </a:lnSpc>
              <a:spcBef>
                <a:spcPts val="500"/>
              </a:spcBef>
              <a:buClr>
                <a:schemeClr val="accent1"/>
              </a:buClr>
              <a:buFontTx/>
              <a:buNone/>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a:r>
              <a:rPr lang="fi-FI" sz="1050">
                <a:solidFill>
                  <a:schemeClr val="tx1"/>
                </a:solidFill>
                <a:latin typeface="+mj-lt"/>
              </a:rPr>
              <a:t>6. Tarkistuskysymykset ja vastaukset</a:t>
            </a:r>
          </a:p>
        </p:txBody>
      </p:sp>
      <p:sp>
        <p:nvSpPr>
          <p:cNvPr id="39" name="Text Placeholder 21">
            <a:extLst>
              <a:ext uri="{FF2B5EF4-FFF2-40B4-BE49-F238E27FC236}">
                <a16:creationId xmlns:a16="http://schemas.microsoft.com/office/drawing/2014/main" id="{81C8DE7B-CACE-A8D7-955A-7EE41DAB5884}"/>
              </a:ext>
            </a:extLst>
          </p:cNvPr>
          <p:cNvSpPr txBox="1">
            <a:spLocks/>
          </p:cNvSpPr>
          <p:nvPr/>
        </p:nvSpPr>
        <p:spPr>
          <a:xfrm>
            <a:off x="2743191" y="5934111"/>
            <a:ext cx="5153030" cy="518570"/>
          </a:xfrm>
          <a:prstGeom prst="rect">
            <a:avLst/>
          </a:prstGeom>
          <a:solidFill>
            <a:srgbClr val="F0F5F5"/>
          </a:solidFill>
        </p:spPr>
        <p:txBody>
          <a:bodyPr vert="horz" lIns="72000" tIns="72000" rIns="72000" bIns="72000" rtlCol="0" anchor="t">
            <a:noAutofit/>
          </a:bodyPr>
          <a:lstStyle>
            <a:lvl1pPr marL="88900" indent="-88900" algn="l" defTabSz="914400" rtl="0" eaLnBrk="1" latinLnBrk="0" hangingPunct="1">
              <a:lnSpc>
                <a:spcPct val="90000"/>
              </a:lnSpc>
              <a:spcBef>
                <a:spcPts val="0"/>
              </a:spcBef>
              <a:spcAft>
                <a:spcPts val="400"/>
              </a:spcAft>
              <a:buClr>
                <a:schemeClr val="accent1"/>
              </a:buClr>
              <a:buFont typeface="Arial" panose="020B0604020202020204" pitchFamily="34" charset="0"/>
              <a:buChar char="•"/>
              <a:tabLst/>
              <a:defRPr sz="1100" b="0" i="0" kern="800" spc="-40" baseline="0">
                <a:solidFill>
                  <a:schemeClr val="tx1"/>
                </a:solidFill>
                <a:latin typeface="+mn-lt"/>
                <a:ea typeface="+mn-ea"/>
                <a:cs typeface="+mn-cs"/>
              </a:defRPr>
            </a:lvl1pPr>
            <a:lvl2pPr marL="225425" indent="-88900" algn="l" defTabSz="914400" rtl="0" eaLnBrk="1" latinLnBrk="0" hangingPunct="1">
              <a:lnSpc>
                <a:spcPct val="90000"/>
              </a:lnSpc>
              <a:spcBef>
                <a:spcPts val="0"/>
              </a:spcBef>
              <a:spcAft>
                <a:spcPts val="400"/>
              </a:spcAft>
              <a:buClr>
                <a:schemeClr val="accent2"/>
              </a:buClr>
              <a:buFont typeface="Arial" panose="020B0604020202020204" pitchFamily="34" charset="0"/>
              <a:buChar char="•"/>
              <a:tabLst/>
              <a:defRPr lang="en-GB" sz="1000" b="0" i="0" kern="1000" spc="-30" baseline="0" dirty="0" smtClean="0">
                <a:solidFill>
                  <a:srgbClr val="647D83"/>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000"/>
              <a:t>Tarkistuskysymykset ja mallivastaukset</a:t>
            </a:r>
          </a:p>
        </p:txBody>
      </p:sp>
      <p:sp>
        <p:nvSpPr>
          <p:cNvPr id="54" name="Text Placeholder 5">
            <a:extLst>
              <a:ext uri="{FF2B5EF4-FFF2-40B4-BE49-F238E27FC236}">
                <a16:creationId xmlns:a16="http://schemas.microsoft.com/office/drawing/2014/main" id="{89FD8FFB-717F-6703-B1DF-148483C92AA8}"/>
              </a:ext>
            </a:extLst>
          </p:cNvPr>
          <p:cNvSpPr txBox="1">
            <a:spLocks/>
          </p:cNvSpPr>
          <p:nvPr/>
        </p:nvSpPr>
        <p:spPr>
          <a:xfrm>
            <a:off x="7943842" y="5934117"/>
            <a:ext cx="3959661" cy="513942"/>
          </a:xfrm>
          <a:prstGeom prst="rect">
            <a:avLst/>
          </a:prstGeom>
          <a:solidFill>
            <a:srgbClr val="F0F5F5"/>
          </a:solidFill>
        </p:spPr>
        <p:txBody>
          <a:bodyPr vert="horz" lIns="72000" tIns="72000" rIns="72000" bIns="72000" rtlCol="0" anchor="t">
            <a:noAutofit/>
          </a:bodyPr>
          <a:lstStyle>
            <a:lvl1pPr marL="0" indent="0" algn="l" defTabSz="914400" rtl="0" eaLnBrk="1" latinLnBrk="0" hangingPunct="1">
              <a:lnSpc>
                <a:spcPct val="100000"/>
              </a:lnSpc>
              <a:spcBef>
                <a:spcPts val="0"/>
              </a:spcBef>
              <a:buClr>
                <a:schemeClr val="accent1"/>
              </a:buClr>
              <a:buFont typeface="Arial" panose="020B0604020202020204" pitchFamily="34" charset="0"/>
              <a:buNone/>
              <a:tabLst/>
              <a:defRPr sz="1100" b="0" i="0" kern="800" spc="-40" baseline="0">
                <a:solidFill>
                  <a:schemeClr val="tx1"/>
                </a:solidFill>
                <a:latin typeface="+mn-lt"/>
                <a:ea typeface="+mn-ea"/>
                <a:cs typeface="+mn-cs"/>
              </a:defRPr>
            </a:lvl1pPr>
            <a:lvl2pPr marL="268287" indent="0" algn="l" defTabSz="914400" rtl="0" eaLnBrk="1" latinLnBrk="0" hangingPunct="1">
              <a:lnSpc>
                <a:spcPct val="100000"/>
              </a:lnSpc>
              <a:spcBef>
                <a:spcPts val="500"/>
              </a:spcBef>
              <a:buClr>
                <a:schemeClr val="accent1"/>
              </a:buClr>
              <a:buFontTx/>
              <a:buNone/>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Font typeface="Wingdings" panose="05000000000000000000" pitchFamily="2" charset="2"/>
              <a:buChar char="ü"/>
            </a:pPr>
            <a:r>
              <a:rPr lang="fi-FI" sz="1000"/>
              <a:t>Varmistaa ymmärryksesi tekoälyn lukutaidon merkityksestä ja tekoälyn lukutaidon perusteista</a:t>
            </a:r>
          </a:p>
        </p:txBody>
      </p:sp>
    </p:spTree>
    <p:extLst>
      <p:ext uri="{BB962C8B-B14F-4D97-AF65-F5344CB8AC3E}">
        <p14:creationId xmlns:p14="http://schemas.microsoft.com/office/powerpoint/2010/main" val="1901720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0F5F5"/>
        </a:solidFill>
        <a:effectLst/>
      </p:bgPr>
    </p:bg>
    <p:spTree>
      <p:nvGrpSpPr>
        <p:cNvPr id="1" name="">
          <a:extLst>
            <a:ext uri="{FF2B5EF4-FFF2-40B4-BE49-F238E27FC236}">
              <a16:creationId xmlns:a16="http://schemas.microsoft.com/office/drawing/2014/main" id="{8CE1C629-0EE4-40C0-57E3-633036F143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D49D32-10E4-C368-A6CC-5E05B1679811}"/>
              </a:ext>
            </a:extLst>
          </p:cNvPr>
          <p:cNvSpPr>
            <a:spLocks noGrp="1"/>
          </p:cNvSpPr>
          <p:nvPr>
            <p:ph type="title"/>
          </p:nvPr>
        </p:nvSpPr>
        <p:spPr/>
        <p:txBody>
          <a:bodyPr/>
          <a:lstStyle/>
          <a:p>
            <a:r>
              <a:rPr lang="fi-FI"/>
              <a:t>Esimerkkejä tekoälyn eettisistä näkökulmista pelastustoimessa</a:t>
            </a:r>
          </a:p>
        </p:txBody>
      </p:sp>
      <p:sp>
        <p:nvSpPr>
          <p:cNvPr id="3" name="Text Placeholder 2">
            <a:extLst>
              <a:ext uri="{FF2B5EF4-FFF2-40B4-BE49-F238E27FC236}">
                <a16:creationId xmlns:a16="http://schemas.microsoft.com/office/drawing/2014/main" id="{3CD745A3-BA21-E8C6-C64C-DE44C6BE0E56}"/>
              </a:ext>
            </a:extLst>
          </p:cNvPr>
          <p:cNvSpPr>
            <a:spLocks noGrp="1"/>
          </p:cNvSpPr>
          <p:nvPr>
            <p:ph type="body" sz="quarter" idx="13"/>
          </p:nvPr>
        </p:nvSpPr>
        <p:spPr/>
        <p:txBody>
          <a:bodyPr/>
          <a:lstStyle/>
          <a:p>
            <a:r>
              <a:rPr lang="fi-FI"/>
              <a:t>4. Eettisiä näkökulmia</a:t>
            </a:r>
          </a:p>
        </p:txBody>
      </p:sp>
      <p:sp>
        <p:nvSpPr>
          <p:cNvPr id="5" name="Slide Number Placeholder 4">
            <a:extLst>
              <a:ext uri="{FF2B5EF4-FFF2-40B4-BE49-F238E27FC236}">
                <a16:creationId xmlns:a16="http://schemas.microsoft.com/office/drawing/2014/main" id="{6D798118-D820-6E1B-9D26-3A381806620B}"/>
              </a:ext>
            </a:extLst>
          </p:cNvPr>
          <p:cNvSpPr>
            <a:spLocks noGrp="1"/>
          </p:cNvSpPr>
          <p:nvPr>
            <p:ph type="sldNum" sz="quarter" idx="16"/>
          </p:nvPr>
        </p:nvSpPr>
        <p:spPr/>
        <p:txBody>
          <a:bodyPr/>
          <a:lstStyle/>
          <a:p>
            <a:fld id="{B64FCF4A-2F3F-4397-9C44-D2344643394B}" type="slidenum">
              <a:rPr lang="fi-FI" smtClean="0"/>
              <a:pPr/>
              <a:t>30</a:t>
            </a:fld>
            <a:endParaRPr lang="fi-FI"/>
          </a:p>
        </p:txBody>
      </p:sp>
      <p:sp>
        <p:nvSpPr>
          <p:cNvPr id="12" name="Round Same Side Corner Rectangle 11">
            <a:extLst>
              <a:ext uri="{FF2B5EF4-FFF2-40B4-BE49-F238E27FC236}">
                <a16:creationId xmlns:a16="http://schemas.microsoft.com/office/drawing/2014/main" id="{E6DB258B-BCB3-8F13-A702-47C0549958F4}"/>
              </a:ext>
            </a:extLst>
          </p:cNvPr>
          <p:cNvSpPr/>
          <p:nvPr/>
        </p:nvSpPr>
        <p:spPr>
          <a:xfrm>
            <a:off x="7896226" y="0"/>
            <a:ext cx="3600449" cy="324100"/>
          </a:xfrm>
          <a:prstGeom prst="round2SameRect">
            <a:avLst>
              <a:gd name="adj1" fmla="val 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a:solidFill>
                  <a:schemeClr val="tx1"/>
                </a:solidFill>
              </a:rPr>
              <a:t>Pelastustoimi</a:t>
            </a:r>
          </a:p>
        </p:txBody>
      </p:sp>
      <p:sp>
        <p:nvSpPr>
          <p:cNvPr id="8" name="Content Placeholder 7">
            <a:extLst>
              <a:ext uri="{FF2B5EF4-FFF2-40B4-BE49-F238E27FC236}">
                <a16:creationId xmlns:a16="http://schemas.microsoft.com/office/drawing/2014/main" id="{E811BDCB-91BE-9DFE-1760-AE930672781D}"/>
              </a:ext>
            </a:extLst>
          </p:cNvPr>
          <p:cNvSpPr>
            <a:spLocks noGrp="1"/>
          </p:cNvSpPr>
          <p:nvPr>
            <p:ph sz="quarter" idx="17"/>
          </p:nvPr>
        </p:nvSpPr>
        <p:spPr>
          <a:xfrm>
            <a:off x="695326" y="1912346"/>
            <a:ext cx="7180582" cy="575534"/>
          </a:xfrm>
        </p:spPr>
        <p:txBody>
          <a:bodyPr/>
          <a:lstStyle/>
          <a:p>
            <a:r>
              <a:rPr lang="fi-FI"/>
              <a:t>Pelastustoimen tulee turvata kaikkien kansalaisten yhdenvertainen kohtelu ja turvallisuus. Tekoälyn myötä nämä teemat korostuvat.</a:t>
            </a:r>
          </a:p>
        </p:txBody>
      </p:sp>
      <p:sp>
        <p:nvSpPr>
          <p:cNvPr id="7" name="Content Placeholder 6">
            <a:extLst>
              <a:ext uri="{FF2B5EF4-FFF2-40B4-BE49-F238E27FC236}">
                <a16:creationId xmlns:a16="http://schemas.microsoft.com/office/drawing/2014/main" id="{C5FFA609-2BD5-0D94-34B6-03DC464167F9}"/>
              </a:ext>
            </a:extLst>
          </p:cNvPr>
          <p:cNvSpPr>
            <a:spLocks noGrp="1"/>
          </p:cNvSpPr>
          <p:nvPr>
            <p:ph sz="quarter" idx="10"/>
          </p:nvPr>
        </p:nvSpPr>
        <p:spPr>
          <a:xfrm>
            <a:off x="695323" y="2669276"/>
            <a:ext cx="5078942" cy="3991822"/>
          </a:xfrm>
        </p:spPr>
        <p:txBody>
          <a:bodyPr/>
          <a:lstStyle/>
          <a:p>
            <a:r>
              <a:rPr lang="fi-FI">
                <a:solidFill>
                  <a:schemeClr val="tx1"/>
                </a:solidFill>
              </a:rPr>
              <a:t>Resurssien jakaminen</a:t>
            </a:r>
          </a:p>
          <a:p>
            <a:pPr lvl="1"/>
            <a:r>
              <a:rPr lang="fi-FI">
                <a:solidFill>
                  <a:schemeClr val="tx1"/>
                </a:solidFill>
              </a:rPr>
              <a:t>Tekoäly voi auttaa resurssien kohdentamisessa, kuten palokuntien ja ensihoidon reitityksessä. Eettisesti on varmistettava, että tekoäly ei syrji syrjäseutuja tai vähemmistöjä.</a:t>
            </a:r>
          </a:p>
          <a:p>
            <a:r>
              <a:rPr lang="fi-FI">
                <a:solidFill>
                  <a:schemeClr val="tx1"/>
                </a:solidFill>
              </a:rPr>
              <a:t>Riskien arviointi</a:t>
            </a:r>
          </a:p>
          <a:p>
            <a:pPr lvl="1"/>
            <a:r>
              <a:rPr lang="fi-FI">
                <a:solidFill>
                  <a:schemeClr val="tx1"/>
                </a:solidFill>
              </a:rPr>
              <a:t> Tekoäly analysoi sää- ja maantiededataa, ennustaen tulipaloja tai tulvia. Tärkeää on varmistaa, että ennusteet perustuvat läpinäkyviin ja perusteltuihin parametreihin.</a:t>
            </a:r>
          </a:p>
        </p:txBody>
      </p:sp>
      <p:sp>
        <p:nvSpPr>
          <p:cNvPr id="9" name="Content Placeholder 8">
            <a:extLst>
              <a:ext uri="{FF2B5EF4-FFF2-40B4-BE49-F238E27FC236}">
                <a16:creationId xmlns:a16="http://schemas.microsoft.com/office/drawing/2014/main" id="{AF9494C2-3DFE-FF7E-2B63-5D8F16E51B02}"/>
              </a:ext>
            </a:extLst>
          </p:cNvPr>
          <p:cNvSpPr>
            <a:spLocks noGrp="1"/>
          </p:cNvSpPr>
          <p:nvPr>
            <p:ph sz="quarter" idx="18"/>
          </p:nvPr>
        </p:nvSpPr>
        <p:spPr>
          <a:xfrm>
            <a:off x="6417733" y="2669276"/>
            <a:ext cx="5078942" cy="3991822"/>
          </a:xfrm>
        </p:spPr>
        <p:txBody>
          <a:bodyPr/>
          <a:lstStyle/>
          <a:p>
            <a:r>
              <a:rPr lang="fi-FI">
                <a:solidFill>
                  <a:schemeClr val="tx1"/>
                </a:solidFill>
              </a:rPr>
              <a:t>Hätäviestintä</a:t>
            </a:r>
          </a:p>
          <a:p>
            <a:pPr lvl="1"/>
            <a:r>
              <a:rPr lang="fi-FI">
                <a:solidFill>
                  <a:schemeClr val="tx1"/>
                </a:solidFill>
              </a:rPr>
              <a:t>Tekoäly voi suodattaa ja analysoida kansalaisilta saapuvia hätäpuheluja. Eettisesti pitää huomioida yksityisyyden suoja ja datan turvallinen käsittely.</a:t>
            </a:r>
          </a:p>
          <a:p>
            <a:r>
              <a:rPr lang="fi-FI">
                <a:solidFill>
                  <a:schemeClr val="tx1"/>
                </a:solidFill>
              </a:rPr>
              <a:t>Koulutus ja simulointi</a:t>
            </a:r>
          </a:p>
          <a:p>
            <a:pPr lvl="1"/>
            <a:r>
              <a:rPr lang="fi-FI">
                <a:solidFill>
                  <a:schemeClr val="tx1"/>
                </a:solidFill>
              </a:rPr>
              <a:t>Tekoäly voi luoda realistisia harjoituksia pelastushenkilöstölle. Harjoitusten suunnittelussa tulee varmistaa, että skenaariot eivät vahvista stereotyyppistä päätöksentekoa tai huononna moraalia.</a:t>
            </a:r>
          </a:p>
        </p:txBody>
      </p:sp>
    </p:spTree>
    <p:extLst>
      <p:ext uri="{BB962C8B-B14F-4D97-AF65-F5344CB8AC3E}">
        <p14:creationId xmlns:p14="http://schemas.microsoft.com/office/powerpoint/2010/main" val="2921480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0F5F5"/>
        </a:solidFill>
        <a:effectLst/>
      </p:bgPr>
    </p:bg>
    <p:spTree>
      <p:nvGrpSpPr>
        <p:cNvPr id="1" name="">
          <a:extLst>
            <a:ext uri="{FF2B5EF4-FFF2-40B4-BE49-F238E27FC236}">
              <a16:creationId xmlns:a16="http://schemas.microsoft.com/office/drawing/2014/main" id="{1F63444B-3E0B-3C41-DF0B-DD266170FE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1A2EFE-955E-7A88-EC8B-50A2384CE96A}"/>
              </a:ext>
            </a:extLst>
          </p:cNvPr>
          <p:cNvSpPr>
            <a:spLocks noGrp="1"/>
          </p:cNvSpPr>
          <p:nvPr>
            <p:ph type="title"/>
          </p:nvPr>
        </p:nvSpPr>
        <p:spPr/>
        <p:txBody>
          <a:bodyPr/>
          <a:lstStyle/>
          <a:p>
            <a:r>
              <a:rPr lang="fi-FI"/>
              <a:t>Esimerkkejä tekoälyn eettisistä näkökulmista SOTEPE-hallinnossa</a:t>
            </a:r>
          </a:p>
        </p:txBody>
      </p:sp>
      <p:sp>
        <p:nvSpPr>
          <p:cNvPr id="3" name="Text Placeholder 2">
            <a:extLst>
              <a:ext uri="{FF2B5EF4-FFF2-40B4-BE49-F238E27FC236}">
                <a16:creationId xmlns:a16="http://schemas.microsoft.com/office/drawing/2014/main" id="{4771F199-3BB8-29FC-A2E2-68E5D30D98D5}"/>
              </a:ext>
            </a:extLst>
          </p:cNvPr>
          <p:cNvSpPr>
            <a:spLocks noGrp="1"/>
          </p:cNvSpPr>
          <p:nvPr>
            <p:ph type="body" sz="quarter" idx="13"/>
          </p:nvPr>
        </p:nvSpPr>
        <p:spPr/>
        <p:txBody>
          <a:bodyPr/>
          <a:lstStyle/>
          <a:p>
            <a:r>
              <a:rPr lang="fi-FI"/>
              <a:t>4. Eettisiä näkökulmia</a:t>
            </a:r>
          </a:p>
        </p:txBody>
      </p:sp>
      <p:sp>
        <p:nvSpPr>
          <p:cNvPr id="5" name="Slide Number Placeholder 4">
            <a:extLst>
              <a:ext uri="{FF2B5EF4-FFF2-40B4-BE49-F238E27FC236}">
                <a16:creationId xmlns:a16="http://schemas.microsoft.com/office/drawing/2014/main" id="{642B01F3-A59E-88E0-2BCA-4AEE89FB8EB9}"/>
              </a:ext>
            </a:extLst>
          </p:cNvPr>
          <p:cNvSpPr>
            <a:spLocks noGrp="1"/>
          </p:cNvSpPr>
          <p:nvPr>
            <p:ph type="sldNum" sz="quarter" idx="16"/>
          </p:nvPr>
        </p:nvSpPr>
        <p:spPr/>
        <p:txBody>
          <a:bodyPr/>
          <a:lstStyle/>
          <a:p>
            <a:fld id="{B64FCF4A-2F3F-4397-9C44-D2344643394B}" type="slidenum">
              <a:rPr lang="fi-FI" smtClean="0"/>
              <a:pPr/>
              <a:t>31</a:t>
            </a:fld>
            <a:endParaRPr lang="fi-FI"/>
          </a:p>
        </p:txBody>
      </p:sp>
      <p:sp>
        <p:nvSpPr>
          <p:cNvPr id="10" name="Round Same Side Corner Rectangle 9">
            <a:extLst>
              <a:ext uri="{FF2B5EF4-FFF2-40B4-BE49-F238E27FC236}">
                <a16:creationId xmlns:a16="http://schemas.microsoft.com/office/drawing/2014/main" id="{28560AFC-D402-4714-75DF-3E3442AF9772}"/>
              </a:ext>
            </a:extLst>
          </p:cNvPr>
          <p:cNvSpPr/>
          <p:nvPr/>
        </p:nvSpPr>
        <p:spPr>
          <a:xfrm>
            <a:off x="7896226" y="0"/>
            <a:ext cx="3600449" cy="324100"/>
          </a:xfrm>
          <a:prstGeom prst="round2SameRect">
            <a:avLst>
              <a:gd name="adj1" fmla="val 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a:solidFill>
                  <a:schemeClr val="tx1"/>
                </a:solidFill>
              </a:rPr>
              <a:t>Hallinto</a:t>
            </a:r>
          </a:p>
        </p:txBody>
      </p:sp>
      <p:sp>
        <p:nvSpPr>
          <p:cNvPr id="8" name="Content Placeholder 7">
            <a:extLst>
              <a:ext uri="{FF2B5EF4-FFF2-40B4-BE49-F238E27FC236}">
                <a16:creationId xmlns:a16="http://schemas.microsoft.com/office/drawing/2014/main" id="{8287BC94-48D9-E4B2-F2DD-A73E85802F5F}"/>
              </a:ext>
            </a:extLst>
          </p:cNvPr>
          <p:cNvSpPr>
            <a:spLocks noGrp="1"/>
          </p:cNvSpPr>
          <p:nvPr>
            <p:ph sz="quarter" idx="17"/>
          </p:nvPr>
        </p:nvSpPr>
        <p:spPr>
          <a:xfrm>
            <a:off x="695326" y="1768923"/>
            <a:ext cx="7180582" cy="575534"/>
          </a:xfrm>
        </p:spPr>
        <p:txBody>
          <a:bodyPr/>
          <a:lstStyle/>
          <a:p>
            <a:r>
              <a:rPr lang="fi-FI"/>
              <a:t>Hallinnollisissa tehtävissä on tärkeä tunnistaa, miten päätökset ja tukitoiminnot vaikuttavat yksilön ja yhteisön tasavertaiseen kohteluun.</a:t>
            </a:r>
          </a:p>
        </p:txBody>
      </p:sp>
      <p:sp>
        <p:nvSpPr>
          <p:cNvPr id="7" name="Content Placeholder 6">
            <a:extLst>
              <a:ext uri="{FF2B5EF4-FFF2-40B4-BE49-F238E27FC236}">
                <a16:creationId xmlns:a16="http://schemas.microsoft.com/office/drawing/2014/main" id="{9080EF07-020B-BE1A-CDA2-AD32F1528564}"/>
              </a:ext>
            </a:extLst>
          </p:cNvPr>
          <p:cNvSpPr>
            <a:spLocks noGrp="1"/>
          </p:cNvSpPr>
          <p:nvPr>
            <p:ph sz="quarter" idx="10"/>
          </p:nvPr>
        </p:nvSpPr>
        <p:spPr>
          <a:xfrm>
            <a:off x="695326" y="2561423"/>
            <a:ext cx="5078942" cy="3991822"/>
          </a:xfrm>
        </p:spPr>
        <p:txBody>
          <a:bodyPr/>
          <a:lstStyle/>
          <a:p>
            <a:r>
              <a:rPr lang="fi-FI">
                <a:solidFill>
                  <a:schemeClr val="tx1"/>
                </a:solidFill>
              </a:rPr>
              <a:t>Resurssien hallinta</a:t>
            </a:r>
          </a:p>
          <a:p>
            <a:pPr lvl="1"/>
            <a:r>
              <a:rPr lang="fi-FI">
                <a:solidFill>
                  <a:schemeClr val="tx1"/>
                </a:solidFill>
              </a:rPr>
              <a:t>Tekoäly voi optimoida työntekijöiden työvuorosuunnittelua ja resurssien kohdentamista. Eettisesti on tärkeää varmistaa, että päätökset ovat reiluja eivätkä aiheuta kohtuuttomia rasitteita tietyille työntekijäryhmille.</a:t>
            </a:r>
          </a:p>
          <a:p>
            <a:r>
              <a:rPr lang="fi-FI">
                <a:solidFill>
                  <a:schemeClr val="tx1"/>
                </a:solidFill>
              </a:rPr>
              <a:t>Datan analysointi</a:t>
            </a:r>
          </a:p>
          <a:p>
            <a:pPr lvl="1"/>
            <a:r>
              <a:rPr lang="fi-FI">
                <a:solidFill>
                  <a:schemeClr val="tx1"/>
                </a:solidFill>
              </a:rPr>
              <a:t>Tekoäly voi analysoida potilasdataa tunnistaakseen trendejä ja tukitarpeita. On varmistettava, että tietosuoja ja yksityisyys säilyvät, eikä tekoälyn käyttö johda syrjiviin päätöksiin.</a:t>
            </a:r>
          </a:p>
        </p:txBody>
      </p:sp>
      <p:sp>
        <p:nvSpPr>
          <p:cNvPr id="9" name="Content Placeholder 8">
            <a:extLst>
              <a:ext uri="{FF2B5EF4-FFF2-40B4-BE49-F238E27FC236}">
                <a16:creationId xmlns:a16="http://schemas.microsoft.com/office/drawing/2014/main" id="{9D34DCEF-FD44-9659-4304-42925C4DA502}"/>
              </a:ext>
            </a:extLst>
          </p:cNvPr>
          <p:cNvSpPr>
            <a:spLocks noGrp="1"/>
          </p:cNvSpPr>
          <p:nvPr>
            <p:ph sz="quarter" idx="18"/>
          </p:nvPr>
        </p:nvSpPr>
        <p:spPr>
          <a:xfrm>
            <a:off x="6417736" y="2561423"/>
            <a:ext cx="5078942" cy="3991822"/>
          </a:xfrm>
        </p:spPr>
        <p:txBody>
          <a:bodyPr/>
          <a:lstStyle/>
          <a:p>
            <a:r>
              <a:rPr lang="fi-FI">
                <a:solidFill>
                  <a:schemeClr val="tx1"/>
                </a:solidFill>
              </a:rPr>
              <a:t>Päätöksenteon tuki</a:t>
            </a:r>
          </a:p>
          <a:p>
            <a:pPr lvl="1"/>
            <a:r>
              <a:rPr lang="fi-FI">
                <a:solidFill>
                  <a:schemeClr val="tx1"/>
                </a:solidFill>
              </a:rPr>
              <a:t>Tekoäly voi auttaa budjetoinnissa ja resurssien jakamisessa perustuen sairaanhoitopiirien tarpeisiin. On tärkeää varmistaa, että laskentamallit ovat läpinäkyviä ja oikeudenmukaisia.</a:t>
            </a:r>
          </a:p>
          <a:p>
            <a:r>
              <a:rPr lang="fi-FI">
                <a:solidFill>
                  <a:schemeClr val="tx1"/>
                </a:solidFill>
              </a:rPr>
              <a:t>Rekrytoinnin tukeminen</a:t>
            </a:r>
          </a:p>
          <a:p>
            <a:pPr lvl="1"/>
            <a:r>
              <a:rPr lang="fi-FI">
                <a:solidFill>
                  <a:schemeClr val="tx1"/>
                </a:solidFill>
              </a:rPr>
              <a:t>Tekoäly voi priorisoida hakemuksia soveltuvuuden perusteella. On huolehdittava, ettei järjestelmä vahvista ennakkoluuloja tai syrji tiettyjä hakijaryhmiä.</a:t>
            </a:r>
          </a:p>
        </p:txBody>
      </p:sp>
    </p:spTree>
    <p:extLst>
      <p:ext uri="{BB962C8B-B14F-4D97-AF65-F5344CB8AC3E}">
        <p14:creationId xmlns:p14="http://schemas.microsoft.com/office/powerpoint/2010/main" val="230053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24764-44CF-F231-EFB7-571E4B097B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8129F5-FB8F-9624-ABE7-5F1A14506CF2}"/>
              </a:ext>
            </a:extLst>
          </p:cNvPr>
          <p:cNvSpPr>
            <a:spLocks noGrp="1"/>
          </p:cNvSpPr>
          <p:nvPr>
            <p:ph type="title"/>
          </p:nvPr>
        </p:nvSpPr>
        <p:spPr/>
        <p:txBody>
          <a:bodyPr/>
          <a:lstStyle/>
          <a:p>
            <a:r>
              <a:rPr lang="fi-FI"/>
              <a:t>Yhteenveto</a:t>
            </a:r>
          </a:p>
        </p:txBody>
      </p:sp>
      <p:sp>
        <p:nvSpPr>
          <p:cNvPr id="6" name="Text Placeholder 5">
            <a:extLst>
              <a:ext uri="{FF2B5EF4-FFF2-40B4-BE49-F238E27FC236}">
                <a16:creationId xmlns:a16="http://schemas.microsoft.com/office/drawing/2014/main" id="{26C5C61F-FEF3-2B30-CA9D-77389C03A12E}"/>
              </a:ext>
            </a:extLst>
          </p:cNvPr>
          <p:cNvSpPr>
            <a:spLocks noGrp="1"/>
          </p:cNvSpPr>
          <p:nvPr>
            <p:ph type="body" sz="quarter" idx="13"/>
          </p:nvPr>
        </p:nvSpPr>
        <p:spPr/>
        <p:txBody>
          <a:bodyPr/>
          <a:lstStyle/>
          <a:p>
            <a:r>
              <a:rPr lang="fi-FI"/>
              <a:t>4. Eettisiä näkökulmia</a:t>
            </a:r>
          </a:p>
        </p:txBody>
      </p:sp>
      <p:sp>
        <p:nvSpPr>
          <p:cNvPr id="5" name="Slide Number Placeholder 4">
            <a:extLst>
              <a:ext uri="{FF2B5EF4-FFF2-40B4-BE49-F238E27FC236}">
                <a16:creationId xmlns:a16="http://schemas.microsoft.com/office/drawing/2014/main" id="{2BC1145B-7C61-3C8F-419F-38DCBD172427}"/>
              </a:ext>
            </a:extLst>
          </p:cNvPr>
          <p:cNvSpPr>
            <a:spLocks noGrp="1"/>
          </p:cNvSpPr>
          <p:nvPr>
            <p:ph type="sldNum" sz="quarter" idx="15"/>
          </p:nvPr>
        </p:nvSpPr>
        <p:spPr/>
        <p:txBody>
          <a:bodyPr/>
          <a:lstStyle/>
          <a:p>
            <a:fld id="{B64FCF4A-2F3F-4397-9C44-D2344643394B}" type="slidenum">
              <a:rPr lang="fi-FI" smtClean="0"/>
              <a:pPr/>
              <a:t>32</a:t>
            </a:fld>
            <a:endParaRPr lang="fi-FI"/>
          </a:p>
        </p:txBody>
      </p:sp>
      <p:sp>
        <p:nvSpPr>
          <p:cNvPr id="17" name="Content Placeholder 16">
            <a:extLst>
              <a:ext uri="{FF2B5EF4-FFF2-40B4-BE49-F238E27FC236}">
                <a16:creationId xmlns:a16="http://schemas.microsoft.com/office/drawing/2014/main" id="{8C571B7D-9F51-9B2A-31D5-D0E00C934A8B}"/>
              </a:ext>
            </a:extLst>
          </p:cNvPr>
          <p:cNvSpPr>
            <a:spLocks noGrp="1"/>
          </p:cNvSpPr>
          <p:nvPr>
            <p:ph sz="quarter" idx="10"/>
          </p:nvPr>
        </p:nvSpPr>
        <p:spPr/>
        <p:txBody>
          <a:bodyPr/>
          <a:lstStyle/>
          <a:p>
            <a:r>
              <a:rPr lang="fi-FI"/>
              <a:t>Eettisten periaatteiden huomioiminen on tekoälyjärjestelmien kehittämisen ja käytön kulmakivi.</a:t>
            </a:r>
          </a:p>
          <a:p>
            <a:r>
              <a:rPr lang="fi-FI"/>
              <a:t>EU:n asettamat luotettavaa tekoälyä koskevat eettiset ohjeet tulee ottaa huomioon tekoälyä käytettäessä.</a:t>
            </a:r>
          </a:p>
          <a:p>
            <a:r>
              <a:rPr lang="fi-FI"/>
              <a:t>Ihmisen tulee aina arvioida tekoälyn tarjoamia suosituksia – ei hyväksyä näitä suoraan.</a:t>
            </a:r>
          </a:p>
        </p:txBody>
      </p:sp>
      <p:sp>
        <p:nvSpPr>
          <p:cNvPr id="29" name="Graphic 44">
            <a:extLst>
              <a:ext uri="{FF2B5EF4-FFF2-40B4-BE49-F238E27FC236}">
                <a16:creationId xmlns:a16="http://schemas.microsoft.com/office/drawing/2014/main" id="{F54255AA-A035-DC98-2D34-DBB00BFF4E25}"/>
              </a:ext>
            </a:extLst>
          </p:cNvPr>
          <p:cNvSpPr txBox="1">
            <a:spLocks/>
          </p:cNvSpPr>
          <p:nvPr/>
        </p:nvSpPr>
        <p:spPr>
          <a:xfrm>
            <a:off x="7483831" y="993386"/>
            <a:ext cx="3682178" cy="1079500"/>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vert="horz" lIns="108000" tIns="108000" rIns="108000" bIns="108000" rtlCol="0" anchor="t">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tabLst/>
              <a:defRPr sz="7000" b="0" i="0" kern="1000" spc="-200" baseline="0">
                <a:solidFill>
                  <a:schemeClr val="accent1"/>
                </a:solidFill>
                <a:latin typeface="+mn-lt"/>
                <a:ea typeface="+mn-ea"/>
                <a:cs typeface="+mn-cs"/>
              </a:defRPr>
            </a:lvl1pPr>
            <a:lvl2pPr marL="312738" indent="-133350" algn="l" defTabSz="914400" rtl="0" eaLnBrk="1" latinLnBrk="0" hangingPunct="1">
              <a:lnSpc>
                <a:spcPct val="100000"/>
              </a:lnSpc>
              <a:spcBef>
                <a:spcPts val="500"/>
              </a:spcBef>
              <a:buClr>
                <a:schemeClr val="accent1"/>
              </a:buClr>
              <a:buFontTx/>
              <a:buChar char="-"/>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200" spc="-30">
                <a:solidFill>
                  <a:schemeClr val="tx1"/>
                </a:solidFill>
                <a:latin typeface="+mj-lt"/>
              </a:rPr>
              <a:t>EETTINEN TEKOÄLYN KÄYTTÖ</a:t>
            </a:r>
          </a:p>
          <a:p>
            <a:r>
              <a:rPr lang="fi-FI" sz="1200" spc="-40">
                <a:solidFill>
                  <a:schemeClr val="tx1"/>
                </a:solidFill>
              </a:rPr>
              <a:t>T</a:t>
            </a:r>
            <a:r>
              <a:rPr lang="fi-FI" sz="1200" kern="1000" cap="none" spc="-40">
                <a:solidFill>
                  <a:schemeClr val="tx1"/>
                </a:solidFill>
              </a:rPr>
              <a:t>ekoälyn käyttöä noudattaen eettisiä periaatteita ja arvoja huomioiden ihmisoikeudet, yksityisyys-, turvallisuus- ja oikeudenmukaisuus periaatteet.</a:t>
            </a:r>
            <a:endParaRPr lang="fi-FI" sz="1200" spc="-30">
              <a:solidFill>
                <a:schemeClr val="tx1"/>
              </a:solidFill>
            </a:endParaRPr>
          </a:p>
        </p:txBody>
      </p:sp>
      <p:sp>
        <p:nvSpPr>
          <p:cNvPr id="3" name="Graphic 44">
            <a:extLst>
              <a:ext uri="{FF2B5EF4-FFF2-40B4-BE49-F238E27FC236}">
                <a16:creationId xmlns:a16="http://schemas.microsoft.com/office/drawing/2014/main" id="{2464F4B5-0ADF-7B71-DC13-D00FF886B433}"/>
              </a:ext>
            </a:extLst>
          </p:cNvPr>
          <p:cNvSpPr txBox="1">
            <a:spLocks/>
          </p:cNvSpPr>
          <p:nvPr/>
        </p:nvSpPr>
        <p:spPr>
          <a:xfrm>
            <a:off x="7483831" y="2269067"/>
            <a:ext cx="3682178" cy="1275682"/>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vert="horz" lIns="108000" tIns="108000" rIns="108000" bIns="108000" rtlCol="0" anchor="t">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tabLst/>
              <a:defRPr sz="7000" b="0" i="0" kern="1000" spc="-200" baseline="0">
                <a:solidFill>
                  <a:schemeClr val="accent1"/>
                </a:solidFill>
                <a:latin typeface="+mn-lt"/>
                <a:ea typeface="+mn-ea"/>
                <a:cs typeface="+mn-cs"/>
              </a:defRPr>
            </a:lvl1pPr>
            <a:lvl2pPr marL="312738" indent="-133350" algn="l" defTabSz="914400" rtl="0" eaLnBrk="1" latinLnBrk="0" hangingPunct="1">
              <a:lnSpc>
                <a:spcPct val="100000"/>
              </a:lnSpc>
              <a:spcBef>
                <a:spcPts val="500"/>
              </a:spcBef>
              <a:buClr>
                <a:schemeClr val="accent1"/>
              </a:buClr>
              <a:buFontTx/>
              <a:buChar char="-"/>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200" spc="-30">
                <a:solidFill>
                  <a:schemeClr val="tx1"/>
                </a:solidFill>
                <a:latin typeface="+mj-lt"/>
              </a:rPr>
              <a:t>EU:N ”LUOTETTAVAA TEKOÄLYÄ KOSKEVAT EETTISET OHJEET”</a:t>
            </a:r>
          </a:p>
          <a:p>
            <a:r>
              <a:rPr lang="fi-FI" sz="1200" spc="-30" noProof="0">
                <a:solidFill>
                  <a:schemeClr val="tx1"/>
                </a:solidFill>
              </a:rPr>
              <a:t>EU:n tekoälyä käsittelevä korkean tason asiantuntijaryhmän listaamat eettisen tekoälyn käytön periaatteet. </a:t>
            </a:r>
            <a:r>
              <a:rPr lang="fi-FI" sz="1200" spc="-30">
                <a:solidFill>
                  <a:schemeClr val="tx1"/>
                </a:solidFill>
                <a:hlinkClick r:id="rId3"/>
              </a:rPr>
              <a:t>Linkki ohjeisiin.</a:t>
            </a:r>
            <a:endParaRPr lang="fi-FI" sz="1200" spc="-30" noProof="0">
              <a:solidFill>
                <a:schemeClr val="tx1"/>
              </a:solidFill>
            </a:endParaRPr>
          </a:p>
        </p:txBody>
      </p:sp>
      <p:sp>
        <p:nvSpPr>
          <p:cNvPr id="4" name="Graphic 44">
            <a:extLst>
              <a:ext uri="{FF2B5EF4-FFF2-40B4-BE49-F238E27FC236}">
                <a16:creationId xmlns:a16="http://schemas.microsoft.com/office/drawing/2014/main" id="{6B1EC312-56A9-7173-F52B-42F9A0452D76}"/>
              </a:ext>
            </a:extLst>
          </p:cNvPr>
          <p:cNvSpPr txBox="1">
            <a:spLocks/>
          </p:cNvSpPr>
          <p:nvPr/>
        </p:nvSpPr>
        <p:spPr>
          <a:xfrm>
            <a:off x="7483831" y="3740930"/>
            <a:ext cx="3682178" cy="1079500"/>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vert="horz" lIns="108000" tIns="108000" rIns="108000" bIns="108000" rtlCol="0" anchor="t">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tabLst/>
              <a:defRPr sz="7000" b="0" i="0" kern="1000" spc="-200" baseline="0">
                <a:solidFill>
                  <a:schemeClr val="accent1"/>
                </a:solidFill>
                <a:latin typeface="+mn-lt"/>
                <a:ea typeface="+mn-ea"/>
                <a:cs typeface="+mn-cs"/>
              </a:defRPr>
            </a:lvl1pPr>
            <a:lvl2pPr marL="312738" indent="-133350" algn="l" defTabSz="914400" rtl="0" eaLnBrk="1" latinLnBrk="0" hangingPunct="1">
              <a:lnSpc>
                <a:spcPct val="100000"/>
              </a:lnSpc>
              <a:spcBef>
                <a:spcPts val="500"/>
              </a:spcBef>
              <a:buClr>
                <a:schemeClr val="accent1"/>
              </a:buClr>
              <a:buFontTx/>
              <a:buChar char="-"/>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200" spc="-30">
                <a:solidFill>
                  <a:schemeClr val="tx1"/>
                </a:solidFill>
                <a:latin typeface="+mj-lt"/>
              </a:rPr>
              <a:t>LÄPINÄKYVYYS</a:t>
            </a:r>
          </a:p>
          <a:p>
            <a:r>
              <a:rPr lang="fi-FI" sz="1200" spc="-30">
                <a:solidFill>
                  <a:schemeClr val="tx1"/>
                </a:solidFill>
              </a:rPr>
              <a:t>Tekoälyn läpinäkyvyydellä tarkoitetaan tekoälyn käyttöä koskevaa jäljitettävyyttä, tiedottamista ja selitettävyyttä.</a:t>
            </a:r>
          </a:p>
        </p:txBody>
      </p:sp>
      <p:sp>
        <p:nvSpPr>
          <p:cNvPr id="7" name="Graphic 44">
            <a:extLst>
              <a:ext uri="{FF2B5EF4-FFF2-40B4-BE49-F238E27FC236}">
                <a16:creationId xmlns:a16="http://schemas.microsoft.com/office/drawing/2014/main" id="{4204ADC4-DF0F-9594-B13B-C8D9486C7851}"/>
              </a:ext>
            </a:extLst>
          </p:cNvPr>
          <p:cNvSpPr txBox="1">
            <a:spLocks/>
          </p:cNvSpPr>
          <p:nvPr/>
        </p:nvSpPr>
        <p:spPr>
          <a:xfrm>
            <a:off x="7483831" y="5016611"/>
            <a:ext cx="3682178" cy="1403644"/>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vert="horz" lIns="108000" tIns="108000" rIns="108000" bIns="108000" rtlCol="0" anchor="t">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tabLst/>
              <a:defRPr sz="7000" b="0" i="0" kern="1000" spc="-200" baseline="0">
                <a:solidFill>
                  <a:schemeClr val="accent1"/>
                </a:solidFill>
                <a:latin typeface="+mn-lt"/>
                <a:ea typeface="+mn-ea"/>
                <a:cs typeface="+mn-cs"/>
              </a:defRPr>
            </a:lvl1pPr>
            <a:lvl2pPr marL="312738" indent="-133350" algn="l" defTabSz="914400" rtl="0" eaLnBrk="1" latinLnBrk="0" hangingPunct="1">
              <a:lnSpc>
                <a:spcPct val="100000"/>
              </a:lnSpc>
              <a:spcBef>
                <a:spcPts val="500"/>
              </a:spcBef>
              <a:buClr>
                <a:schemeClr val="accent1"/>
              </a:buClr>
              <a:buFontTx/>
              <a:buChar char="-"/>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200" spc="-30">
                <a:solidFill>
                  <a:schemeClr val="tx1"/>
                </a:solidFill>
                <a:latin typeface="+mj-lt"/>
              </a:rPr>
              <a:t>SELITETTÄVYYS</a:t>
            </a:r>
          </a:p>
          <a:p>
            <a:r>
              <a:rPr lang="fi-FI" sz="1200" spc="-30">
                <a:solidFill>
                  <a:schemeClr val="tx1"/>
                </a:solidFill>
              </a:rPr>
              <a:t>Selitettävyys tarkoittaa kykyä tulkita tekoälyjärjestelmän toimintaa sekä tekoälyn tuloksiin perustuvaa päätöksentekoa. Selitettävyys edellyttää, että ihmiset voivat ymmärtää ja jäljittää tekoälyjärjestelmän tekemät päätökset.</a:t>
            </a:r>
          </a:p>
        </p:txBody>
      </p:sp>
    </p:spTree>
    <p:extLst>
      <p:ext uri="{BB962C8B-B14F-4D97-AF65-F5344CB8AC3E}">
        <p14:creationId xmlns:p14="http://schemas.microsoft.com/office/powerpoint/2010/main" val="4761625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a:extLst>
            <a:ext uri="{FF2B5EF4-FFF2-40B4-BE49-F238E27FC236}">
              <a16:creationId xmlns:a16="http://schemas.microsoft.com/office/drawing/2014/main" id="{540552EA-DB45-49E2-1F47-3A155058C4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E45C88-56E2-9676-B45A-B3677347EC58}"/>
              </a:ext>
            </a:extLst>
          </p:cNvPr>
          <p:cNvSpPr>
            <a:spLocks noGrp="1"/>
          </p:cNvSpPr>
          <p:nvPr>
            <p:ph type="title"/>
          </p:nvPr>
        </p:nvSpPr>
        <p:spPr/>
        <p:txBody>
          <a:bodyPr/>
          <a:lstStyle/>
          <a:p>
            <a:r>
              <a:rPr lang="fi-FI"/>
              <a:t>5. Tekoälyn sääntely</a:t>
            </a:r>
          </a:p>
        </p:txBody>
      </p:sp>
      <p:sp>
        <p:nvSpPr>
          <p:cNvPr id="5" name="Slide Number Placeholder 4">
            <a:extLst>
              <a:ext uri="{FF2B5EF4-FFF2-40B4-BE49-F238E27FC236}">
                <a16:creationId xmlns:a16="http://schemas.microsoft.com/office/drawing/2014/main" id="{5A289FB9-412C-8C21-879B-82D430077812}"/>
              </a:ext>
            </a:extLst>
          </p:cNvPr>
          <p:cNvSpPr>
            <a:spLocks noGrp="1"/>
          </p:cNvSpPr>
          <p:nvPr>
            <p:ph type="sldNum" sz="quarter" idx="16"/>
          </p:nvPr>
        </p:nvSpPr>
        <p:spPr/>
        <p:txBody>
          <a:bodyPr/>
          <a:lstStyle/>
          <a:p>
            <a:fld id="{B64FCF4A-2F3F-4397-9C44-D2344643394B}" type="slidenum">
              <a:rPr lang="fi-FI" smtClean="0"/>
              <a:pPr/>
              <a:t>33</a:t>
            </a:fld>
            <a:endParaRPr lang="fi-FI"/>
          </a:p>
        </p:txBody>
      </p:sp>
    </p:spTree>
    <p:extLst>
      <p:ext uri="{BB962C8B-B14F-4D97-AF65-F5344CB8AC3E}">
        <p14:creationId xmlns:p14="http://schemas.microsoft.com/office/powerpoint/2010/main" val="19060712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E5962-3F2A-2C16-19BF-4FC90C439C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A90131-3376-61E2-23FF-C6BD7269FC57}"/>
              </a:ext>
            </a:extLst>
          </p:cNvPr>
          <p:cNvSpPr>
            <a:spLocks noGrp="1"/>
          </p:cNvSpPr>
          <p:nvPr>
            <p:ph type="title"/>
          </p:nvPr>
        </p:nvSpPr>
        <p:spPr/>
        <p:txBody>
          <a:bodyPr/>
          <a:lstStyle/>
          <a:p>
            <a:r>
              <a:rPr lang="fi-FI"/>
              <a:t>Tekoälyn sääntely</a:t>
            </a:r>
          </a:p>
        </p:txBody>
      </p:sp>
      <p:sp>
        <p:nvSpPr>
          <p:cNvPr id="33" name="Text Placeholder 32">
            <a:extLst>
              <a:ext uri="{FF2B5EF4-FFF2-40B4-BE49-F238E27FC236}">
                <a16:creationId xmlns:a16="http://schemas.microsoft.com/office/drawing/2014/main" id="{39182785-73A4-1CB3-C636-80E372BE6446}"/>
              </a:ext>
            </a:extLst>
          </p:cNvPr>
          <p:cNvSpPr>
            <a:spLocks noGrp="1"/>
          </p:cNvSpPr>
          <p:nvPr>
            <p:ph type="body" sz="quarter" idx="13"/>
          </p:nvPr>
        </p:nvSpPr>
        <p:spPr/>
        <p:txBody>
          <a:bodyPr/>
          <a:lstStyle/>
          <a:p>
            <a:r>
              <a:rPr lang="fi-FI"/>
              <a:t>5. Tekoälyn sääntely</a:t>
            </a:r>
          </a:p>
        </p:txBody>
      </p:sp>
      <p:sp>
        <p:nvSpPr>
          <p:cNvPr id="8" name="Slide Number Placeholder 7">
            <a:extLst>
              <a:ext uri="{FF2B5EF4-FFF2-40B4-BE49-F238E27FC236}">
                <a16:creationId xmlns:a16="http://schemas.microsoft.com/office/drawing/2014/main" id="{A8D98F74-9302-656A-0915-8D370B009F04}"/>
              </a:ext>
            </a:extLst>
          </p:cNvPr>
          <p:cNvSpPr>
            <a:spLocks noGrp="1"/>
          </p:cNvSpPr>
          <p:nvPr>
            <p:ph type="sldNum" sz="quarter" idx="15"/>
          </p:nvPr>
        </p:nvSpPr>
        <p:spPr/>
        <p:txBody>
          <a:bodyPr/>
          <a:lstStyle/>
          <a:p>
            <a:fld id="{B64FCF4A-2F3F-4397-9C44-D2344643394B}" type="slidenum">
              <a:rPr lang="fi-FI" smtClean="0"/>
              <a:pPr/>
              <a:t>34</a:t>
            </a:fld>
            <a:endParaRPr lang="fi-FI"/>
          </a:p>
        </p:txBody>
      </p:sp>
      <p:sp>
        <p:nvSpPr>
          <p:cNvPr id="5" name="Content Placeholder 4">
            <a:extLst>
              <a:ext uri="{FF2B5EF4-FFF2-40B4-BE49-F238E27FC236}">
                <a16:creationId xmlns:a16="http://schemas.microsoft.com/office/drawing/2014/main" id="{065C77B8-2D44-A10A-B858-3BE846D87066}"/>
              </a:ext>
            </a:extLst>
          </p:cNvPr>
          <p:cNvSpPr>
            <a:spLocks noGrp="1"/>
          </p:cNvSpPr>
          <p:nvPr>
            <p:ph sz="quarter" idx="10"/>
          </p:nvPr>
        </p:nvSpPr>
        <p:spPr>
          <a:xfrm>
            <a:off x="695326" y="1982419"/>
            <a:ext cx="6298142" cy="4278470"/>
          </a:xfrm>
        </p:spPr>
        <p:txBody>
          <a:bodyPr/>
          <a:lstStyle/>
          <a:p>
            <a:pPr marL="7937" indent="0">
              <a:buNone/>
            </a:pPr>
            <a:r>
              <a:rPr lang="fi-FI"/>
              <a:t>Tekoälyä koskevaa lainsäädäntöä on kehitetty viime vuosina, ja se tarkentuu edelleen. Säädökset asettavat tekoälyn käyttöön liittyviä velvoitteita, vastuita ja rajoituksia, jotka organisaatioiden ja henkilöstön on huomioitava. Luvussa tutustutaan tekoälyjärjestelmien sääntelyyn ja riskien luokitteluun ja tekoälyjärjestelmien vastuulliseen käyttöön. </a:t>
            </a:r>
            <a:endParaRPr lang="fi-FI">
              <a:latin typeface="+mj-lt"/>
            </a:endParaRPr>
          </a:p>
          <a:p>
            <a:pPr marL="7937" indent="0">
              <a:buNone/>
            </a:pPr>
            <a:endParaRPr lang="fi-FI">
              <a:latin typeface="+mj-lt"/>
            </a:endParaRPr>
          </a:p>
          <a:p>
            <a:pPr marL="7937" indent="0">
              <a:buNone/>
            </a:pPr>
            <a:r>
              <a:rPr lang="fi-FI">
                <a:latin typeface="+mj-lt"/>
              </a:rPr>
              <a:t>Mitä tekoälyä koskevat säädökset määräävät?  </a:t>
            </a:r>
          </a:p>
          <a:p>
            <a:pPr marL="7937" indent="0">
              <a:buNone/>
            </a:pPr>
            <a:r>
              <a:rPr lang="fi-FI">
                <a:latin typeface="+mj-lt"/>
              </a:rPr>
              <a:t>Miten tekoälyjärjestelmien riskejä luokitellaan?</a:t>
            </a:r>
          </a:p>
          <a:p>
            <a:pPr marL="7937" indent="0">
              <a:buNone/>
            </a:pPr>
            <a:r>
              <a:rPr lang="fi-FI">
                <a:latin typeface="+mj-lt"/>
              </a:rPr>
              <a:t>Miten sääntely ohjaa tekoälyn käyttöä hyvinvointialueilla?</a:t>
            </a:r>
          </a:p>
          <a:p>
            <a:pPr marL="7937" indent="0">
              <a:buNone/>
            </a:pPr>
            <a:r>
              <a:rPr lang="fi-FI">
                <a:latin typeface="+mj-lt"/>
              </a:rPr>
              <a:t>Miten arvioida tekoälyn tuottamia tuloksia?</a:t>
            </a:r>
            <a:endParaRPr lang="fi-FI"/>
          </a:p>
        </p:txBody>
      </p:sp>
      <p:pic>
        <p:nvPicPr>
          <p:cNvPr id="51" name="Graphic 50">
            <a:extLst>
              <a:ext uri="{FF2B5EF4-FFF2-40B4-BE49-F238E27FC236}">
                <a16:creationId xmlns:a16="http://schemas.microsoft.com/office/drawing/2014/main" id="{EEB1BFBA-2E22-2AD2-3AF8-4F5F4CBFB280}"/>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a:extLst>
              <a:ext uri="{96DAC541-7B7A-43D3-8B79-37D633B846F1}">
                <asvg:svgBlip xmlns:asvg="http://schemas.microsoft.com/office/drawing/2016/SVG/main" r:embed="rId5"/>
              </a:ext>
            </a:extLst>
          </a:blip>
          <a:srcRect/>
          <a:stretch>
            <a:fillRect/>
          </a:stretch>
        </p:blipFill>
        <p:spPr>
          <a:xfrm>
            <a:off x="5591176" y="-558123"/>
            <a:ext cx="8233924" cy="8461121"/>
          </a:xfrm>
          <a:prstGeom prst="rect">
            <a:avLst/>
          </a:prstGeom>
        </p:spPr>
      </p:pic>
      <p:sp>
        <p:nvSpPr>
          <p:cNvPr id="54" name="TextBox 53">
            <a:extLst>
              <a:ext uri="{FF2B5EF4-FFF2-40B4-BE49-F238E27FC236}">
                <a16:creationId xmlns:a16="http://schemas.microsoft.com/office/drawing/2014/main" id="{FB2C2D04-2AD9-AF19-1514-11CF01A144ED}"/>
              </a:ext>
            </a:extLst>
          </p:cNvPr>
          <p:cNvSpPr txBox="1"/>
          <p:nvPr/>
        </p:nvSpPr>
        <p:spPr>
          <a:xfrm>
            <a:off x="7886991" y="967166"/>
            <a:ext cx="3352800" cy="1877437"/>
          </a:xfrm>
          <a:prstGeom prst="rect">
            <a:avLst/>
          </a:prstGeom>
          <a:noFill/>
        </p:spPr>
        <p:txBody>
          <a:bodyPr wrap="square">
            <a:spAutoFit/>
          </a:bodyPr>
          <a:lstStyle/>
          <a:p>
            <a:r>
              <a:rPr lang="fi-FI">
                <a:latin typeface="+mj-lt"/>
                <a:cs typeface="Cadiz Book (Body)" panose="020B0604020202020204"/>
              </a:rPr>
              <a:t>Oppimistavoitteet</a:t>
            </a:r>
            <a:br>
              <a:rPr lang="fi-FI" sz="1400">
                <a:latin typeface="+mj-lt"/>
                <a:cs typeface="Cadiz Book (Body)" panose="020B0604020202020204"/>
              </a:rPr>
            </a:br>
            <a:endParaRPr lang="fi-FI" sz="1400">
              <a:latin typeface="+mj-lt"/>
              <a:cs typeface="Cadiz Book (Body)" panose="020B0604020202020204"/>
            </a:endParaRPr>
          </a:p>
          <a:p>
            <a:pPr marL="285750" indent="-285750">
              <a:buFont typeface="Wingdings" panose="05000000000000000000" pitchFamily="2" charset="2"/>
              <a:buChar char="ü"/>
            </a:pPr>
            <a:r>
              <a:rPr lang="fi-FI" sz="1400">
                <a:cs typeface="Cadiz Book (Body)" panose="020B0604020202020204"/>
              </a:rPr>
              <a:t>Ymmärtää, mitä velvoitteita sääntely asettaa tekoälyn käytölle </a:t>
            </a:r>
          </a:p>
          <a:p>
            <a:pPr marL="285750" indent="-285750">
              <a:buFont typeface="Wingdings" panose="05000000000000000000" pitchFamily="2" charset="2"/>
              <a:buChar char="ü"/>
            </a:pPr>
            <a:r>
              <a:rPr lang="fi-FI" sz="1400">
                <a:cs typeface="Cadiz Book (Body)" panose="020B0604020202020204"/>
              </a:rPr>
              <a:t>Ymmärtää tekoälyn käyttöön liittyvät työntekijän vastuut</a:t>
            </a:r>
          </a:p>
          <a:p>
            <a:pPr marL="285750" indent="-285750">
              <a:buFont typeface="Wingdings" panose="05000000000000000000" pitchFamily="2" charset="2"/>
              <a:buChar char="ü"/>
            </a:pPr>
            <a:r>
              <a:rPr lang="fi-FI" sz="1400">
                <a:cs typeface="Cadiz Book (Body)" panose="020B0604020202020204"/>
              </a:rPr>
              <a:t>Ymmärtää, miten käyttää tekoälyä vastuullisesti omassa työssä</a:t>
            </a:r>
            <a:endParaRPr lang="fi-FI" sz="1400">
              <a:latin typeface="Cadiz Book (Body)" panose="020B0604020202020204"/>
              <a:cs typeface="Cadiz Book (Body)" panose="020B0604020202020204"/>
            </a:endParaRPr>
          </a:p>
        </p:txBody>
      </p:sp>
    </p:spTree>
    <p:extLst>
      <p:ext uri="{BB962C8B-B14F-4D97-AF65-F5344CB8AC3E}">
        <p14:creationId xmlns:p14="http://schemas.microsoft.com/office/powerpoint/2010/main" val="588780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B5F9A-16D5-EC18-B30A-D7DC1B3DB6DE}"/>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558D9216-E980-0AA6-D6AD-47A69B3C94DD}"/>
              </a:ext>
            </a:extLst>
          </p:cNvPr>
          <p:cNvSpPr>
            <a:spLocks noGrp="1"/>
          </p:cNvSpPr>
          <p:nvPr>
            <p:ph type="title"/>
          </p:nvPr>
        </p:nvSpPr>
        <p:spPr/>
        <p:txBody>
          <a:bodyPr/>
          <a:lstStyle/>
          <a:p>
            <a:r>
              <a:rPr lang="fi-FI"/>
              <a:t>Mitä tekoälyä koskevat säädökset määräävät?</a:t>
            </a:r>
          </a:p>
        </p:txBody>
      </p:sp>
      <p:sp>
        <p:nvSpPr>
          <p:cNvPr id="16" name="Text Placeholder 15">
            <a:extLst>
              <a:ext uri="{FF2B5EF4-FFF2-40B4-BE49-F238E27FC236}">
                <a16:creationId xmlns:a16="http://schemas.microsoft.com/office/drawing/2014/main" id="{34B56EE7-8487-57A9-FC07-19FAEB59927C}"/>
              </a:ext>
            </a:extLst>
          </p:cNvPr>
          <p:cNvSpPr>
            <a:spLocks noGrp="1"/>
          </p:cNvSpPr>
          <p:nvPr>
            <p:ph type="body" sz="quarter" idx="13"/>
          </p:nvPr>
        </p:nvSpPr>
        <p:spPr/>
        <p:txBody>
          <a:bodyPr/>
          <a:lstStyle/>
          <a:p>
            <a:r>
              <a:rPr lang="fi-FI"/>
              <a:t>5. Tekoälyn sääntely</a:t>
            </a:r>
          </a:p>
        </p:txBody>
      </p:sp>
      <p:sp>
        <p:nvSpPr>
          <p:cNvPr id="8" name="Slide Number Placeholder 7">
            <a:extLst>
              <a:ext uri="{FF2B5EF4-FFF2-40B4-BE49-F238E27FC236}">
                <a16:creationId xmlns:a16="http://schemas.microsoft.com/office/drawing/2014/main" id="{8F5E660B-9856-7541-DA26-F503EF5A2005}"/>
              </a:ext>
            </a:extLst>
          </p:cNvPr>
          <p:cNvSpPr>
            <a:spLocks noGrp="1"/>
          </p:cNvSpPr>
          <p:nvPr>
            <p:ph type="sldNum" sz="quarter" idx="15"/>
          </p:nvPr>
        </p:nvSpPr>
        <p:spPr/>
        <p:txBody>
          <a:bodyPr/>
          <a:lstStyle/>
          <a:p>
            <a:fld id="{B64FCF4A-2F3F-4397-9C44-D2344643394B}" type="slidenum">
              <a:rPr lang="fi-FI" smtClean="0"/>
              <a:pPr/>
              <a:t>35</a:t>
            </a:fld>
            <a:endParaRPr lang="fi-FI"/>
          </a:p>
        </p:txBody>
      </p:sp>
      <p:sp>
        <p:nvSpPr>
          <p:cNvPr id="15" name="Content Placeholder 14">
            <a:extLst>
              <a:ext uri="{FF2B5EF4-FFF2-40B4-BE49-F238E27FC236}">
                <a16:creationId xmlns:a16="http://schemas.microsoft.com/office/drawing/2014/main" id="{F6E9B267-F66D-E082-AFFD-FDBDA1EBC7D5}"/>
              </a:ext>
            </a:extLst>
          </p:cNvPr>
          <p:cNvSpPr>
            <a:spLocks noGrp="1"/>
          </p:cNvSpPr>
          <p:nvPr>
            <p:ph sz="quarter" idx="10"/>
          </p:nvPr>
        </p:nvSpPr>
        <p:spPr>
          <a:xfrm>
            <a:off x="695326" y="1900254"/>
            <a:ext cx="6840368" cy="4569089"/>
          </a:xfrm>
        </p:spPr>
        <p:txBody>
          <a:bodyPr/>
          <a:lstStyle/>
          <a:p>
            <a:pPr marL="7937" indent="0">
              <a:buNone/>
            </a:pPr>
            <a:r>
              <a:rPr lang="fi-FI" sz="1600"/>
              <a:t>Tekoälyä koskevat säädökset, kuten EU:n tekoälysäädös, määrittelevät, miten tekoälyä voidaan käyttää läpinäkyvästi, turvallisesti ja vastuullisesti. Säädösten avulla voidaan myös parantaa luottamusta tekoälyyn.</a:t>
            </a:r>
          </a:p>
          <a:p>
            <a:pPr marL="7937" indent="0">
              <a:buNone/>
            </a:pPr>
            <a:r>
              <a:rPr lang="fi-FI" sz="1600"/>
              <a:t>Kaikki tekoälyjärjestelmät eivät ole riskialttiita. Tietyt tekoälyjärjestelmät kuitenkin aiheuttavat riskejä, joiden vuoksi niiden käytölle on asetettava tarkkoja vaatimuksia sekä valvontaa. Jos esimerkiksi ei ole mahdollista tietää, miksi tekoäly on tehnyt jonkin henkilöön liittyvän päätöksen, voi olla vaikeaa arvioida, onko henkilö joutunut päätöksen vuoksi epäoikeudenmukaiseen asemaan. </a:t>
            </a:r>
          </a:p>
          <a:p>
            <a:pPr marL="7937" indent="0">
              <a:buNone/>
            </a:pPr>
            <a:r>
              <a:rPr lang="fi-FI" sz="1600"/>
              <a:t>Tekoälysäädöksen lisäksi tekoälyjärjestelmiä koskevat myös useat muut lait ja velvoitteet, jotka liittyvät esimerkiksi tietosuojaan, syrjimättömyyteen ja turvallisuuteen.  </a:t>
            </a:r>
          </a:p>
        </p:txBody>
      </p:sp>
      <p:sp>
        <p:nvSpPr>
          <p:cNvPr id="19" name="Graphic 44">
            <a:extLst>
              <a:ext uri="{FF2B5EF4-FFF2-40B4-BE49-F238E27FC236}">
                <a16:creationId xmlns:a16="http://schemas.microsoft.com/office/drawing/2014/main" id="{07A3A612-766C-29C3-E7CC-031963166A47}"/>
              </a:ext>
            </a:extLst>
          </p:cNvPr>
          <p:cNvSpPr/>
          <p:nvPr/>
        </p:nvSpPr>
        <p:spPr>
          <a:xfrm>
            <a:off x="8078626" y="1881688"/>
            <a:ext cx="3438369" cy="4388589"/>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lIns="180000" tIns="108000" rIns="108000" bIns="108000" rtlCol="0" anchor="ctr"/>
          <a:lstStyle/>
          <a:p>
            <a:pPr marR="0" lvl="0" algn="l" defTabSz="914400" rtl="0" eaLnBrk="1" fontAlgn="auto" latinLnBrk="0" hangingPunct="1">
              <a:lnSpc>
                <a:spcPct val="100000"/>
              </a:lnSpc>
              <a:spcBef>
                <a:spcPts val="0"/>
              </a:spcBef>
              <a:spcAft>
                <a:spcPts val="0"/>
              </a:spcAft>
              <a:buClr>
                <a:srgbClr val="FF8E33"/>
              </a:buClr>
              <a:buSzTx/>
              <a:tabLst/>
              <a:defRPr/>
            </a:pPr>
            <a:r>
              <a:rPr lang="fi-FI" sz="1400" b="1">
                <a:latin typeface="+mj-lt"/>
              </a:rPr>
              <a:t>Mikä tekoälysäädös?</a:t>
            </a:r>
          </a:p>
          <a:p>
            <a:pPr marR="0" lvl="0" algn="l" defTabSz="914400" rtl="0" eaLnBrk="1" fontAlgn="auto" latinLnBrk="0" hangingPunct="1">
              <a:lnSpc>
                <a:spcPct val="100000"/>
              </a:lnSpc>
              <a:spcBef>
                <a:spcPts val="0"/>
              </a:spcBef>
              <a:spcAft>
                <a:spcPts val="0"/>
              </a:spcAft>
              <a:buClr>
                <a:srgbClr val="FF8E33"/>
              </a:buClr>
              <a:buSzTx/>
              <a:tabLst/>
              <a:defRPr/>
            </a:pPr>
            <a:endParaRPr lang="fi-FI" sz="1400" b="1"/>
          </a:p>
          <a:p>
            <a:pPr marR="0" lvl="0" algn="l" defTabSz="914400" rtl="0" eaLnBrk="1" fontAlgn="auto" latinLnBrk="0" hangingPunct="1">
              <a:lnSpc>
                <a:spcPct val="100000"/>
              </a:lnSpc>
              <a:spcBef>
                <a:spcPts val="0"/>
              </a:spcBef>
              <a:spcAft>
                <a:spcPts val="0"/>
              </a:spcAft>
              <a:buClr>
                <a:srgbClr val="FF8E33"/>
              </a:buClr>
              <a:buSzTx/>
              <a:tabLst/>
              <a:defRPr/>
            </a:pPr>
            <a:r>
              <a:rPr lang="fi-FI" sz="1400"/>
              <a:t>Tekoälysäädös (EU AI Act) on Euroopan unionin säädös, joka asettaa säännöt tekoälyjärjestelmien turvalliselle ja vastuulliselle käytölle.</a:t>
            </a:r>
          </a:p>
          <a:p>
            <a:pPr marR="0" lvl="0" algn="l" defTabSz="914400" rtl="0" eaLnBrk="1" fontAlgn="auto" latinLnBrk="0" hangingPunct="1">
              <a:lnSpc>
                <a:spcPct val="100000"/>
              </a:lnSpc>
              <a:spcBef>
                <a:spcPts val="0"/>
              </a:spcBef>
              <a:spcAft>
                <a:spcPts val="0"/>
              </a:spcAft>
              <a:buClr>
                <a:srgbClr val="FF8E33"/>
              </a:buClr>
              <a:buSzTx/>
              <a:tabLst/>
              <a:defRPr/>
            </a:pPr>
            <a:endParaRPr lang="fi-FI" sz="1400"/>
          </a:p>
          <a:p>
            <a:pPr>
              <a:buClr>
                <a:srgbClr val="FF8E33"/>
              </a:buClr>
              <a:defRPr/>
            </a:pPr>
            <a:r>
              <a:rPr lang="fi-FI" sz="1400"/>
              <a:t>Sen tavoitteena on varmistaa, että tekoälyä hyödynnetään tavalla, joka kunnioittaa ihmisten oikeuksia, turvaa yksityisyyden ja ehkäisee haitallisia vaikutuksia. Tekoälysäädös pyrkii edistämään ihmiskeskeisen tekoälyn kehittämistä ja innovaatiota.</a:t>
            </a:r>
          </a:p>
          <a:p>
            <a:pPr marR="0" lvl="0" algn="l" defTabSz="914400" rtl="0" eaLnBrk="1" fontAlgn="auto" latinLnBrk="0" hangingPunct="1">
              <a:lnSpc>
                <a:spcPct val="100000"/>
              </a:lnSpc>
              <a:spcBef>
                <a:spcPts val="0"/>
              </a:spcBef>
              <a:spcAft>
                <a:spcPts val="0"/>
              </a:spcAft>
              <a:buClr>
                <a:srgbClr val="FF8E33"/>
              </a:buClr>
              <a:buSzTx/>
              <a:tabLst/>
              <a:defRPr/>
            </a:pPr>
            <a:endParaRPr lang="fi-FI" sz="1400"/>
          </a:p>
          <a:p>
            <a:pPr marR="0" lvl="0" algn="l" defTabSz="914400" rtl="0" eaLnBrk="1" fontAlgn="auto" latinLnBrk="0" hangingPunct="1">
              <a:lnSpc>
                <a:spcPct val="100000"/>
              </a:lnSpc>
              <a:spcBef>
                <a:spcPts val="0"/>
              </a:spcBef>
              <a:spcAft>
                <a:spcPts val="0"/>
              </a:spcAft>
              <a:buClr>
                <a:srgbClr val="FF8E33"/>
              </a:buClr>
              <a:buSzTx/>
              <a:tabLst/>
              <a:defRPr/>
            </a:pPr>
            <a:r>
              <a:rPr lang="fi-FI" sz="1400"/>
              <a:t>Asetus on ensimmäinen laatuaan maailmassa ja luo oikeudelliset puitteet tekoälyn kehittämiselle ja käytölle EU:n alueella.</a:t>
            </a:r>
          </a:p>
        </p:txBody>
      </p:sp>
    </p:spTree>
    <p:extLst>
      <p:ext uri="{BB962C8B-B14F-4D97-AF65-F5344CB8AC3E}">
        <p14:creationId xmlns:p14="http://schemas.microsoft.com/office/powerpoint/2010/main" val="1452742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07C9C-E690-A600-40DD-0793516EB6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E6EA9B-5B05-B5B4-4E4C-BD92D9A2AD3C}"/>
              </a:ext>
            </a:extLst>
          </p:cNvPr>
          <p:cNvSpPr>
            <a:spLocks noGrp="1"/>
          </p:cNvSpPr>
          <p:nvPr>
            <p:ph type="title"/>
          </p:nvPr>
        </p:nvSpPr>
        <p:spPr/>
        <p:txBody>
          <a:bodyPr/>
          <a:lstStyle/>
          <a:p>
            <a:r>
              <a:rPr lang="fi-FI"/>
              <a:t>Miten tekoälyjärjestelmien riskejä luokitellaan?</a:t>
            </a:r>
          </a:p>
        </p:txBody>
      </p:sp>
      <p:sp>
        <p:nvSpPr>
          <p:cNvPr id="3" name="Text Placeholder 2">
            <a:extLst>
              <a:ext uri="{FF2B5EF4-FFF2-40B4-BE49-F238E27FC236}">
                <a16:creationId xmlns:a16="http://schemas.microsoft.com/office/drawing/2014/main" id="{8471AC40-CFCF-4F51-98F5-C1035E04DCF1}"/>
              </a:ext>
            </a:extLst>
          </p:cNvPr>
          <p:cNvSpPr>
            <a:spLocks noGrp="1"/>
          </p:cNvSpPr>
          <p:nvPr>
            <p:ph type="body" sz="quarter" idx="13"/>
          </p:nvPr>
        </p:nvSpPr>
        <p:spPr/>
        <p:txBody>
          <a:bodyPr/>
          <a:lstStyle/>
          <a:p>
            <a:r>
              <a:rPr lang="fi-FI"/>
              <a:t>5. Tekoälyn sääntely</a:t>
            </a:r>
          </a:p>
        </p:txBody>
      </p:sp>
      <p:sp>
        <p:nvSpPr>
          <p:cNvPr id="7" name="Content Placeholder 6">
            <a:extLst>
              <a:ext uri="{FF2B5EF4-FFF2-40B4-BE49-F238E27FC236}">
                <a16:creationId xmlns:a16="http://schemas.microsoft.com/office/drawing/2014/main" id="{E4A16294-062B-7A34-D562-0016A754649F}"/>
              </a:ext>
            </a:extLst>
          </p:cNvPr>
          <p:cNvSpPr>
            <a:spLocks noGrp="1"/>
          </p:cNvSpPr>
          <p:nvPr>
            <p:ph sz="quarter" idx="17"/>
          </p:nvPr>
        </p:nvSpPr>
        <p:spPr/>
        <p:txBody>
          <a:bodyPr/>
          <a:lstStyle/>
          <a:p>
            <a:endParaRPr lang="en-US"/>
          </a:p>
        </p:txBody>
      </p:sp>
      <p:sp>
        <p:nvSpPr>
          <p:cNvPr id="6" name="Content Placeholder 5">
            <a:extLst>
              <a:ext uri="{FF2B5EF4-FFF2-40B4-BE49-F238E27FC236}">
                <a16:creationId xmlns:a16="http://schemas.microsoft.com/office/drawing/2014/main" id="{6A928B0D-0369-E8F9-5906-FB3E25FD5880}"/>
              </a:ext>
            </a:extLst>
          </p:cNvPr>
          <p:cNvSpPr>
            <a:spLocks noGrp="1"/>
          </p:cNvSpPr>
          <p:nvPr>
            <p:ph sz="quarter" idx="10"/>
          </p:nvPr>
        </p:nvSpPr>
        <p:spPr/>
        <p:txBody>
          <a:bodyPr/>
          <a:lstStyle/>
          <a:p>
            <a:pPr marL="7937" indent="0">
              <a:buNone/>
            </a:pPr>
            <a:r>
              <a:rPr lang="fi-FI" sz="1600"/>
              <a:t>Tekoälyjärjestelmät jaetaan neljään riskiluokkaan niiden vaikutusten ja riskien perusteella. Luokitus määrittää niihin kohdistuvia vaatimuksia ja velvoitteita.</a:t>
            </a:r>
          </a:p>
          <a:p>
            <a:pPr marL="7937" indent="0">
              <a:buNone/>
            </a:pPr>
            <a:r>
              <a:rPr lang="fi-FI" sz="1600" b="1"/>
              <a:t>Vähäriskiset järjestelmät </a:t>
            </a:r>
            <a:r>
              <a:rPr lang="fi-FI" sz="1600"/>
              <a:t>eivät aiheuta merkittäviä riskejä ihmisille. Tällaisia ovat esimerkiksi sähköpostien automaattinen tekstin korjaus tai kielenoppimissovellukset. </a:t>
            </a:r>
          </a:p>
          <a:p>
            <a:pPr marL="7937" indent="0">
              <a:buNone/>
            </a:pPr>
            <a:r>
              <a:rPr lang="fi-FI" sz="1600" b="1"/>
              <a:t>Vähäriskiset, mutta läpinäkyvyyttä vaativat järjestelmät</a:t>
            </a:r>
            <a:r>
              <a:rPr lang="fi-FI" sz="1600"/>
              <a:t> vaikuttavat ihmisiin suhteellisen vähäisesti. Niiden käyttö ei vaadi tiukkaa sääntelyä, mutta niiltä edellytetään esimerkiksi käyttäjien tiedottamista tekoälyn käytöstä. Tällaisia ovat esimerkiksi asiakaspalveluun käytetyt chatbotit ja kuvien luontiin tarkoitetut sovellukset.</a:t>
            </a:r>
            <a:endParaRPr lang="fi-FI" sz="1600" b="1"/>
          </a:p>
          <a:p>
            <a:pPr marL="7937" indent="0">
              <a:buNone/>
            </a:pPr>
            <a:endParaRPr lang="fi-FI" sz="1600"/>
          </a:p>
          <a:p>
            <a:pPr marL="7937" indent="0">
              <a:buNone/>
            </a:pPr>
            <a:endParaRPr lang="fi-FI" sz="1600">
              <a:solidFill>
                <a:schemeClr val="tx1"/>
              </a:solidFill>
            </a:endParaRPr>
          </a:p>
        </p:txBody>
      </p:sp>
      <p:sp>
        <p:nvSpPr>
          <p:cNvPr id="8" name="Content Placeholder 7">
            <a:extLst>
              <a:ext uri="{FF2B5EF4-FFF2-40B4-BE49-F238E27FC236}">
                <a16:creationId xmlns:a16="http://schemas.microsoft.com/office/drawing/2014/main" id="{373B9A31-2DC0-4EB4-7856-49A6EDE97479}"/>
              </a:ext>
            </a:extLst>
          </p:cNvPr>
          <p:cNvSpPr>
            <a:spLocks noGrp="1"/>
          </p:cNvSpPr>
          <p:nvPr>
            <p:ph sz="quarter" idx="18"/>
          </p:nvPr>
        </p:nvSpPr>
        <p:spPr>
          <a:xfrm>
            <a:off x="6417735" y="2276210"/>
            <a:ext cx="5078942" cy="4372239"/>
          </a:xfrm>
        </p:spPr>
        <p:txBody>
          <a:bodyPr/>
          <a:lstStyle/>
          <a:p>
            <a:pPr marL="7937" indent="0">
              <a:buNone/>
            </a:pPr>
            <a:r>
              <a:rPr lang="fi-FI" sz="1600" b="1"/>
              <a:t>Suuririskiset järjestelmät</a:t>
            </a:r>
            <a:r>
              <a:rPr lang="fi-FI" sz="1600"/>
              <a:t>, joilla voi olla merkittävä vaikutus ihmisten perusoikeuksiin, terveyteen, tai turvallisuuteen vaativat ennakkoarviointia ja valvontaa. Tällaisia ovat esimerkiksi hoitosuosituksia ja diagnooseja tukevat tekoälyjärjestelmät </a:t>
            </a:r>
          </a:p>
          <a:p>
            <a:pPr marL="7937" indent="0">
              <a:buNone/>
            </a:pPr>
            <a:r>
              <a:rPr lang="fi-FI" sz="1600" b="1"/>
              <a:t>Kielletyt järjestelmät </a:t>
            </a:r>
            <a:r>
              <a:rPr lang="fi-FI" sz="1600"/>
              <a:t>aiheuttavat kohtuuttomia riskejä ihmisten perusoikeuksien vaarantumiseen. Tekoälysäädös kieltää tekoälyn käytön kokonaan esimerkiksi sosiaalisen pisteytyksen järjestelmiin, jossa kansalaisia arvioidaan käyttäytymisen perusteella. </a:t>
            </a:r>
          </a:p>
          <a:p>
            <a:pPr marL="7937" indent="0">
              <a:buNone/>
            </a:pPr>
            <a:r>
              <a:rPr lang="fi-FI" sz="1600" b="1"/>
              <a:t>Tekoälysäädöksen mukaisesti tällaiset järjestelmät voivat olla sallittuja tietyin tarkoin rajatuin poikkeuksin. </a:t>
            </a:r>
          </a:p>
          <a:p>
            <a:pPr marL="7937" indent="0">
              <a:buNone/>
            </a:pPr>
            <a:r>
              <a:rPr lang="fi-FI" sz="1600"/>
              <a:t>Esimerkiksi biometristen tietojen, kuten kasvokuvien luokittelu voidaan terveydenhuollossa sallia lääketieteellisin tai turvallisuuteen liittyvin perustein, kun noudatetaan laillisia käytäntöjä.</a:t>
            </a:r>
          </a:p>
        </p:txBody>
      </p:sp>
      <p:sp>
        <p:nvSpPr>
          <p:cNvPr id="5" name="Slide Number Placeholder 4">
            <a:extLst>
              <a:ext uri="{FF2B5EF4-FFF2-40B4-BE49-F238E27FC236}">
                <a16:creationId xmlns:a16="http://schemas.microsoft.com/office/drawing/2014/main" id="{A814F25D-4817-5816-A553-CB860104DFC5}"/>
              </a:ext>
            </a:extLst>
          </p:cNvPr>
          <p:cNvSpPr>
            <a:spLocks noGrp="1"/>
          </p:cNvSpPr>
          <p:nvPr>
            <p:ph type="sldNum" sz="quarter" idx="16"/>
          </p:nvPr>
        </p:nvSpPr>
        <p:spPr/>
        <p:txBody>
          <a:bodyPr/>
          <a:lstStyle/>
          <a:p>
            <a:fld id="{B64FCF4A-2F3F-4397-9C44-D2344643394B}" type="slidenum">
              <a:rPr lang="fi-FI" smtClean="0"/>
              <a:pPr/>
              <a:t>36</a:t>
            </a:fld>
            <a:endParaRPr lang="fi-FI"/>
          </a:p>
        </p:txBody>
      </p:sp>
    </p:spTree>
    <p:extLst>
      <p:ext uri="{BB962C8B-B14F-4D97-AF65-F5344CB8AC3E}">
        <p14:creationId xmlns:p14="http://schemas.microsoft.com/office/powerpoint/2010/main" val="254023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9BE96-406A-D8D4-D570-94430B5277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39FB6B-FEDF-8A83-679A-15AF8466F164}"/>
              </a:ext>
            </a:extLst>
          </p:cNvPr>
          <p:cNvSpPr>
            <a:spLocks noGrp="1"/>
          </p:cNvSpPr>
          <p:nvPr>
            <p:ph type="title"/>
          </p:nvPr>
        </p:nvSpPr>
        <p:spPr/>
        <p:txBody>
          <a:bodyPr/>
          <a:lstStyle/>
          <a:p>
            <a:r>
              <a:rPr lang="fi-FI"/>
              <a:t>Miten sääntely ohjaa tekoälyn käyttöä hyvinvointialueilla?</a:t>
            </a:r>
          </a:p>
        </p:txBody>
      </p:sp>
      <p:sp>
        <p:nvSpPr>
          <p:cNvPr id="3" name="Text Placeholder 2">
            <a:extLst>
              <a:ext uri="{FF2B5EF4-FFF2-40B4-BE49-F238E27FC236}">
                <a16:creationId xmlns:a16="http://schemas.microsoft.com/office/drawing/2014/main" id="{943AF79B-FFEF-F00C-154A-7B8E17CB0AC2}"/>
              </a:ext>
            </a:extLst>
          </p:cNvPr>
          <p:cNvSpPr>
            <a:spLocks noGrp="1"/>
          </p:cNvSpPr>
          <p:nvPr>
            <p:ph type="body" sz="quarter" idx="13"/>
          </p:nvPr>
        </p:nvSpPr>
        <p:spPr/>
        <p:txBody>
          <a:bodyPr/>
          <a:lstStyle/>
          <a:p>
            <a:r>
              <a:rPr lang="fi-FI"/>
              <a:t>5. Tekoälyn sääntely</a:t>
            </a:r>
          </a:p>
        </p:txBody>
      </p:sp>
      <p:sp>
        <p:nvSpPr>
          <p:cNvPr id="5" name="Slide Number Placeholder 4">
            <a:extLst>
              <a:ext uri="{FF2B5EF4-FFF2-40B4-BE49-F238E27FC236}">
                <a16:creationId xmlns:a16="http://schemas.microsoft.com/office/drawing/2014/main" id="{D9B6EEEA-4C73-15A6-F359-5236455ECB0C}"/>
              </a:ext>
            </a:extLst>
          </p:cNvPr>
          <p:cNvSpPr>
            <a:spLocks noGrp="1"/>
          </p:cNvSpPr>
          <p:nvPr>
            <p:ph type="sldNum" sz="quarter" idx="15"/>
          </p:nvPr>
        </p:nvSpPr>
        <p:spPr/>
        <p:txBody>
          <a:bodyPr/>
          <a:lstStyle/>
          <a:p>
            <a:fld id="{B64FCF4A-2F3F-4397-9C44-D2344643394B}" type="slidenum">
              <a:rPr lang="fi-FI" smtClean="0"/>
              <a:pPr/>
              <a:t>37</a:t>
            </a:fld>
            <a:endParaRPr lang="fi-FI"/>
          </a:p>
        </p:txBody>
      </p:sp>
      <p:sp>
        <p:nvSpPr>
          <p:cNvPr id="7" name="Content Placeholder 6">
            <a:extLst>
              <a:ext uri="{FF2B5EF4-FFF2-40B4-BE49-F238E27FC236}">
                <a16:creationId xmlns:a16="http://schemas.microsoft.com/office/drawing/2014/main" id="{EAE21FFA-0A70-4855-7AF0-AA8D26EB74D7}"/>
              </a:ext>
            </a:extLst>
          </p:cNvPr>
          <p:cNvSpPr>
            <a:spLocks noGrp="1"/>
          </p:cNvSpPr>
          <p:nvPr>
            <p:ph sz="quarter" idx="10"/>
          </p:nvPr>
        </p:nvSpPr>
        <p:spPr>
          <a:xfrm>
            <a:off x="695326" y="1904591"/>
            <a:ext cx="6769031" cy="3991822"/>
          </a:xfrm>
        </p:spPr>
        <p:txBody>
          <a:bodyPr/>
          <a:lstStyle/>
          <a:p>
            <a:pPr marL="7937" indent="0">
              <a:buNone/>
            </a:pPr>
            <a:r>
              <a:rPr lang="fi-FI"/>
              <a:t>Hyvinvointialueilla tekoälyä koskevat säädökset edellyttävät esimerkiksi tekoälyjärjestelmien riskien ja vaikutusten etukäteisarviointia, järjestelmien läpinäkyvää käyttöä, tekoälyjärjestelmien käytön seurantaa ja valvontaa sekä henkilöstön tekoälyn lukutaidon varmistamista. Lisäksi säädökset edellyttävät potilas- ja asiakastietojen turvallista käsittelyä ja tietosuojan varmistamista.</a:t>
            </a:r>
          </a:p>
          <a:p>
            <a:pPr marL="7937" indent="0">
              <a:buNone/>
            </a:pPr>
            <a:r>
              <a:rPr lang="fi-FI"/>
              <a:t>Hyvinvointialueilla tekoälyä koskevien säädösten noudattamisessa korostuvat tekoälyn käytön riskien ja vaikutusten sekä niihin liittyvien velvoitteiden ymmärtäminen oman työn näkökulmasta. Myös eri organisaatioiden toimintamallit ja ohjeet sääntelyn noudattamiseksi voivat vaihdella.</a:t>
            </a:r>
          </a:p>
          <a:p>
            <a:pPr marL="7937" indent="0">
              <a:buNone/>
            </a:pPr>
            <a:r>
              <a:rPr lang="fi-FI"/>
              <a:t>Toimenpiteet sääntelyn noudattamiseksi ovat aina järjestelmäkohtaisia ja niitä sovelletaan tekoälyjärjestelmän erityispiirteiden, riskiluokituksen ja käyttötapauksen mukaisesti.</a:t>
            </a:r>
          </a:p>
        </p:txBody>
      </p:sp>
      <p:sp>
        <p:nvSpPr>
          <p:cNvPr id="4" name="Graphic 44">
            <a:extLst>
              <a:ext uri="{FF2B5EF4-FFF2-40B4-BE49-F238E27FC236}">
                <a16:creationId xmlns:a16="http://schemas.microsoft.com/office/drawing/2014/main" id="{969AE082-7677-B679-E8AF-3E794EC45147}"/>
              </a:ext>
            </a:extLst>
          </p:cNvPr>
          <p:cNvSpPr/>
          <p:nvPr/>
        </p:nvSpPr>
        <p:spPr>
          <a:xfrm>
            <a:off x="8074933" y="1872984"/>
            <a:ext cx="3438369" cy="4364303"/>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lIns="180000" tIns="108000" rIns="108000" bIns="108000" rtlCol="0" anchor="ctr"/>
          <a:lstStyle/>
          <a:p>
            <a:pPr marR="0" lvl="0" algn="l" defTabSz="914400" rtl="0" eaLnBrk="1" fontAlgn="auto" latinLnBrk="0" hangingPunct="1">
              <a:lnSpc>
                <a:spcPct val="100000"/>
              </a:lnSpc>
              <a:spcBef>
                <a:spcPts val="0"/>
              </a:spcBef>
              <a:spcAft>
                <a:spcPts val="0"/>
              </a:spcAft>
              <a:buClr>
                <a:srgbClr val="FF8E33"/>
              </a:buClr>
              <a:buSzTx/>
              <a:tabLst/>
              <a:defRPr/>
            </a:pPr>
            <a:r>
              <a:rPr lang="fi-FI" sz="1400">
                <a:latin typeface="+mj-lt"/>
              </a:rPr>
              <a:t>Mitä vastuita tekoälyn käyttöön liittyy?</a:t>
            </a:r>
          </a:p>
          <a:p>
            <a:pPr marR="0" lvl="0" algn="l" defTabSz="914400" rtl="0" eaLnBrk="1" fontAlgn="auto" latinLnBrk="0" hangingPunct="1">
              <a:lnSpc>
                <a:spcPct val="100000"/>
              </a:lnSpc>
              <a:spcBef>
                <a:spcPts val="0"/>
              </a:spcBef>
              <a:spcAft>
                <a:spcPts val="0"/>
              </a:spcAft>
              <a:buClr>
                <a:srgbClr val="FF8E33"/>
              </a:buClr>
              <a:buSzTx/>
              <a:tabLst/>
              <a:defRPr/>
            </a:pPr>
            <a:endParaRPr lang="fi-FI" sz="1200"/>
          </a:p>
          <a:p>
            <a:pPr marR="0" lvl="0" algn="l" defTabSz="914400" rtl="0" eaLnBrk="1" fontAlgn="auto" latinLnBrk="0" hangingPunct="1">
              <a:lnSpc>
                <a:spcPct val="100000"/>
              </a:lnSpc>
              <a:spcBef>
                <a:spcPts val="0"/>
              </a:spcBef>
              <a:spcAft>
                <a:spcPts val="0"/>
              </a:spcAft>
              <a:buClr>
                <a:srgbClr val="FF8E33"/>
              </a:buClr>
              <a:buSzTx/>
              <a:tabLst/>
              <a:defRPr/>
            </a:pPr>
            <a:r>
              <a:rPr lang="fi-FI" sz="1400" b="1"/>
              <a:t>Organisaatioilla</a:t>
            </a:r>
            <a:r>
              <a:rPr lang="fi-FI" sz="1400"/>
              <a:t> on velvollisuus tarjota selkeät ohjeistukset tekoälyn käytölle ja varmistaa, että järjestelmät ovat säädösten mukaisia, turvallisia ja eettisiä. Organisaatioiden tulee myös kouluttaa henkilöstöä ymmärtämään tekoälyyn liittyviä säädöksiä ja käyttämään järjestelmiä vastuullisesti.</a:t>
            </a:r>
          </a:p>
          <a:p>
            <a:pPr marR="0" lvl="0" algn="l" defTabSz="914400" rtl="0" eaLnBrk="1" fontAlgn="auto" latinLnBrk="0" hangingPunct="1">
              <a:lnSpc>
                <a:spcPct val="100000"/>
              </a:lnSpc>
              <a:spcBef>
                <a:spcPts val="0"/>
              </a:spcBef>
              <a:spcAft>
                <a:spcPts val="0"/>
              </a:spcAft>
              <a:buClr>
                <a:srgbClr val="FF8E33"/>
              </a:buClr>
              <a:buSzTx/>
              <a:tabLst/>
              <a:defRPr/>
            </a:pPr>
            <a:endParaRPr lang="fi-FI" sz="1400"/>
          </a:p>
          <a:p>
            <a:pPr marR="0" lvl="0" algn="l" defTabSz="914400" rtl="0" eaLnBrk="1" fontAlgn="auto" latinLnBrk="0" hangingPunct="1">
              <a:lnSpc>
                <a:spcPct val="100000"/>
              </a:lnSpc>
              <a:spcBef>
                <a:spcPts val="0"/>
              </a:spcBef>
              <a:spcAft>
                <a:spcPts val="0"/>
              </a:spcAft>
              <a:buClr>
                <a:srgbClr val="FF8E33"/>
              </a:buClr>
              <a:buSzTx/>
              <a:tabLst/>
              <a:defRPr/>
            </a:pPr>
            <a:r>
              <a:rPr lang="fi-FI" sz="1400" b="1"/>
              <a:t>Työntekijä </a:t>
            </a:r>
            <a:r>
              <a:rPr lang="fi-FI" sz="1400"/>
              <a:t>vastaa tekoälyjärjestelmien tarkoituksenmukaisesta ja eettisestä soveltamisesta omassa työssään, niiden tulosten kriittisestä arvioinnista sekä oman tekoälyn lukutaitonsa kehittämisestä. </a:t>
            </a:r>
            <a:endParaRPr lang="fi-FI" sz="1200"/>
          </a:p>
        </p:txBody>
      </p:sp>
    </p:spTree>
    <p:extLst>
      <p:ext uri="{BB962C8B-B14F-4D97-AF65-F5344CB8AC3E}">
        <p14:creationId xmlns:p14="http://schemas.microsoft.com/office/powerpoint/2010/main" val="6975807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0F5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95820-CBA7-9B90-4504-2C30346B78DB}"/>
              </a:ext>
            </a:extLst>
          </p:cNvPr>
          <p:cNvSpPr>
            <a:spLocks noGrp="1"/>
          </p:cNvSpPr>
          <p:nvPr>
            <p:ph type="title"/>
          </p:nvPr>
        </p:nvSpPr>
        <p:spPr/>
        <p:txBody>
          <a:bodyPr/>
          <a:lstStyle/>
          <a:p>
            <a:r>
              <a:rPr lang="fi-FI"/>
              <a:t>Miten arvioida tekoälyn tuottamia tuloksia?</a:t>
            </a:r>
          </a:p>
        </p:txBody>
      </p:sp>
      <p:sp>
        <p:nvSpPr>
          <p:cNvPr id="3" name="Text Placeholder 2">
            <a:extLst>
              <a:ext uri="{FF2B5EF4-FFF2-40B4-BE49-F238E27FC236}">
                <a16:creationId xmlns:a16="http://schemas.microsoft.com/office/drawing/2014/main" id="{62B3CA19-DADC-9ED6-7E9D-60C1E8B19E7A}"/>
              </a:ext>
            </a:extLst>
          </p:cNvPr>
          <p:cNvSpPr>
            <a:spLocks noGrp="1"/>
          </p:cNvSpPr>
          <p:nvPr>
            <p:ph type="body" sz="quarter" idx="13"/>
          </p:nvPr>
        </p:nvSpPr>
        <p:spPr/>
        <p:txBody>
          <a:bodyPr/>
          <a:lstStyle/>
          <a:p>
            <a:r>
              <a:rPr lang="fi-FI"/>
              <a:t>5. Tekoälyn sääntely</a:t>
            </a:r>
          </a:p>
        </p:txBody>
      </p:sp>
      <p:sp>
        <p:nvSpPr>
          <p:cNvPr id="7" name="Slide Number Placeholder 6">
            <a:extLst>
              <a:ext uri="{FF2B5EF4-FFF2-40B4-BE49-F238E27FC236}">
                <a16:creationId xmlns:a16="http://schemas.microsoft.com/office/drawing/2014/main" id="{5EFBCBE4-5842-9486-9CE3-7C6DE018F54B}"/>
              </a:ext>
            </a:extLst>
          </p:cNvPr>
          <p:cNvSpPr>
            <a:spLocks noGrp="1"/>
          </p:cNvSpPr>
          <p:nvPr>
            <p:ph type="sldNum" sz="quarter" idx="16"/>
          </p:nvPr>
        </p:nvSpPr>
        <p:spPr/>
        <p:txBody>
          <a:bodyPr/>
          <a:lstStyle/>
          <a:p>
            <a:fld id="{B64FCF4A-2F3F-4397-9C44-D2344643394B}" type="slidenum">
              <a:rPr lang="fi-FI" smtClean="0"/>
              <a:pPr/>
              <a:t>38</a:t>
            </a:fld>
            <a:endParaRPr lang="fi-FI"/>
          </a:p>
        </p:txBody>
      </p:sp>
      <p:sp>
        <p:nvSpPr>
          <p:cNvPr id="5" name="Content Placeholder 4">
            <a:extLst>
              <a:ext uri="{FF2B5EF4-FFF2-40B4-BE49-F238E27FC236}">
                <a16:creationId xmlns:a16="http://schemas.microsoft.com/office/drawing/2014/main" id="{462E5A61-DBCF-9027-7B3B-9ABDBD891116}"/>
              </a:ext>
            </a:extLst>
          </p:cNvPr>
          <p:cNvSpPr>
            <a:spLocks noGrp="1"/>
          </p:cNvSpPr>
          <p:nvPr>
            <p:ph sz="quarter" idx="10"/>
          </p:nvPr>
        </p:nvSpPr>
        <p:spPr>
          <a:xfrm>
            <a:off x="695326" y="2068687"/>
            <a:ext cx="5078942" cy="3991822"/>
          </a:xfrm>
        </p:spPr>
        <p:txBody>
          <a:bodyPr/>
          <a:lstStyle/>
          <a:p>
            <a:pPr marL="350837" indent="-342900">
              <a:buFont typeface="+mj-lt"/>
              <a:buAutoNum type="arabicPeriod"/>
            </a:pPr>
            <a:r>
              <a:rPr lang="fi-FI" sz="1600" b="1"/>
              <a:t>Tarkista tiedot ja lähteet: </a:t>
            </a:r>
            <a:r>
              <a:rPr lang="fi-FI" sz="1600"/>
              <a:t>Varmista, että tekoäly on käyttänyt ajantasaisia ja oikeita tietoja. Varmista, että tiedät mihin tietoihin tekoälyn tuottama tulos perustuu. Pohdi, huomioiko tulos kaikki tilanteeseen liittyvät tärkeät asiat.</a:t>
            </a:r>
          </a:p>
          <a:p>
            <a:pPr marL="350837" indent="-342900">
              <a:buFont typeface="+mj-lt"/>
              <a:buAutoNum type="arabicPeriod"/>
            </a:pPr>
            <a:r>
              <a:rPr lang="fi-FI" sz="1600" b="1"/>
              <a:t>Arvioi ymmärrettävyyttä: </a:t>
            </a:r>
            <a:r>
              <a:rPr lang="fi-FI" sz="1600"/>
              <a:t>Mieti, onko tekoälyn tuottama tulos selkeä, johdonmukainen ja perusteltu. Voit myös pohtia, miten tekoäly päätyi kyseiseen lopputulokseen. Pyydä myös tarvittaessa apua järjestelmän toiminnan tulkintaan. </a:t>
            </a:r>
          </a:p>
          <a:p>
            <a:pPr marL="350837" indent="-342900">
              <a:buFont typeface="+mj-lt"/>
              <a:buAutoNum type="arabicPeriod"/>
            </a:pPr>
            <a:r>
              <a:rPr lang="fi-FI" sz="1600" b="1"/>
              <a:t>Arvioi luotettavuutta: </a:t>
            </a:r>
            <a:r>
              <a:rPr lang="fi-FI" sz="1600"/>
              <a:t>Vertaa tekoälyn tulosta omiin tietoihisi ja kokemukseesi. Tuntuuko tulos oikealta ja sopivalta tilanteeseen?	</a:t>
            </a:r>
          </a:p>
        </p:txBody>
      </p:sp>
      <p:sp>
        <p:nvSpPr>
          <p:cNvPr id="8" name="Content Placeholder 7">
            <a:extLst>
              <a:ext uri="{FF2B5EF4-FFF2-40B4-BE49-F238E27FC236}">
                <a16:creationId xmlns:a16="http://schemas.microsoft.com/office/drawing/2014/main" id="{1B6188F2-E088-D5D5-98C6-80E5060C8636}"/>
              </a:ext>
            </a:extLst>
          </p:cNvPr>
          <p:cNvSpPr>
            <a:spLocks noGrp="1"/>
          </p:cNvSpPr>
          <p:nvPr>
            <p:ph sz="quarter" idx="18"/>
          </p:nvPr>
        </p:nvSpPr>
        <p:spPr>
          <a:xfrm>
            <a:off x="6417736" y="2068687"/>
            <a:ext cx="5078942" cy="3991822"/>
          </a:xfrm>
        </p:spPr>
        <p:txBody>
          <a:bodyPr/>
          <a:lstStyle/>
          <a:p>
            <a:pPr marL="350837" indent="-342900">
              <a:buFont typeface="+mj-lt"/>
              <a:buAutoNum type="arabicPeriod" startAt="4"/>
            </a:pPr>
            <a:r>
              <a:rPr lang="fi-FI" sz="1600" b="1"/>
              <a:t>Arvioi tuloksen käytön vaikutuksia: </a:t>
            </a:r>
            <a:r>
              <a:rPr lang="fi-FI" sz="1600"/>
              <a:t>Pohdi, onko tulos linjassa työn eettisten periaatteiden ja organisaation toimintamallien kanssa? Onko tekoälyn tuottama tulos oikeudenmukainen ja turvallinen? Voisiko sen käyttäminen aiheuttaa haittaa asiakkaalle, potilaalle, työyhteisölle tai laajemmalle joukolle? </a:t>
            </a:r>
          </a:p>
          <a:p>
            <a:pPr marL="350837" indent="-342900">
              <a:buFont typeface="+mj-lt"/>
              <a:buAutoNum type="arabicPeriod" startAt="4"/>
            </a:pPr>
            <a:r>
              <a:rPr lang="fi-FI" sz="1600" b="1"/>
              <a:t>Käytä harkintaa: </a:t>
            </a:r>
            <a:r>
              <a:rPr lang="fi-FI" sz="1600"/>
              <a:t>Jos tulos virheellinen, epäselvä tai ristiriidassa työn eettisten periaatteiden ja organisaationa toimintamallien kanssa, käytä omaa ammattitaitoasi tilanteen ratkaisemiseksi.</a:t>
            </a:r>
          </a:p>
          <a:p>
            <a:pPr marL="350837" indent="-342900">
              <a:buFont typeface="+mj-lt"/>
              <a:buAutoNum type="arabicPeriod" startAt="4"/>
            </a:pPr>
            <a:r>
              <a:rPr lang="fi-FI" sz="1600" b="1"/>
              <a:t>Ilmoita ongelmista: </a:t>
            </a:r>
            <a:r>
              <a:rPr lang="fi-FI" sz="1600"/>
              <a:t>Jos huomaat virheitä tai puutteita järjestelmän toiminnassa tai tuloksissa, kerro niistä eteenpäin organisaation ohjeiden mukaisesti. Tämä auttaa kehittämään tekoälyjärjestelmää ja parantamaan sen toimivuutta tulevaisuudessa.</a:t>
            </a:r>
          </a:p>
          <a:p>
            <a:pPr marL="350837" indent="-342900">
              <a:buFont typeface="+mj-lt"/>
              <a:buAutoNum type="arabicPeriod" startAt="4"/>
            </a:pPr>
            <a:endParaRPr lang="en-US" sz="1600"/>
          </a:p>
          <a:p>
            <a:pPr marL="350837" indent="-342900">
              <a:buFont typeface="+mj-lt"/>
              <a:buAutoNum type="arabicPeriod" startAt="4"/>
            </a:pPr>
            <a:endParaRPr lang="en-US" sz="1600"/>
          </a:p>
        </p:txBody>
      </p:sp>
    </p:spTree>
    <p:extLst>
      <p:ext uri="{BB962C8B-B14F-4D97-AF65-F5344CB8AC3E}">
        <p14:creationId xmlns:p14="http://schemas.microsoft.com/office/powerpoint/2010/main" val="33573951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2AF2E-81A6-C986-96AA-213ECE183A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3313B4-B441-A18D-D909-DDD44D9FE156}"/>
              </a:ext>
            </a:extLst>
          </p:cNvPr>
          <p:cNvSpPr>
            <a:spLocks noGrp="1"/>
          </p:cNvSpPr>
          <p:nvPr>
            <p:ph type="title"/>
          </p:nvPr>
        </p:nvSpPr>
        <p:spPr/>
        <p:txBody>
          <a:bodyPr/>
          <a:lstStyle/>
          <a:p>
            <a:r>
              <a:rPr lang="fi-FI"/>
              <a:t>Yhteenveto</a:t>
            </a:r>
          </a:p>
        </p:txBody>
      </p:sp>
      <p:sp>
        <p:nvSpPr>
          <p:cNvPr id="6" name="Text Placeholder 5">
            <a:extLst>
              <a:ext uri="{FF2B5EF4-FFF2-40B4-BE49-F238E27FC236}">
                <a16:creationId xmlns:a16="http://schemas.microsoft.com/office/drawing/2014/main" id="{B304A1B3-E043-79DC-3543-E2D7B0577374}"/>
              </a:ext>
            </a:extLst>
          </p:cNvPr>
          <p:cNvSpPr>
            <a:spLocks noGrp="1"/>
          </p:cNvSpPr>
          <p:nvPr>
            <p:ph type="body" sz="quarter" idx="13"/>
          </p:nvPr>
        </p:nvSpPr>
        <p:spPr/>
        <p:txBody>
          <a:bodyPr/>
          <a:lstStyle/>
          <a:p>
            <a:r>
              <a:rPr lang="fi-FI"/>
              <a:t>5. Tekoälyn sääntely</a:t>
            </a:r>
          </a:p>
        </p:txBody>
      </p:sp>
      <p:sp>
        <p:nvSpPr>
          <p:cNvPr id="5" name="Slide Number Placeholder 4">
            <a:extLst>
              <a:ext uri="{FF2B5EF4-FFF2-40B4-BE49-F238E27FC236}">
                <a16:creationId xmlns:a16="http://schemas.microsoft.com/office/drawing/2014/main" id="{013688BC-E96A-56DB-95CC-EC82E695C22C}"/>
              </a:ext>
            </a:extLst>
          </p:cNvPr>
          <p:cNvSpPr>
            <a:spLocks noGrp="1"/>
          </p:cNvSpPr>
          <p:nvPr>
            <p:ph type="sldNum" sz="quarter" idx="15"/>
          </p:nvPr>
        </p:nvSpPr>
        <p:spPr/>
        <p:txBody>
          <a:bodyPr/>
          <a:lstStyle/>
          <a:p>
            <a:fld id="{B64FCF4A-2F3F-4397-9C44-D2344643394B}" type="slidenum">
              <a:rPr lang="fi-FI" smtClean="0"/>
              <a:pPr/>
              <a:t>39</a:t>
            </a:fld>
            <a:endParaRPr lang="fi-FI"/>
          </a:p>
        </p:txBody>
      </p:sp>
      <p:sp>
        <p:nvSpPr>
          <p:cNvPr id="17" name="Content Placeholder 16">
            <a:extLst>
              <a:ext uri="{FF2B5EF4-FFF2-40B4-BE49-F238E27FC236}">
                <a16:creationId xmlns:a16="http://schemas.microsoft.com/office/drawing/2014/main" id="{7D837453-0E8F-7F7C-D8D9-5DE06628A1A7}"/>
              </a:ext>
            </a:extLst>
          </p:cNvPr>
          <p:cNvSpPr>
            <a:spLocks noGrp="1"/>
          </p:cNvSpPr>
          <p:nvPr>
            <p:ph sz="quarter" idx="10"/>
          </p:nvPr>
        </p:nvSpPr>
        <p:spPr>
          <a:xfrm>
            <a:off x="695326" y="2009663"/>
            <a:ext cx="6298142" cy="3991822"/>
          </a:xfrm>
        </p:spPr>
        <p:txBody>
          <a:bodyPr/>
          <a:lstStyle/>
          <a:p>
            <a:r>
              <a:rPr lang="fi-FI"/>
              <a:t>EU:n tekoälysäädös asettaa velvoitteita ja rajoituksia tekoälyn käytölle. Myös muut lait ja säädökset vaikuttavat tekoälyn käyttöön.  </a:t>
            </a:r>
          </a:p>
          <a:p>
            <a:r>
              <a:rPr lang="fi-FI"/>
              <a:t>Hyvinvointialueilla tekoälyn käyttö vaatii riskien ja vaikutusten arviointia sekä tietosuojan, eettisyyden ja järjestelmien valvonnan huomioimista.  </a:t>
            </a:r>
          </a:p>
          <a:p>
            <a:r>
              <a:rPr lang="fi-FI"/>
              <a:t>Henkilöstön tekoälyosaamisen kehittäminen on keskeistä tekoälyn vastuullisen käytön varmistamiseksi.  </a:t>
            </a:r>
          </a:p>
          <a:p>
            <a:r>
              <a:rPr lang="fi-FI"/>
              <a:t>Sääntelytoimenpiteet riippuvat tekoälyjärjestelmän käyttötarkoituksesta ja riskiluokituksesta, ja toimintamallit voivat vaihdella organisaatioittain. </a:t>
            </a:r>
          </a:p>
        </p:txBody>
      </p:sp>
      <p:sp>
        <p:nvSpPr>
          <p:cNvPr id="29" name="Graphic 44">
            <a:extLst>
              <a:ext uri="{FF2B5EF4-FFF2-40B4-BE49-F238E27FC236}">
                <a16:creationId xmlns:a16="http://schemas.microsoft.com/office/drawing/2014/main" id="{2A1F69B6-AFB6-784D-902B-BA7E631835AC}"/>
              </a:ext>
            </a:extLst>
          </p:cNvPr>
          <p:cNvSpPr txBox="1">
            <a:spLocks/>
          </p:cNvSpPr>
          <p:nvPr/>
        </p:nvSpPr>
        <p:spPr>
          <a:xfrm>
            <a:off x="7693076" y="1916113"/>
            <a:ext cx="3682178" cy="1079500"/>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vert="horz" lIns="108000" tIns="108000" rIns="108000" bIns="108000" rtlCol="0" anchor="t">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tabLst/>
              <a:defRPr sz="7000" b="0" i="0" kern="1000" spc="-200" baseline="0">
                <a:solidFill>
                  <a:schemeClr val="accent1"/>
                </a:solidFill>
                <a:latin typeface="+mn-lt"/>
                <a:ea typeface="+mn-ea"/>
                <a:cs typeface="+mn-cs"/>
              </a:defRPr>
            </a:lvl1pPr>
            <a:lvl2pPr marL="312738" indent="-133350" algn="l" defTabSz="914400" rtl="0" eaLnBrk="1" latinLnBrk="0" hangingPunct="1">
              <a:lnSpc>
                <a:spcPct val="100000"/>
              </a:lnSpc>
              <a:spcBef>
                <a:spcPts val="500"/>
              </a:spcBef>
              <a:buClr>
                <a:schemeClr val="accent1"/>
              </a:buClr>
              <a:buFontTx/>
              <a:buChar char="-"/>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200" spc="-30">
                <a:solidFill>
                  <a:schemeClr val="tx1"/>
                </a:solidFill>
                <a:latin typeface="+mj-lt"/>
              </a:rPr>
              <a:t>ORGANISAATION VASTUUT </a:t>
            </a:r>
          </a:p>
          <a:p>
            <a:r>
              <a:rPr lang="fi-FI" sz="1200" spc="-30">
                <a:solidFill>
                  <a:schemeClr val="tx1"/>
                </a:solidFill>
              </a:rPr>
              <a:t>Organisaatioiden tulee varmistaa järjestelmien säädöstenmukaisuus, henkilöstön riittävä tekoälyn lukutaito sekä ohjeistukset tekoälyn käyttöön. </a:t>
            </a:r>
          </a:p>
        </p:txBody>
      </p:sp>
      <p:sp>
        <p:nvSpPr>
          <p:cNvPr id="3" name="Graphic 44">
            <a:extLst>
              <a:ext uri="{FF2B5EF4-FFF2-40B4-BE49-F238E27FC236}">
                <a16:creationId xmlns:a16="http://schemas.microsoft.com/office/drawing/2014/main" id="{00C1CD1C-0A01-0112-0D23-EBF67B56A73F}"/>
              </a:ext>
            </a:extLst>
          </p:cNvPr>
          <p:cNvSpPr txBox="1">
            <a:spLocks/>
          </p:cNvSpPr>
          <p:nvPr/>
        </p:nvSpPr>
        <p:spPr>
          <a:xfrm>
            <a:off x="7693076" y="3191794"/>
            <a:ext cx="3682178" cy="1275682"/>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vert="horz" lIns="108000" tIns="108000" rIns="108000" bIns="108000" rtlCol="0" anchor="t">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tabLst/>
              <a:defRPr sz="7000" b="0" i="0" kern="1000" spc="-200" baseline="0">
                <a:solidFill>
                  <a:schemeClr val="accent1"/>
                </a:solidFill>
                <a:latin typeface="+mn-lt"/>
                <a:ea typeface="+mn-ea"/>
                <a:cs typeface="+mn-cs"/>
              </a:defRPr>
            </a:lvl1pPr>
            <a:lvl2pPr marL="312738" indent="-133350" algn="l" defTabSz="914400" rtl="0" eaLnBrk="1" latinLnBrk="0" hangingPunct="1">
              <a:lnSpc>
                <a:spcPct val="100000"/>
              </a:lnSpc>
              <a:spcBef>
                <a:spcPts val="500"/>
              </a:spcBef>
              <a:buClr>
                <a:schemeClr val="accent1"/>
              </a:buClr>
              <a:buFontTx/>
              <a:buChar char="-"/>
              <a:tabLst/>
              <a:defRPr sz="1600" b="0" i="0" kern="1000" spc="-30" baseline="0">
                <a:solidFill>
                  <a:schemeClr val="tx2"/>
                </a:solidFill>
                <a:latin typeface="+mn-lt"/>
                <a:ea typeface="+mn-ea"/>
                <a:cs typeface="+mn-cs"/>
              </a:defRPr>
            </a:lvl2pPr>
            <a:lvl3pPr marL="446088" indent="-87313" algn="l" defTabSz="914400" rtl="0" eaLnBrk="1" latinLnBrk="0" hangingPunct="1">
              <a:lnSpc>
                <a:spcPct val="100000"/>
              </a:lnSpc>
              <a:spcBef>
                <a:spcPts val="500"/>
              </a:spcBef>
              <a:buClr>
                <a:schemeClr val="accent1"/>
              </a:buClr>
              <a:buFontTx/>
              <a:buChar char="-"/>
              <a:tabLst/>
              <a:defRPr sz="1200" b="0" i="0" kern="1000" spc="-30" baseline="0">
                <a:solidFill>
                  <a:schemeClr val="tx2"/>
                </a:solidFill>
                <a:latin typeface="+mn-lt"/>
                <a:ea typeface="+mn-ea"/>
                <a:cs typeface="+mn-cs"/>
              </a:defRPr>
            </a:lvl3pPr>
            <a:lvl4pPr marL="57943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4pPr>
            <a:lvl5pPr marL="712788" indent="-87313" algn="l" defTabSz="914400" rtl="0" eaLnBrk="1" latinLnBrk="0" hangingPunct="1">
              <a:lnSpc>
                <a:spcPct val="90000"/>
              </a:lnSpc>
              <a:spcBef>
                <a:spcPts val="500"/>
              </a:spcBef>
              <a:buClr>
                <a:schemeClr val="accent1"/>
              </a:buClr>
              <a:buFontTx/>
              <a:buChar char="-"/>
              <a:tabLst/>
              <a:defRPr sz="1100" b="0" i="0" kern="10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1200" spc="-30">
                <a:solidFill>
                  <a:schemeClr val="tx1"/>
                </a:solidFill>
                <a:latin typeface="+mj-lt"/>
              </a:rPr>
              <a:t>TYÖNTEKIJÄN VASTUUT </a:t>
            </a:r>
          </a:p>
          <a:p>
            <a:r>
              <a:rPr lang="fi-FI" sz="1200" spc="-30">
                <a:solidFill>
                  <a:schemeClr val="tx1"/>
                </a:solidFill>
              </a:rPr>
              <a:t>Työntekijällä on vastuu oman tekoälyn lukutaidon kehittämisestä ja tekoälyn tarkoituksenmukaisesta käytöstä ja sen tuottamien tulosten arvioinnista</a:t>
            </a:r>
          </a:p>
          <a:p>
            <a:endParaRPr lang="fi-FI" sz="1200" b="1" spc="-30">
              <a:solidFill>
                <a:schemeClr val="tx1"/>
              </a:solidFill>
            </a:endParaRPr>
          </a:p>
        </p:txBody>
      </p:sp>
    </p:spTree>
    <p:extLst>
      <p:ext uri="{BB962C8B-B14F-4D97-AF65-F5344CB8AC3E}">
        <p14:creationId xmlns:p14="http://schemas.microsoft.com/office/powerpoint/2010/main" val="840232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47B4D-C286-17CA-0E8E-1F89AFCB4B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014EBE-F17E-3FC2-AB1A-0C3609904987}"/>
              </a:ext>
            </a:extLst>
          </p:cNvPr>
          <p:cNvSpPr>
            <a:spLocks noGrp="1"/>
          </p:cNvSpPr>
          <p:nvPr>
            <p:ph type="title"/>
          </p:nvPr>
        </p:nvSpPr>
        <p:spPr/>
        <p:txBody>
          <a:bodyPr/>
          <a:lstStyle/>
          <a:p>
            <a:r>
              <a:rPr lang="fi-FI" noProof="0"/>
              <a:t>Oppaan lukuohje</a:t>
            </a:r>
          </a:p>
        </p:txBody>
      </p:sp>
      <p:sp>
        <p:nvSpPr>
          <p:cNvPr id="6" name="Slide Number Placeholder 5">
            <a:extLst>
              <a:ext uri="{FF2B5EF4-FFF2-40B4-BE49-F238E27FC236}">
                <a16:creationId xmlns:a16="http://schemas.microsoft.com/office/drawing/2014/main" id="{D9971F58-720C-97D0-EB4F-BA4D05E32A7A}"/>
              </a:ext>
            </a:extLst>
          </p:cNvPr>
          <p:cNvSpPr>
            <a:spLocks noGrp="1"/>
          </p:cNvSpPr>
          <p:nvPr>
            <p:ph type="sldNum" sz="quarter" idx="16"/>
          </p:nvPr>
        </p:nvSpPr>
        <p:spPr/>
        <p:txBody>
          <a:bodyPr/>
          <a:lstStyle/>
          <a:p>
            <a:fld id="{B64FCF4A-2F3F-4397-9C44-D2344643394B}" type="slidenum">
              <a:rPr lang="fi-FI" noProof="0" smtClean="0"/>
              <a:pPr/>
              <a:t>4</a:t>
            </a:fld>
            <a:endParaRPr lang="fi-FI" noProof="0"/>
          </a:p>
        </p:txBody>
      </p:sp>
      <p:sp>
        <p:nvSpPr>
          <p:cNvPr id="5" name="Content Placeholder 4">
            <a:extLst>
              <a:ext uri="{FF2B5EF4-FFF2-40B4-BE49-F238E27FC236}">
                <a16:creationId xmlns:a16="http://schemas.microsoft.com/office/drawing/2014/main" id="{0CE53C68-14BD-5AB7-3FA4-AA17DECF83FE}"/>
              </a:ext>
            </a:extLst>
          </p:cNvPr>
          <p:cNvSpPr>
            <a:spLocks noGrp="1"/>
          </p:cNvSpPr>
          <p:nvPr>
            <p:ph sz="quarter" idx="10"/>
          </p:nvPr>
        </p:nvSpPr>
        <p:spPr>
          <a:xfrm>
            <a:off x="695323" y="2010322"/>
            <a:ext cx="5078942" cy="3991822"/>
          </a:xfrm>
        </p:spPr>
        <p:txBody>
          <a:bodyPr vert="horz" lIns="0" tIns="0" rIns="0" bIns="0" rtlCol="0" anchor="t">
            <a:noAutofit/>
          </a:bodyPr>
          <a:lstStyle/>
          <a:p>
            <a:pPr marL="7620" indent="0">
              <a:buNone/>
            </a:pPr>
            <a:r>
              <a:rPr lang="fi-FI" sz="1400" dirty="0"/>
              <a:t>Jokaisella oppaan luvulla on samanlainen rakenne. </a:t>
            </a:r>
            <a:endParaRPr lang="en-US" dirty="0"/>
          </a:p>
          <a:p>
            <a:pPr indent="-169545"/>
            <a:r>
              <a:rPr lang="fi-FI" sz="1400" b="1" dirty="0"/>
              <a:t>Aloitussivu </a:t>
            </a:r>
            <a:r>
              <a:rPr lang="fi-FI" sz="1400" dirty="0"/>
              <a:t>– Tämä sivu kertoo milloin uusi luku alkaa. </a:t>
            </a:r>
          </a:p>
          <a:p>
            <a:pPr indent="-169545"/>
            <a:r>
              <a:rPr lang="fi-FI" sz="1400" b="1" dirty="0"/>
              <a:t>Sisältö ja oppimistavoitteet </a:t>
            </a:r>
            <a:r>
              <a:rPr lang="fi-FI" sz="1400" dirty="0"/>
              <a:t>– Täältä löydät luvun keskeiset sisällöt ja tavoitteet.</a:t>
            </a:r>
          </a:p>
          <a:p>
            <a:pPr indent="-169545"/>
            <a:r>
              <a:rPr lang="fi-FI" sz="1400" b="1" dirty="0"/>
              <a:t>Teoriasivut – </a:t>
            </a:r>
            <a:r>
              <a:rPr lang="fi-FI" sz="1400" dirty="0"/>
              <a:t>Nämä sivut tarjoavat perustiedot aiheesta ja selittävät tärkeimmät käsitteet.</a:t>
            </a:r>
          </a:p>
          <a:p>
            <a:pPr indent="-169545"/>
            <a:r>
              <a:rPr lang="fi-FI" sz="1400" b="1" dirty="0"/>
              <a:t>Toimialakohtaiset ja soveltavat esimerkit </a:t>
            </a:r>
            <a:r>
              <a:rPr lang="fi-FI" sz="1400" dirty="0"/>
              <a:t>– Esimerkit omalta toimialaltasi ja soveltavat apukysymykset auttavat soveltamaan oppimaasi käytännössä. Voit hypätä muiden toimialojen esimerkkien ylitse.</a:t>
            </a:r>
          </a:p>
          <a:p>
            <a:pPr indent="-169545"/>
            <a:r>
              <a:rPr lang="fi-FI" sz="1400" b="1" dirty="0"/>
              <a:t>Yhteenveto – </a:t>
            </a:r>
            <a:r>
              <a:rPr lang="fi-FI" sz="1400" dirty="0"/>
              <a:t>Yhteenvedosta löydät kiteytyksen luvun pääaiheista ja käsitteistä.</a:t>
            </a:r>
          </a:p>
          <a:p>
            <a:pPr marL="7620" indent="0">
              <a:buNone/>
            </a:pPr>
            <a:r>
              <a:rPr lang="fi-FI" sz="1400" dirty="0"/>
              <a:t>Oppaan lopusta löydät tarkistuskysymykset, joilla voit arvioida oppimistasi. Mallivastauksista löydät myös vastausten selitykset. 
</a:t>
            </a:r>
            <a:endParaRPr lang="fi-FI" sz="1400" noProof="0" dirty="0"/>
          </a:p>
        </p:txBody>
      </p:sp>
      <p:sp>
        <p:nvSpPr>
          <p:cNvPr id="14" name="Content Placeholder 13">
            <a:extLst>
              <a:ext uri="{FF2B5EF4-FFF2-40B4-BE49-F238E27FC236}">
                <a16:creationId xmlns:a16="http://schemas.microsoft.com/office/drawing/2014/main" id="{026CED2D-6DA4-96D7-AF87-61B3CC6E518F}"/>
              </a:ext>
            </a:extLst>
          </p:cNvPr>
          <p:cNvSpPr>
            <a:spLocks noGrp="1"/>
          </p:cNvSpPr>
          <p:nvPr>
            <p:ph sz="quarter" idx="18"/>
          </p:nvPr>
        </p:nvSpPr>
        <p:spPr>
          <a:xfrm>
            <a:off x="6417733" y="2010322"/>
            <a:ext cx="5078942" cy="3991822"/>
          </a:xfrm>
        </p:spPr>
        <p:txBody>
          <a:bodyPr/>
          <a:lstStyle/>
          <a:p>
            <a:pPr marL="7937" indent="0">
              <a:buNone/>
            </a:pPr>
            <a:r>
              <a:rPr lang="fi-FI" sz="1400"/>
              <a:t>Väriluokittelu auttaa oppaan käytössä. </a:t>
            </a:r>
          </a:p>
          <a:p>
            <a:r>
              <a:rPr lang="fi-FI" sz="1400"/>
              <a:t>Teoriasivut on merkitty valkoisella pohjalla.</a:t>
            </a:r>
          </a:p>
          <a:p>
            <a:r>
              <a:rPr lang="fi-FI" sz="1400"/>
              <a:t>Soveltavat toimialakohtaiset esimerkit löytyvät vaaleansinisiltä sivuilta. </a:t>
            </a:r>
          </a:p>
          <a:p>
            <a:r>
              <a:rPr lang="fi-FI" sz="1400"/>
              <a:t>Toimialakohtaiset esimerkit ovat eroteltu yläkulmassa olevan väriluokituksen mukaan seuraavasti: </a:t>
            </a:r>
          </a:p>
          <a:p>
            <a:pPr lvl="1"/>
            <a:r>
              <a:rPr lang="fi-FI" sz="1400">
                <a:solidFill>
                  <a:schemeClr val="tx2">
                    <a:lumMod val="75000"/>
                  </a:schemeClr>
                </a:solidFill>
              </a:rPr>
              <a:t>Sosiaalihuolto – harmaa</a:t>
            </a:r>
          </a:p>
          <a:p>
            <a:pPr lvl="1"/>
            <a:r>
              <a:rPr lang="fi-FI" sz="1400">
                <a:solidFill>
                  <a:schemeClr val="tx2">
                    <a:lumMod val="75000"/>
                  </a:schemeClr>
                </a:solidFill>
              </a:rPr>
              <a:t>Terveydenhuolto – vaaleanpunainen</a:t>
            </a:r>
          </a:p>
          <a:p>
            <a:pPr lvl="1"/>
            <a:r>
              <a:rPr lang="fi-FI" sz="1400">
                <a:solidFill>
                  <a:schemeClr val="tx2">
                    <a:lumMod val="75000"/>
                  </a:schemeClr>
                </a:solidFill>
              </a:rPr>
              <a:t>Pelastustoimi – oranssi</a:t>
            </a:r>
          </a:p>
          <a:p>
            <a:pPr lvl="1"/>
            <a:r>
              <a:rPr lang="fi-FI" sz="1400">
                <a:solidFill>
                  <a:schemeClr val="tx2">
                    <a:lumMod val="75000"/>
                  </a:schemeClr>
                </a:solidFill>
              </a:rPr>
              <a:t>Hallinto – sininen</a:t>
            </a:r>
          </a:p>
          <a:p>
            <a:pPr marL="7937" indent="0">
              <a:buNone/>
            </a:pPr>
            <a:r>
              <a:rPr lang="fi-FI" sz="1400"/>
              <a:t>Hyödynnä väriluokittelua löytääksesi oman toimialasi esimerkit.</a:t>
            </a:r>
            <a:endParaRPr lang="fi-FI" sz="1400" noProof="0"/>
          </a:p>
        </p:txBody>
      </p:sp>
      <p:grpSp>
        <p:nvGrpSpPr>
          <p:cNvPr id="10" name="Group 9">
            <a:extLst>
              <a:ext uri="{FF2B5EF4-FFF2-40B4-BE49-F238E27FC236}">
                <a16:creationId xmlns:a16="http://schemas.microsoft.com/office/drawing/2014/main" id="{4DA7C671-2101-CD64-629B-5008010F9A5E}"/>
              </a:ext>
              <a:ext uri="{C183D7F6-B498-43B3-948B-1728B52AA6E4}">
                <adec:decorative xmlns:adec="http://schemas.microsoft.com/office/drawing/2017/decorative" val="1"/>
              </a:ext>
            </a:extLst>
          </p:cNvPr>
          <p:cNvGrpSpPr/>
          <p:nvPr/>
        </p:nvGrpSpPr>
        <p:grpSpPr>
          <a:xfrm>
            <a:off x="6431101" y="3714053"/>
            <a:ext cx="250790" cy="1005855"/>
            <a:chOff x="4285616" y="2675863"/>
            <a:chExt cx="696311" cy="2792731"/>
          </a:xfrm>
        </p:grpSpPr>
        <p:sp>
          <p:nvSpPr>
            <p:cNvPr id="11" name="Graphic 53">
              <a:extLst>
                <a:ext uri="{FF2B5EF4-FFF2-40B4-BE49-F238E27FC236}">
                  <a16:creationId xmlns:a16="http://schemas.microsoft.com/office/drawing/2014/main" id="{61F871CC-D957-32B6-E307-2C19A91CCF5C}"/>
                </a:ext>
              </a:extLst>
            </p:cNvPr>
            <p:cNvSpPr/>
            <p:nvPr/>
          </p:nvSpPr>
          <p:spPr>
            <a:xfrm>
              <a:off x="4285616" y="2675863"/>
              <a:ext cx="665834" cy="605790"/>
            </a:xfrm>
            <a:custGeom>
              <a:avLst/>
              <a:gdLst>
                <a:gd name="connsiteX0" fmla="*/ 23886 w 1194870"/>
                <a:gd name="connsiteY0" fmla="*/ 373866 h 1087119"/>
                <a:gd name="connsiteX1" fmla="*/ 178343 w 1194870"/>
                <a:gd name="connsiteY1" fmla="*/ 941041 h 1087119"/>
                <a:gd name="connsiteX2" fmla="*/ 600678 w 1194870"/>
                <a:gd name="connsiteY2" fmla="*/ 1084631 h 1087119"/>
                <a:gd name="connsiteX3" fmla="*/ 1081668 w 1194870"/>
                <a:gd name="connsiteY3" fmla="*/ 867807 h 1087119"/>
                <a:gd name="connsiteX4" fmla="*/ 1099701 w 1194870"/>
                <a:gd name="connsiteY4" fmla="*/ 259133 h 1087119"/>
                <a:gd name="connsiteX5" fmla="*/ 534134 w 1194870"/>
                <a:gd name="connsiteY5" fmla="*/ 3 h 1087119"/>
                <a:gd name="connsiteX6" fmla="*/ 23909 w 1194870"/>
                <a:gd name="connsiteY6" fmla="*/ 373889 h 1087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870" h="1087119">
                  <a:moveTo>
                    <a:pt x="23886" y="373866"/>
                  </a:moveTo>
                  <a:cubicBezTo>
                    <a:pt x="-52779" y="622978"/>
                    <a:pt x="70304" y="857282"/>
                    <a:pt x="178343" y="941041"/>
                  </a:cubicBezTo>
                  <a:cubicBezTo>
                    <a:pt x="282380" y="1021691"/>
                    <a:pt x="430580" y="1069823"/>
                    <a:pt x="600678" y="1084631"/>
                  </a:cubicBezTo>
                  <a:cubicBezTo>
                    <a:pt x="770753" y="1099439"/>
                    <a:pt x="941495" y="1050778"/>
                    <a:pt x="1081668" y="867807"/>
                  </a:cubicBezTo>
                  <a:cubicBezTo>
                    <a:pt x="1221841" y="684836"/>
                    <a:pt x="1236401" y="421998"/>
                    <a:pt x="1099701" y="259133"/>
                  </a:cubicBezTo>
                  <a:cubicBezTo>
                    <a:pt x="963025" y="96244"/>
                    <a:pt x="719321" y="601"/>
                    <a:pt x="534134" y="3"/>
                  </a:cubicBezTo>
                  <a:cubicBezTo>
                    <a:pt x="287670" y="-780"/>
                    <a:pt x="85577" y="173531"/>
                    <a:pt x="23909" y="373889"/>
                  </a:cubicBezTo>
                  <a:close/>
                </a:path>
              </a:pathLst>
            </a:custGeom>
            <a:solidFill>
              <a:schemeClr val="tx2"/>
            </a:solidFill>
            <a:ln w="2286" cap="flat">
              <a:noFill/>
              <a:prstDash val="solid"/>
              <a:miter/>
            </a:ln>
          </p:spPr>
          <p:txBody>
            <a:bodyPr rtlCol="0" anchor="ctr"/>
            <a:lstStyle/>
            <a:p>
              <a:pPr algn="ctr"/>
              <a:endParaRPr lang="fi-FI" kern="1000" spc="-30"/>
            </a:p>
          </p:txBody>
        </p:sp>
        <p:sp>
          <p:nvSpPr>
            <p:cNvPr id="12" name="Graphic 53">
              <a:extLst>
                <a:ext uri="{FF2B5EF4-FFF2-40B4-BE49-F238E27FC236}">
                  <a16:creationId xmlns:a16="http://schemas.microsoft.com/office/drawing/2014/main" id="{ECD58206-80FE-352E-FB75-FCF0E3155941}"/>
                </a:ext>
              </a:extLst>
            </p:cNvPr>
            <p:cNvSpPr/>
            <p:nvPr/>
          </p:nvSpPr>
          <p:spPr>
            <a:xfrm>
              <a:off x="4295775" y="3404843"/>
              <a:ext cx="665834" cy="605790"/>
            </a:xfrm>
            <a:custGeom>
              <a:avLst/>
              <a:gdLst>
                <a:gd name="connsiteX0" fmla="*/ 23886 w 1194870"/>
                <a:gd name="connsiteY0" fmla="*/ 373866 h 1087119"/>
                <a:gd name="connsiteX1" fmla="*/ 178343 w 1194870"/>
                <a:gd name="connsiteY1" fmla="*/ 941041 h 1087119"/>
                <a:gd name="connsiteX2" fmla="*/ 600678 w 1194870"/>
                <a:gd name="connsiteY2" fmla="*/ 1084631 h 1087119"/>
                <a:gd name="connsiteX3" fmla="*/ 1081668 w 1194870"/>
                <a:gd name="connsiteY3" fmla="*/ 867807 h 1087119"/>
                <a:gd name="connsiteX4" fmla="*/ 1099701 w 1194870"/>
                <a:gd name="connsiteY4" fmla="*/ 259133 h 1087119"/>
                <a:gd name="connsiteX5" fmla="*/ 534134 w 1194870"/>
                <a:gd name="connsiteY5" fmla="*/ 3 h 1087119"/>
                <a:gd name="connsiteX6" fmla="*/ 23909 w 1194870"/>
                <a:gd name="connsiteY6" fmla="*/ 373889 h 1087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870" h="1087119">
                  <a:moveTo>
                    <a:pt x="23886" y="373866"/>
                  </a:moveTo>
                  <a:cubicBezTo>
                    <a:pt x="-52779" y="622978"/>
                    <a:pt x="70304" y="857282"/>
                    <a:pt x="178343" y="941041"/>
                  </a:cubicBezTo>
                  <a:cubicBezTo>
                    <a:pt x="282380" y="1021691"/>
                    <a:pt x="430580" y="1069823"/>
                    <a:pt x="600678" y="1084631"/>
                  </a:cubicBezTo>
                  <a:cubicBezTo>
                    <a:pt x="770753" y="1099439"/>
                    <a:pt x="941495" y="1050778"/>
                    <a:pt x="1081668" y="867807"/>
                  </a:cubicBezTo>
                  <a:cubicBezTo>
                    <a:pt x="1221841" y="684836"/>
                    <a:pt x="1236401" y="421998"/>
                    <a:pt x="1099701" y="259133"/>
                  </a:cubicBezTo>
                  <a:cubicBezTo>
                    <a:pt x="963025" y="96244"/>
                    <a:pt x="719321" y="601"/>
                    <a:pt x="534134" y="3"/>
                  </a:cubicBezTo>
                  <a:cubicBezTo>
                    <a:pt x="287670" y="-780"/>
                    <a:pt x="85577" y="173531"/>
                    <a:pt x="23909" y="373889"/>
                  </a:cubicBezTo>
                  <a:close/>
                </a:path>
              </a:pathLst>
            </a:custGeom>
            <a:solidFill>
              <a:schemeClr val="accent6">
                <a:lumMod val="60000"/>
                <a:lumOff val="40000"/>
              </a:schemeClr>
            </a:solidFill>
            <a:ln w="2286" cap="flat">
              <a:noFill/>
              <a:prstDash val="solid"/>
              <a:miter/>
            </a:ln>
          </p:spPr>
          <p:txBody>
            <a:bodyPr rtlCol="0" anchor="ctr"/>
            <a:lstStyle/>
            <a:p>
              <a:pPr algn="ctr"/>
              <a:endParaRPr lang="fi-FI" kern="1000" spc="-30"/>
            </a:p>
          </p:txBody>
        </p:sp>
        <p:sp>
          <p:nvSpPr>
            <p:cNvPr id="13" name="Graphic 53">
              <a:extLst>
                <a:ext uri="{FF2B5EF4-FFF2-40B4-BE49-F238E27FC236}">
                  <a16:creationId xmlns:a16="http://schemas.microsoft.com/office/drawing/2014/main" id="{9D7D01AF-7C34-0912-B460-1147E312A256}"/>
                </a:ext>
              </a:extLst>
            </p:cNvPr>
            <p:cNvSpPr/>
            <p:nvPr/>
          </p:nvSpPr>
          <p:spPr>
            <a:xfrm>
              <a:off x="4305934" y="4133823"/>
              <a:ext cx="665834" cy="605790"/>
            </a:xfrm>
            <a:custGeom>
              <a:avLst/>
              <a:gdLst>
                <a:gd name="connsiteX0" fmla="*/ 23886 w 1194870"/>
                <a:gd name="connsiteY0" fmla="*/ 373866 h 1087119"/>
                <a:gd name="connsiteX1" fmla="*/ 178343 w 1194870"/>
                <a:gd name="connsiteY1" fmla="*/ 941041 h 1087119"/>
                <a:gd name="connsiteX2" fmla="*/ 600678 w 1194870"/>
                <a:gd name="connsiteY2" fmla="*/ 1084631 h 1087119"/>
                <a:gd name="connsiteX3" fmla="*/ 1081668 w 1194870"/>
                <a:gd name="connsiteY3" fmla="*/ 867807 h 1087119"/>
                <a:gd name="connsiteX4" fmla="*/ 1099701 w 1194870"/>
                <a:gd name="connsiteY4" fmla="*/ 259133 h 1087119"/>
                <a:gd name="connsiteX5" fmla="*/ 534134 w 1194870"/>
                <a:gd name="connsiteY5" fmla="*/ 3 h 1087119"/>
                <a:gd name="connsiteX6" fmla="*/ 23909 w 1194870"/>
                <a:gd name="connsiteY6" fmla="*/ 373889 h 1087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870" h="1087119">
                  <a:moveTo>
                    <a:pt x="23886" y="373866"/>
                  </a:moveTo>
                  <a:cubicBezTo>
                    <a:pt x="-52779" y="622978"/>
                    <a:pt x="70304" y="857282"/>
                    <a:pt x="178343" y="941041"/>
                  </a:cubicBezTo>
                  <a:cubicBezTo>
                    <a:pt x="282380" y="1021691"/>
                    <a:pt x="430580" y="1069823"/>
                    <a:pt x="600678" y="1084631"/>
                  </a:cubicBezTo>
                  <a:cubicBezTo>
                    <a:pt x="770753" y="1099439"/>
                    <a:pt x="941495" y="1050778"/>
                    <a:pt x="1081668" y="867807"/>
                  </a:cubicBezTo>
                  <a:cubicBezTo>
                    <a:pt x="1221841" y="684836"/>
                    <a:pt x="1236401" y="421998"/>
                    <a:pt x="1099701" y="259133"/>
                  </a:cubicBezTo>
                  <a:cubicBezTo>
                    <a:pt x="963025" y="96244"/>
                    <a:pt x="719321" y="601"/>
                    <a:pt x="534134" y="3"/>
                  </a:cubicBezTo>
                  <a:cubicBezTo>
                    <a:pt x="287670" y="-780"/>
                    <a:pt x="85577" y="173531"/>
                    <a:pt x="23909" y="373889"/>
                  </a:cubicBezTo>
                  <a:close/>
                </a:path>
              </a:pathLst>
            </a:custGeom>
            <a:solidFill>
              <a:schemeClr val="accent4"/>
            </a:solidFill>
            <a:ln w="2286" cap="flat">
              <a:noFill/>
              <a:prstDash val="solid"/>
              <a:miter/>
            </a:ln>
          </p:spPr>
          <p:txBody>
            <a:bodyPr rtlCol="0" anchor="ctr"/>
            <a:lstStyle/>
            <a:p>
              <a:pPr algn="ctr"/>
              <a:endParaRPr lang="fi-FI" kern="1000" spc="-30"/>
            </a:p>
          </p:txBody>
        </p:sp>
        <p:sp>
          <p:nvSpPr>
            <p:cNvPr id="17" name="Graphic 53">
              <a:extLst>
                <a:ext uri="{FF2B5EF4-FFF2-40B4-BE49-F238E27FC236}">
                  <a16:creationId xmlns:a16="http://schemas.microsoft.com/office/drawing/2014/main" id="{880E68A1-2872-C9A6-76C7-5C82DDD70D76}"/>
                </a:ext>
              </a:extLst>
            </p:cNvPr>
            <p:cNvSpPr/>
            <p:nvPr/>
          </p:nvSpPr>
          <p:spPr>
            <a:xfrm>
              <a:off x="4316093" y="4862804"/>
              <a:ext cx="665834" cy="605790"/>
            </a:xfrm>
            <a:custGeom>
              <a:avLst/>
              <a:gdLst>
                <a:gd name="connsiteX0" fmla="*/ 23886 w 1194870"/>
                <a:gd name="connsiteY0" fmla="*/ 373866 h 1087119"/>
                <a:gd name="connsiteX1" fmla="*/ 178343 w 1194870"/>
                <a:gd name="connsiteY1" fmla="*/ 941041 h 1087119"/>
                <a:gd name="connsiteX2" fmla="*/ 600678 w 1194870"/>
                <a:gd name="connsiteY2" fmla="*/ 1084631 h 1087119"/>
                <a:gd name="connsiteX3" fmla="*/ 1081668 w 1194870"/>
                <a:gd name="connsiteY3" fmla="*/ 867807 h 1087119"/>
                <a:gd name="connsiteX4" fmla="*/ 1099701 w 1194870"/>
                <a:gd name="connsiteY4" fmla="*/ 259133 h 1087119"/>
                <a:gd name="connsiteX5" fmla="*/ 534134 w 1194870"/>
                <a:gd name="connsiteY5" fmla="*/ 3 h 1087119"/>
                <a:gd name="connsiteX6" fmla="*/ 23909 w 1194870"/>
                <a:gd name="connsiteY6" fmla="*/ 373889 h 1087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870" h="1087119">
                  <a:moveTo>
                    <a:pt x="23886" y="373866"/>
                  </a:moveTo>
                  <a:cubicBezTo>
                    <a:pt x="-52779" y="622978"/>
                    <a:pt x="70304" y="857282"/>
                    <a:pt x="178343" y="941041"/>
                  </a:cubicBezTo>
                  <a:cubicBezTo>
                    <a:pt x="282380" y="1021691"/>
                    <a:pt x="430580" y="1069823"/>
                    <a:pt x="600678" y="1084631"/>
                  </a:cubicBezTo>
                  <a:cubicBezTo>
                    <a:pt x="770753" y="1099439"/>
                    <a:pt x="941495" y="1050778"/>
                    <a:pt x="1081668" y="867807"/>
                  </a:cubicBezTo>
                  <a:cubicBezTo>
                    <a:pt x="1221841" y="684836"/>
                    <a:pt x="1236401" y="421998"/>
                    <a:pt x="1099701" y="259133"/>
                  </a:cubicBezTo>
                  <a:cubicBezTo>
                    <a:pt x="963025" y="96244"/>
                    <a:pt x="719321" y="601"/>
                    <a:pt x="534134" y="3"/>
                  </a:cubicBezTo>
                  <a:cubicBezTo>
                    <a:pt x="287670" y="-780"/>
                    <a:pt x="85577" y="173531"/>
                    <a:pt x="23909" y="373889"/>
                  </a:cubicBezTo>
                  <a:close/>
                </a:path>
              </a:pathLst>
            </a:custGeom>
            <a:solidFill>
              <a:schemeClr val="accent3"/>
            </a:solidFill>
            <a:ln w="2286" cap="flat">
              <a:noFill/>
              <a:prstDash val="solid"/>
              <a:miter/>
            </a:ln>
          </p:spPr>
          <p:txBody>
            <a:bodyPr rtlCol="0" anchor="ctr"/>
            <a:lstStyle/>
            <a:p>
              <a:pPr algn="ctr"/>
              <a:endParaRPr lang="fi-FI" kern="1000" spc="-30"/>
            </a:p>
          </p:txBody>
        </p:sp>
      </p:grpSp>
    </p:spTree>
    <p:extLst>
      <p:ext uri="{BB962C8B-B14F-4D97-AF65-F5344CB8AC3E}">
        <p14:creationId xmlns:p14="http://schemas.microsoft.com/office/powerpoint/2010/main" val="12667673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a:extLst>
            <a:ext uri="{FF2B5EF4-FFF2-40B4-BE49-F238E27FC236}">
              <a16:creationId xmlns:a16="http://schemas.microsoft.com/office/drawing/2014/main" id="{5C640D4D-0A57-DD52-F87F-F193C1B093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01A2B4-88B4-1C1D-73BB-122641C31382}"/>
              </a:ext>
            </a:extLst>
          </p:cNvPr>
          <p:cNvSpPr>
            <a:spLocks noGrp="1"/>
          </p:cNvSpPr>
          <p:nvPr>
            <p:ph type="title"/>
          </p:nvPr>
        </p:nvSpPr>
        <p:spPr>
          <a:xfrm>
            <a:off x="679141" y="739366"/>
            <a:ext cx="8181524" cy="2970089"/>
          </a:xfrm>
        </p:spPr>
        <p:txBody>
          <a:bodyPr/>
          <a:lstStyle/>
          <a:p>
            <a:r>
              <a:rPr lang="fi-FI"/>
              <a:t>6. Tarkistuskysymykset ja mallivastaukset</a:t>
            </a:r>
          </a:p>
        </p:txBody>
      </p:sp>
      <p:sp>
        <p:nvSpPr>
          <p:cNvPr id="5" name="Slide Number Placeholder 4">
            <a:extLst>
              <a:ext uri="{FF2B5EF4-FFF2-40B4-BE49-F238E27FC236}">
                <a16:creationId xmlns:a16="http://schemas.microsoft.com/office/drawing/2014/main" id="{DDFFA7EF-0086-4F4C-800B-1A85A26F1587}"/>
              </a:ext>
            </a:extLst>
          </p:cNvPr>
          <p:cNvSpPr>
            <a:spLocks noGrp="1"/>
          </p:cNvSpPr>
          <p:nvPr>
            <p:ph type="sldNum" sz="quarter" idx="16"/>
          </p:nvPr>
        </p:nvSpPr>
        <p:spPr/>
        <p:txBody>
          <a:bodyPr/>
          <a:lstStyle/>
          <a:p>
            <a:fld id="{B64FCF4A-2F3F-4397-9C44-D2344643394B}" type="slidenum">
              <a:rPr lang="fi-FI" smtClean="0"/>
              <a:pPr/>
              <a:t>40</a:t>
            </a:fld>
            <a:endParaRPr lang="fi-FI"/>
          </a:p>
        </p:txBody>
      </p:sp>
    </p:spTree>
    <p:extLst>
      <p:ext uri="{BB962C8B-B14F-4D97-AF65-F5344CB8AC3E}">
        <p14:creationId xmlns:p14="http://schemas.microsoft.com/office/powerpoint/2010/main" val="2572836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B7897-10A4-193E-0A1D-15D5A7571D6A}"/>
            </a:ext>
          </a:extLst>
        </p:cNvPr>
        <p:cNvGrpSpPr/>
        <p:nvPr/>
      </p:nvGrpSpPr>
      <p:grpSpPr>
        <a:xfrm>
          <a:off x="0" y="0"/>
          <a:ext cx="0" cy="0"/>
          <a:chOff x="0" y="0"/>
          <a:chExt cx="0" cy="0"/>
        </a:xfrm>
      </p:grpSpPr>
      <p:pic>
        <p:nvPicPr>
          <p:cNvPr id="4" name="Graphic 3">
            <a:extLst>
              <a:ext uri="{FF2B5EF4-FFF2-40B4-BE49-F238E27FC236}">
                <a16:creationId xmlns:a16="http://schemas.microsoft.com/office/drawing/2014/main" id="{05561CD2-2621-2ECB-F500-675BF8B3F9B4}"/>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a:extLst>
              <a:ext uri="{96DAC541-7B7A-43D3-8B79-37D633B846F1}">
                <asvg:svgBlip xmlns:asvg="http://schemas.microsoft.com/office/drawing/2016/SVG/main" r:embed="rId5"/>
              </a:ext>
            </a:extLst>
          </a:blip>
          <a:srcRect/>
          <a:stretch>
            <a:fillRect/>
          </a:stretch>
        </p:blipFill>
        <p:spPr>
          <a:xfrm>
            <a:off x="5591176" y="-558123"/>
            <a:ext cx="8233924" cy="8461121"/>
          </a:xfrm>
          <a:prstGeom prst="rect">
            <a:avLst/>
          </a:prstGeom>
        </p:spPr>
      </p:pic>
      <p:sp>
        <p:nvSpPr>
          <p:cNvPr id="2" name="Title 1">
            <a:extLst>
              <a:ext uri="{FF2B5EF4-FFF2-40B4-BE49-F238E27FC236}">
                <a16:creationId xmlns:a16="http://schemas.microsoft.com/office/drawing/2014/main" id="{630AED5E-1C26-D757-C1E3-E3C551E8BFCA}"/>
              </a:ext>
            </a:extLst>
          </p:cNvPr>
          <p:cNvSpPr>
            <a:spLocks noGrp="1"/>
          </p:cNvSpPr>
          <p:nvPr>
            <p:ph type="title"/>
          </p:nvPr>
        </p:nvSpPr>
        <p:spPr/>
        <p:txBody>
          <a:bodyPr/>
          <a:lstStyle/>
          <a:p>
            <a:r>
              <a:rPr lang="fi-FI"/>
              <a:t>Tarkistuskysymykset ja mallivastaukset</a:t>
            </a:r>
          </a:p>
        </p:txBody>
      </p:sp>
      <p:sp>
        <p:nvSpPr>
          <p:cNvPr id="33" name="Text Placeholder 32">
            <a:extLst>
              <a:ext uri="{FF2B5EF4-FFF2-40B4-BE49-F238E27FC236}">
                <a16:creationId xmlns:a16="http://schemas.microsoft.com/office/drawing/2014/main" id="{FC903AC6-A0E6-C097-99FF-83C395C109BB}"/>
              </a:ext>
            </a:extLst>
          </p:cNvPr>
          <p:cNvSpPr>
            <a:spLocks noGrp="1"/>
          </p:cNvSpPr>
          <p:nvPr>
            <p:ph type="body" sz="quarter" idx="13"/>
          </p:nvPr>
        </p:nvSpPr>
        <p:spPr/>
        <p:txBody>
          <a:bodyPr/>
          <a:lstStyle/>
          <a:p>
            <a:r>
              <a:rPr lang="fi-FI"/>
              <a:t>6. Tarkistuskysymykset ja mallivastaukset</a:t>
            </a:r>
          </a:p>
        </p:txBody>
      </p:sp>
      <p:sp>
        <p:nvSpPr>
          <p:cNvPr id="8" name="Slide Number Placeholder 7">
            <a:extLst>
              <a:ext uri="{FF2B5EF4-FFF2-40B4-BE49-F238E27FC236}">
                <a16:creationId xmlns:a16="http://schemas.microsoft.com/office/drawing/2014/main" id="{6FAB6E2B-1CA8-9DCF-02D7-173306A13D0E}"/>
              </a:ext>
            </a:extLst>
          </p:cNvPr>
          <p:cNvSpPr>
            <a:spLocks noGrp="1"/>
          </p:cNvSpPr>
          <p:nvPr>
            <p:ph type="sldNum" sz="quarter" idx="15"/>
          </p:nvPr>
        </p:nvSpPr>
        <p:spPr/>
        <p:txBody>
          <a:bodyPr/>
          <a:lstStyle/>
          <a:p>
            <a:fld id="{B64FCF4A-2F3F-4397-9C44-D2344643394B}" type="slidenum">
              <a:rPr lang="fi-FI" smtClean="0"/>
              <a:pPr/>
              <a:t>41</a:t>
            </a:fld>
            <a:endParaRPr lang="fi-FI"/>
          </a:p>
        </p:txBody>
      </p:sp>
      <p:sp>
        <p:nvSpPr>
          <p:cNvPr id="5" name="Content Placeholder 4">
            <a:extLst>
              <a:ext uri="{FF2B5EF4-FFF2-40B4-BE49-F238E27FC236}">
                <a16:creationId xmlns:a16="http://schemas.microsoft.com/office/drawing/2014/main" id="{5752C32A-8CD7-5892-A9B4-71AD7BEBE7DB}"/>
              </a:ext>
            </a:extLst>
          </p:cNvPr>
          <p:cNvSpPr>
            <a:spLocks noGrp="1"/>
          </p:cNvSpPr>
          <p:nvPr>
            <p:ph sz="quarter" idx="10"/>
          </p:nvPr>
        </p:nvSpPr>
        <p:spPr/>
        <p:txBody>
          <a:bodyPr/>
          <a:lstStyle/>
          <a:p>
            <a:pPr marL="7937" indent="0">
              <a:buNone/>
            </a:pPr>
            <a:r>
              <a:rPr lang="fi-FI"/>
              <a:t>Tarkistuskysymysten avulla voit testata tietosi tekoälystä. Mallivastauksista löydät oikeat vastaukset sekä tarkemmat selitykset ja perustelut.</a:t>
            </a:r>
          </a:p>
          <a:p>
            <a:pPr marL="7937" indent="0">
              <a:buNone/>
            </a:pPr>
            <a:endParaRPr lang="fi-FI"/>
          </a:p>
          <a:p>
            <a:pPr marL="7937" indent="0">
              <a:buNone/>
            </a:pPr>
            <a:endParaRPr lang="fi-FI"/>
          </a:p>
          <a:p>
            <a:pPr marL="7937" indent="0">
              <a:buNone/>
            </a:pPr>
            <a:r>
              <a:rPr lang="fi-FI">
                <a:latin typeface="+mj-lt"/>
              </a:rPr>
              <a:t>Tarkistuskysymykset</a:t>
            </a:r>
          </a:p>
          <a:p>
            <a:pPr marL="7937" indent="0">
              <a:buNone/>
            </a:pPr>
            <a:r>
              <a:rPr lang="fi-FI">
                <a:latin typeface="+mj-lt"/>
              </a:rPr>
              <a:t>Mallivastaukset</a:t>
            </a:r>
          </a:p>
        </p:txBody>
      </p:sp>
      <p:sp>
        <p:nvSpPr>
          <p:cNvPr id="54" name="TextBox 53">
            <a:extLst>
              <a:ext uri="{FF2B5EF4-FFF2-40B4-BE49-F238E27FC236}">
                <a16:creationId xmlns:a16="http://schemas.microsoft.com/office/drawing/2014/main" id="{DA5676CC-D2FF-E9E0-3031-8195C24538EB}"/>
              </a:ext>
            </a:extLst>
          </p:cNvPr>
          <p:cNvSpPr txBox="1"/>
          <p:nvPr/>
        </p:nvSpPr>
        <p:spPr>
          <a:xfrm>
            <a:off x="7896226" y="969921"/>
            <a:ext cx="3396614" cy="1569660"/>
          </a:xfrm>
          <a:prstGeom prst="rect">
            <a:avLst/>
          </a:prstGeom>
          <a:noFill/>
        </p:spPr>
        <p:txBody>
          <a:bodyPr wrap="square">
            <a:spAutoFit/>
          </a:bodyPr>
          <a:lstStyle/>
          <a:p>
            <a:r>
              <a:rPr lang="fi-FI">
                <a:latin typeface="+mj-lt"/>
                <a:cs typeface="Cadiz Book (Body)" panose="020B0604020202020204"/>
              </a:rPr>
              <a:t>Oppimistavoitteet</a:t>
            </a:r>
            <a:br>
              <a:rPr lang="fi-FI">
                <a:latin typeface="+mj-lt"/>
                <a:cs typeface="Cadiz Book (Body)" panose="020B0604020202020204"/>
              </a:rPr>
            </a:br>
            <a:endParaRPr lang="fi-FI">
              <a:latin typeface="+mj-lt"/>
              <a:cs typeface="Cadiz Book (Body)" panose="020B0604020202020204"/>
            </a:endParaRPr>
          </a:p>
          <a:p>
            <a:pPr marL="285750" indent="-285750">
              <a:buFont typeface="Wingdings" panose="05000000000000000000" pitchFamily="2" charset="2"/>
              <a:buChar char="ü"/>
            </a:pPr>
            <a:r>
              <a:rPr lang="fi-FI" sz="1400"/>
              <a:t>Varmistaa ymmärryksesi tekoälyn lukutaidon merkityksestä ja tekoälyn lukutaidon perusteista</a:t>
            </a:r>
          </a:p>
          <a:p>
            <a:pPr marL="285750" indent="-285750">
              <a:buFont typeface="Wingdings" panose="05000000000000000000" pitchFamily="2" charset="2"/>
              <a:buChar char="ü"/>
            </a:pPr>
            <a:endParaRPr lang="fi-FI">
              <a:latin typeface="+mj-lt"/>
              <a:cs typeface="Cadiz Book (Body)" panose="020B0604020202020204"/>
            </a:endParaRPr>
          </a:p>
        </p:txBody>
      </p:sp>
    </p:spTree>
    <p:extLst>
      <p:ext uri="{BB962C8B-B14F-4D97-AF65-F5344CB8AC3E}">
        <p14:creationId xmlns:p14="http://schemas.microsoft.com/office/powerpoint/2010/main" val="13927990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D47B4-A3C1-AEE9-3D78-D75DFB2A4E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BF9497-4383-9A86-CD0E-F49CD788B030}"/>
              </a:ext>
            </a:extLst>
          </p:cNvPr>
          <p:cNvSpPr>
            <a:spLocks noGrp="1"/>
          </p:cNvSpPr>
          <p:nvPr>
            <p:ph type="title"/>
          </p:nvPr>
        </p:nvSpPr>
        <p:spPr/>
        <p:txBody>
          <a:bodyPr/>
          <a:lstStyle/>
          <a:p>
            <a:r>
              <a:rPr lang="fi-FI" noProof="0"/>
              <a:t>Tarkistuskysymykset</a:t>
            </a:r>
          </a:p>
        </p:txBody>
      </p:sp>
      <p:sp>
        <p:nvSpPr>
          <p:cNvPr id="5" name="Slide Number Placeholder 4">
            <a:extLst>
              <a:ext uri="{FF2B5EF4-FFF2-40B4-BE49-F238E27FC236}">
                <a16:creationId xmlns:a16="http://schemas.microsoft.com/office/drawing/2014/main" id="{6DB46D60-BC5B-8F58-3EBF-82AC342264B9}"/>
              </a:ext>
            </a:extLst>
          </p:cNvPr>
          <p:cNvSpPr>
            <a:spLocks noGrp="1"/>
          </p:cNvSpPr>
          <p:nvPr>
            <p:ph type="sldNum" sz="quarter" idx="16"/>
          </p:nvPr>
        </p:nvSpPr>
        <p:spPr/>
        <p:txBody>
          <a:bodyPr/>
          <a:lstStyle/>
          <a:p>
            <a:fld id="{B64FCF4A-2F3F-4397-9C44-D2344643394B}" type="slidenum">
              <a:rPr lang="fi-FI" smtClean="0"/>
              <a:pPr/>
              <a:t>42</a:t>
            </a:fld>
            <a:endParaRPr lang="fi-FI"/>
          </a:p>
        </p:txBody>
      </p:sp>
    </p:spTree>
    <p:extLst>
      <p:ext uri="{BB962C8B-B14F-4D97-AF65-F5344CB8AC3E}">
        <p14:creationId xmlns:p14="http://schemas.microsoft.com/office/powerpoint/2010/main" val="4045588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0F5F5"/>
        </a:solidFill>
        <a:effectLst/>
      </p:bgPr>
    </p:bg>
    <p:spTree>
      <p:nvGrpSpPr>
        <p:cNvPr id="1" name="">
          <a:extLst>
            <a:ext uri="{FF2B5EF4-FFF2-40B4-BE49-F238E27FC236}">
              <a16:creationId xmlns:a16="http://schemas.microsoft.com/office/drawing/2014/main" id="{531E39CD-F19F-D0D4-7352-C17B6F2A83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E0B749-83E3-0375-7B5F-02E8D95BA902}"/>
              </a:ext>
            </a:extLst>
          </p:cNvPr>
          <p:cNvSpPr>
            <a:spLocks noGrp="1"/>
          </p:cNvSpPr>
          <p:nvPr>
            <p:ph type="title"/>
          </p:nvPr>
        </p:nvSpPr>
        <p:spPr/>
        <p:txBody>
          <a:bodyPr/>
          <a:lstStyle/>
          <a:p>
            <a:r>
              <a:rPr lang="fi-FI" noProof="0"/>
              <a:t>Tarkistuskysymykset (1/6)</a:t>
            </a:r>
          </a:p>
        </p:txBody>
      </p:sp>
      <p:sp>
        <p:nvSpPr>
          <p:cNvPr id="3" name="Text Placeholder 2">
            <a:extLst>
              <a:ext uri="{FF2B5EF4-FFF2-40B4-BE49-F238E27FC236}">
                <a16:creationId xmlns:a16="http://schemas.microsoft.com/office/drawing/2014/main" id="{19244D10-8550-0EED-F8E0-5C56A278AA6B}"/>
              </a:ext>
            </a:extLst>
          </p:cNvPr>
          <p:cNvSpPr>
            <a:spLocks noGrp="1"/>
          </p:cNvSpPr>
          <p:nvPr>
            <p:ph type="body" sz="quarter" idx="13"/>
          </p:nvPr>
        </p:nvSpPr>
        <p:spPr/>
        <p:txBody>
          <a:bodyPr/>
          <a:lstStyle/>
          <a:p>
            <a:r>
              <a:rPr lang="fi-FI"/>
              <a:t>6. Tarkistuskysymykset ja mallivastaukset</a:t>
            </a:r>
          </a:p>
        </p:txBody>
      </p:sp>
      <p:sp>
        <p:nvSpPr>
          <p:cNvPr id="5" name="Slide Number Placeholder 4">
            <a:extLst>
              <a:ext uri="{FF2B5EF4-FFF2-40B4-BE49-F238E27FC236}">
                <a16:creationId xmlns:a16="http://schemas.microsoft.com/office/drawing/2014/main" id="{E1BB7767-2950-DEC3-0349-85F7C12E0251}"/>
              </a:ext>
            </a:extLst>
          </p:cNvPr>
          <p:cNvSpPr>
            <a:spLocks noGrp="1"/>
          </p:cNvSpPr>
          <p:nvPr>
            <p:ph type="sldNum" sz="quarter" idx="16"/>
          </p:nvPr>
        </p:nvSpPr>
        <p:spPr/>
        <p:txBody>
          <a:bodyPr/>
          <a:lstStyle/>
          <a:p>
            <a:fld id="{B64FCF4A-2F3F-4397-9C44-D2344643394B}" type="slidenum">
              <a:rPr lang="fi-FI" smtClean="0"/>
              <a:pPr/>
              <a:t>43</a:t>
            </a:fld>
            <a:endParaRPr lang="fi-FI"/>
          </a:p>
        </p:txBody>
      </p:sp>
      <p:sp>
        <p:nvSpPr>
          <p:cNvPr id="4" name="Content Placeholder 3">
            <a:extLst>
              <a:ext uri="{FF2B5EF4-FFF2-40B4-BE49-F238E27FC236}">
                <a16:creationId xmlns:a16="http://schemas.microsoft.com/office/drawing/2014/main" id="{61D4F641-6AB7-264B-5763-AF556734808D}"/>
              </a:ext>
            </a:extLst>
          </p:cNvPr>
          <p:cNvSpPr>
            <a:spLocks noGrp="1"/>
          </p:cNvSpPr>
          <p:nvPr>
            <p:ph sz="quarter" idx="17"/>
          </p:nvPr>
        </p:nvSpPr>
        <p:spPr/>
        <p:txBody>
          <a:bodyPr/>
          <a:lstStyle/>
          <a:p>
            <a:r>
              <a:rPr lang="fi-FI"/>
              <a:t>Kysymyksiin voi olla useampi oikea vastaus. V</a:t>
            </a:r>
            <a:r>
              <a:rPr lang="fi-FI" noProof="0"/>
              <a:t>alitse kaikki sopivat vastausvaihtoehdot.</a:t>
            </a:r>
            <a:endParaRPr lang="fi-FI"/>
          </a:p>
        </p:txBody>
      </p:sp>
      <p:sp>
        <p:nvSpPr>
          <p:cNvPr id="7" name="Content Placeholder 6">
            <a:extLst>
              <a:ext uri="{FF2B5EF4-FFF2-40B4-BE49-F238E27FC236}">
                <a16:creationId xmlns:a16="http://schemas.microsoft.com/office/drawing/2014/main" id="{15ED0A00-6218-DCD9-C4D5-6DF96904D0D9}"/>
              </a:ext>
            </a:extLst>
          </p:cNvPr>
          <p:cNvSpPr>
            <a:spLocks noGrp="1"/>
          </p:cNvSpPr>
          <p:nvPr>
            <p:ph sz="quarter" idx="10"/>
          </p:nvPr>
        </p:nvSpPr>
        <p:spPr/>
        <p:txBody>
          <a:bodyPr/>
          <a:lstStyle/>
          <a:p>
            <a:pPr marL="7937" indent="0">
              <a:buNone/>
            </a:pPr>
            <a:r>
              <a:rPr lang="fi-FI" sz="1600" noProof="0">
                <a:solidFill>
                  <a:schemeClr val="tx1"/>
                </a:solidFill>
              </a:rPr>
              <a:t>1. Miksi tekoälyn lukutaito on tärkeää? </a:t>
            </a:r>
          </a:p>
          <a:p>
            <a:pPr marL="485775" lvl="1" indent="-342900">
              <a:buFont typeface="+mj-lt"/>
              <a:buAutoNum type="alphaUcPeriod"/>
            </a:pPr>
            <a:r>
              <a:rPr lang="fi-FI" sz="1400" noProof="0">
                <a:solidFill>
                  <a:schemeClr val="tx1"/>
                </a:solidFill>
              </a:rPr>
              <a:t>EU edellyttää, että tekoälyä käyttävät organisaatiot varmistavat, että niiden henkilöstöllä on riittävä ymmärrys tekoälystä ja työntekijöiden työssään käyttämistä ratkaisuista.</a:t>
            </a:r>
          </a:p>
          <a:p>
            <a:pPr marL="485775" lvl="1" indent="-342900">
              <a:buFont typeface="+mj-lt"/>
              <a:buAutoNum type="alphaUcPeriod"/>
            </a:pPr>
            <a:r>
              <a:rPr lang="fi-FI" sz="1400" noProof="0">
                <a:solidFill>
                  <a:schemeClr val="tx1"/>
                </a:solidFill>
              </a:rPr>
              <a:t>Tekoälyn lukutaito auttaa käyttäjää ymmärtämään tekoälyn toimintaa. </a:t>
            </a:r>
          </a:p>
          <a:p>
            <a:pPr marL="485775" lvl="1" indent="-342900">
              <a:buFont typeface="+mj-lt"/>
              <a:buAutoNum type="alphaUcPeriod"/>
            </a:pPr>
            <a:r>
              <a:rPr lang="fi-FI" sz="1400" noProof="0">
                <a:solidFill>
                  <a:schemeClr val="tx1"/>
                </a:solidFill>
              </a:rPr>
              <a:t>Tekoälyn lukutaito auttaa käyttäjää</a:t>
            </a:r>
            <a:r>
              <a:rPr lang="fi-FI" sz="1400">
                <a:solidFill>
                  <a:schemeClr val="tx1"/>
                </a:solidFill>
              </a:rPr>
              <a:t> hahmottamaan millaisia eettisiä kysymyksiä tekoälyn käyttöön liittyy.</a:t>
            </a:r>
          </a:p>
          <a:p>
            <a:pPr marL="485775" lvl="1" indent="-342900">
              <a:buFont typeface="+mj-lt"/>
              <a:buAutoNum type="alphaUcPeriod"/>
            </a:pPr>
            <a:r>
              <a:rPr lang="fi-FI" sz="1400" noProof="0">
                <a:solidFill>
                  <a:schemeClr val="tx1"/>
                </a:solidFill>
              </a:rPr>
              <a:t>Tekoälyn lukutaito ei ole minulle tärkeää</a:t>
            </a:r>
            <a:r>
              <a:rPr lang="fi-FI" sz="1400">
                <a:solidFill>
                  <a:schemeClr val="tx1"/>
                </a:solidFill>
              </a:rPr>
              <a:t>.</a:t>
            </a:r>
            <a:endParaRPr lang="fi-FI" sz="1400" noProof="0">
              <a:solidFill>
                <a:schemeClr val="tx1"/>
              </a:solidFill>
            </a:endParaRPr>
          </a:p>
          <a:p>
            <a:pPr marL="485775" lvl="1" indent="-342900">
              <a:buFont typeface="+mj-lt"/>
              <a:buAutoNum type="alphaUcPeriod"/>
            </a:pPr>
            <a:endParaRPr lang="fi-FI" sz="1400">
              <a:solidFill>
                <a:schemeClr val="tx1"/>
              </a:solidFill>
            </a:endParaRPr>
          </a:p>
        </p:txBody>
      </p:sp>
      <p:sp>
        <p:nvSpPr>
          <p:cNvPr id="6" name="Content Placeholder 5">
            <a:extLst>
              <a:ext uri="{FF2B5EF4-FFF2-40B4-BE49-F238E27FC236}">
                <a16:creationId xmlns:a16="http://schemas.microsoft.com/office/drawing/2014/main" id="{DCF4D8AD-01B9-7DF4-A918-9D8E1BB9B5D2}"/>
              </a:ext>
            </a:extLst>
          </p:cNvPr>
          <p:cNvSpPr>
            <a:spLocks noGrp="1"/>
          </p:cNvSpPr>
          <p:nvPr>
            <p:ph sz="quarter" idx="18"/>
          </p:nvPr>
        </p:nvSpPr>
        <p:spPr/>
        <p:txBody>
          <a:bodyPr/>
          <a:lstStyle/>
          <a:p>
            <a:pPr marL="7937" indent="0">
              <a:buNone/>
            </a:pPr>
            <a:r>
              <a:rPr lang="fi-FI" sz="1600">
                <a:solidFill>
                  <a:schemeClr val="tx1"/>
                </a:solidFill>
              </a:rPr>
              <a:t>2. </a:t>
            </a:r>
            <a:r>
              <a:rPr lang="fi-FI" sz="1600" noProof="0">
                <a:solidFill>
                  <a:schemeClr val="tx1"/>
                </a:solidFill>
              </a:rPr>
              <a:t> Mitä on tekoäly?</a:t>
            </a:r>
          </a:p>
          <a:p>
            <a:pPr marL="485775" lvl="1" indent="-342900">
              <a:buFont typeface="+mj-lt"/>
              <a:buAutoNum type="alphaUcPeriod"/>
            </a:pPr>
            <a:r>
              <a:rPr lang="fi-FI" sz="1400" noProof="0">
                <a:solidFill>
                  <a:schemeClr val="tx1"/>
                </a:solidFill>
              </a:rPr>
              <a:t>Tekoäly on vain robottien käytössä oleva teknologia, eikä sitä hyödynnetä muilla alueilla.</a:t>
            </a:r>
          </a:p>
          <a:p>
            <a:pPr marL="485775" lvl="1" indent="-342900">
              <a:buFont typeface="+mj-lt"/>
              <a:buAutoNum type="alphaUcPeriod"/>
            </a:pPr>
            <a:r>
              <a:rPr lang="fi-FI" sz="1400" noProof="0">
                <a:solidFill>
                  <a:schemeClr val="tx1"/>
                </a:solidFill>
              </a:rPr>
              <a:t>Se on yhteisnimitys teknologioille, jonka avulla koneet ja tietokoneohjelmat voivat suorittaa tehtäviä, jotka yleensä vaativat ihmisen älykkyyttä.</a:t>
            </a:r>
          </a:p>
          <a:p>
            <a:pPr marL="485775" lvl="1" indent="-342900">
              <a:buFont typeface="+mj-lt"/>
              <a:buAutoNum type="alphaUcPeriod"/>
            </a:pPr>
            <a:r>
              <a:rPr lang="fi-FI" sz="1400" noProof="0">
                <a:solidFill>
                  <a:schemeClr val="tx1"/>
                </a:solidFill>
              </a:rPr>
              <a:t>Koneiden kyky ratkaista tehtäviä ohjelmoitujen sääntöjen ja ohjeiden perusteella ja luomalla ratkaisukaavoja sille annetuista laajoista tietomääristä. </a:t>
            </a:r>
          </a:p>
          <a:p>
            <a:pPr marL="485775" lvl="1" indent="-342900">
              <a:buFont typeface="+mj-lt"/>
              <a:buAutoNum type="alphaUcPeriod"/>
            </a:pPr>
            <a:r>
              <a:rPr lang="fi-FI" sz="1400" noProof="0">
                <a:solidFill>
                  <a:schemeClr val="tx1"/>
                </a:solidFill>
              </a:rPr>
              <a:t>Tekoäly on ihmisten luoma taianomainen superkone, joka toimii ilman ohjelmointia tai dataa. </a:t>
            </a:r>
          </a:p>
        </p:txBody>
      </p:sp>
    </p:spTree>
    <p:extLst>
      <p:ext uri="{BB962C8B-B14F-4D97-AF65-F5344CB8AC3E}">
        <p14:creationId xmlns:p14="http://schemas.microsoft.com/office/powerpoint/2010/main" val="6063860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0F5F5"/>
        </a:solidFill>
        <a:effectLst/>
      </p:bgPr>
    </p:bg>
    <p:spTree>
      <p:nvGrpSpPr>
        <p:cNvPr id="1" name="">
          <a:extLst>
            <a:ext uri="{FF2B5EF4-FFF2-40B4-BE49-F238E27FC236}">
              <a16:creationId xmlns:a16="http://schemas.microsoft.com/office/drawing/2014/main" id="{63533097-406D-95A6-754D-591142B729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CDD451-AE12-2847-2A7E-59089D801217}"/>
              </a:ext>
            </a:extLst>
          </p:cNvPr>
          <p:cNvSpPr>
            <a:spLocks noGrp="1"/>
          </p:cNvSpPr>
          <p:nvPr>
            <p:ph type="title"/>
          </p:nvPr>
        </p:nvSpPr>
        <p:spPr/>
        <p:txBody>
          <a:bodyPr/>
          <a:lstStyle/>
          <a:p>
            <a:r>
              <a:rPr lang="fi-FI" noProof="0"/>
              <a:t>Tarkistuskysymykset (2/6)</a:t>
            </a:r>
          </a:p>
        </p:txBody>
      </p:sp>
      <p:sp>
        <p:nvSpPr>
          <p:cNvPr id="3" name="Text Placeholder 2">
            <a:extLst>
              <a:ext uri="{FF2B5EF4-FFF2-40B4-BE49-F238E27FC236}">
                <a16:creationId xmlns:a16="http://schemas.microsoft.com/office/drawing/2014/main" id="{F4D82882-6DB2-247C-5EA9-044FCE85376F}"/>
              </a:ext>
            </a:extLst>
          </p:cNvPr>
          <p:cNvSpPr>
            <a:spLocks noGrp="1"/>
          </p:cNvSpPr>
          <p:nvPr>
            <p:ph type="body" sz="quarter" idx="13"/>
          </p:nvPr>
        </p:nvSpPr>
        <p:spPr/>
        <p:txBody>
          <a:bodyPr/>
          <a:lstStyle/>
          <a:p>
            <a:r>
              <a:rPr lang="fi-FI"/>
              <a:t>6. Tarkistuskysymykset ja mallivastaukset</a:t>
            </a:r>
          </a:p>
        </p:txBody>
      </p:sp>
      <p:sp>
        <p:nvSpPr>
          <p:cNvPr id="5" name="Slide Number Placeholder 4">
            <a:extLst>
              <a:ext uri="{FF2B5EF4-FFF2-40B4-BE49-F238E27FC236}">
                <a16:creationId xmlns:a16="http://schemas.microsoft.com/office/drawing/2014/main" id="{E4A62DDC-8690-811B-A294-B6F1076B50F9}"/>
              </a:ext>
            </a:extLst>
          </p:cNvPr>
          <p:cNvSpPr>
            <a:spLocks noGrp="1"/>
          </p:cNvSpPr>
          <p:nvPr>
            <p:ph type="sldNum" sz="quarter" idx="16"/>
          </p:nvPr>
        </p:nvSpPr>
        <p:spPr/>
        <p:txBody>
          <a:bodyPr/>
          <a:lstStyle/>
          <a:p>
            <a:fld id="{B64FCF4A-2F3F-4397-9C44-D2344643394B}" type="slidenum">
              <a:rPr lang="fi-FI" smtClean="0"/>
              <a:pPr/>
              <a:t>44</a:t>
            </a:fld>
            <a:endParaRPr lang="fi-FI"/>
          </a:p>
        </p:txBody>
      </p:sp>
      <p:sp>
        <p:nvSpPr>
          <p:cNvPr id="4" name="Content Placeholder 3">
            <a:extLst>
              <a:ext uri="{FF2B5EF4-FFF2-40B4-BE49-F238E27FC236}">
                <a16:creationId xmlns:a16="http://schemas.microsoft.com/office/drawing/2014/main" id="{D70CC0B0-DB91-C0CF-A9C2-6C66E38B7476}"/>
              </a:ext>
            </a:extLst>
          </p:cNvPr>
          <p:cNvSpPr>
            <a:spLocks noGrp="1"/>
          </p:cNvSpPr>
          <p:nvPr>
            <p:ph sz="quarter" idx="17"/>
          </p:nvPr>
        </p:nvSpPr>
        <p:spPr/>
        <p:txBody>
          <a:bodyPr/>
          <a:lstStyle/>
          <a:p>
            <a:r>
              <a:rPr lang="fi-FI"/>
              <a:t>Kysymyksiin voi olla useampi oikea vastaus. V</a:t>
            </a:r>
            <a:r>
              <a:rPr lang="fi-FI" noProof="0"/>
              <a:t>alitse kaikki sopivat vastausvaihtoehdot.</a:t>
            </a:r>
            <a:endParaRPr lang="fi-FI"/>
          </a:p>
          <a:p>
            <a:endParaRPr lang="fi-FI"/>
          </a:p>
        </p:txBody>
      </p:sp>
      <p:sp>
        <p:nvSpPr>
          <p:cNvPr id="7" name="Content Placeholder 6">
            <a:extLst>
              <a:ext uri="{FF2B5EF4-FFF2-40B4-BE49-F238E27FC236}">
                <a16:creationId xmlns:a16="http://schemas.microsoft.com/office/drawing/2014/main" id="{68F77A74-706F-8E75-DDE8-8B71109E7B7A}"/>
              </a:ext>
            </a:extLst>
          </p:cNvPr>
          <p:cNvSpPr>
            <a:spLocks noGrp="1"/>
          </p:cNvSpPr>
          <p:nvPr>
            <p:ph sz="quarter" idx="10"/>
          </p:nvPr>
        </p:nvSpPr>
        <p:spPr>
          <a:xfrm>
            <a:off x="695325" y="2306191"/>
            <a:ext cx="5078942" cy="3991822"/>
          </a:xfrm>
        </p:spPr>
        <p:txBody>
          <a:bodyPr/>
          <a:lstStyle/>
          <a:p>
            <a:pPr marL="7937" indent="0">
              <a:buNone/>
            </a:pPr>
            <a:r>
              <a:rPr lang="fi-FI" sz="1600">
                <a:solidFill>
                  <a:schemeClr val="tx1"/>
                </a:solidFill>
              </a:rPr>
              <a:t>3</a:t>
            </a:r>
            <a:r>
              <a:rPr lang="fi-FI" sz="1600" noProof="0">
                <a:solidFill>
                  <a:schemeClr val="tx1"/>
                </a:solidFill>
              </a:rPr>
              <a:t>. Mitkä seuraavista kuvastavat tekoälyn toimintaa?</a:t>
            </a:r>
          </a:p>
          <a:p>
            <a:pPr marL="485775" lvl="1" indent="-342900">
              <a:buFont typeface="+mj-lt"/>
              <a:buAutoNum type="alphaUcPeriod"/>
            </a:pPr>
            <a:r>
              <a:rPr lang="fi-FI" sz="1400">
                <a:solidFill>
                  <a:schemeClr val="tx1"/>
                </a:solidFill>
              </a:rPr>
              <a:t>Tiedon analysointi ja kaavojen tunnistaminen.</a:t>
            </a:r>
          </a:p>
          <a:p>
            <a:pPr marL="485775" lvl="1" indent="-342900">
              <a:buFont typeface="+mj-lt"/>
              <a:buAutoNum type="alphaUcPeriod"/>
            </a:pPr>
            <a:r>
              <a:rPr lang="fi-FI" sz="1400">
                <a:solidFill>
                  <a:schemeClr val="tx1"/>
                </a:solidFill>
              </a:rPr>
              <a:t>Sisällön generointi (luominen tai tuottaminen) kuten teksti, kuva tai video.</a:t>
            </a:r>
          </a:p>
          <a:p>
            <a:pPr marL="485775" lvl="1" indent="-342900">
              <a:buFont typeface="+mj-lt"/>
              <a:buAutoNum type="alphaUcPeriod"/>
            </a:pPr>
            <a:r>
              <a:rPr lang="fi-FI" sz="1400">
                <a:solidFill>
                  <a:schemeClr val="tx1"/>
                </a:solidFill>
              </a:rPr>
              <a:t>Mallien luominen datan perusteella, joiden avulla ne tunnistavat kuvioita ja tekee ennusteita.</a:t>
            </a:r>
          </a:p>
          <a:p>
            <a:pPr marL="485775" lvl="1" indent="-342900">
              <a:buFont typeface="+mj-lt"/>
              <a:buAutoNum type="alphaUcPeriod"/>
            </a:pPr>
            <a:r>
              <a:rPr lang="fi-FI" sz="1400">
                <a:solidFill>
                  <a:schemeClr val="tx1"/>
                </a:solidFill>
              </a:rPr>
              <a:t>Päätelmien tekeminen ilman dataa tai sensoreita.</a:t>
            </a:r>
          </a:p>
          <a:p>
            <a:pPr marL="485775" lvl="1" indent="-342900">
              <a:buFont typeface="+mj-lt"/>
              <a:buAutoNum type="alphaUcPeriod"/>
            </a:pPr>
            <a:endParaRPr lang="fi-FI" sz="1400" noProof="0">
              <a:solidFill>
                <a:schemeClr val="tx1"/>
              </a:solidFill>
            </a:endParaRPr>
          </a:p>
          <a:p>
            <a:pPr marL="7937" indent="0">
              <a:buNone/>
            </a:pPr>
            <a:r>
              <a:rPr lang="fi-FI" sz="1600" noProof="0">
                <a:solidFill>
                  <a:schemeClr val="tx1"/>
                </a:solidFill>
              </a:rPr>
              <a:t>4. Mikä tai </a:t>
            </a:r>
            <a:r>
              <a:rPr lang="fi-FI" sz="1600">
                <a:solidFill>
                  <a:schemeClr val="tx1"/>
                </a:solidFill>
              </a:rPr>
              <a:t>mitkä kuvaavat, mitä kielimallit voivat tehdä?</a:t>
            </a:r>
            <a:endParaRPr lang="fi-FI" sz="1600" noProof="0">
              <a:solidFill>
                <a:schemeClr val="tx1"/>
              </a:solidFill>
            </a:endParaRPr>
          </a:p>
          <a:p>
            <a:pPr marL="485775" lvl="1" indent="-342900">
              <a:buFont typeface="+mj-lt"/>
              <a:buAutoNum type="alphaUcPeriod"/>
            </a:pPr>
            <a:r>
              <a:rPr lang="fi-FI" sz="1400">
                <a:solidFill>
                  <a:schemeClr val="tx1"/>
                </a:solidFill>
              </a:rPr>
              <a:t>Tuottaa tekstiä käyttäjän esittämän pyynnön mukaan.</a:t>
            </a:r>
          </a:p>
          <a:p>
            <a:pPr marL="485775" lvl="1" indent="-342900">
              <a:buFont typeface="+mj-lt"/>
              <a:buAutoNum type="alphaUcPeriod"/>
            </a:pPr>
            <a:r>
              <a:rPr lang="fi-FI" sz="1400" noProof="0">
                <a:solidFill>
                  <a:schemeClr val="tx1"/>
                </a:solidFill>
              </a:rPr>
              <a:t>Tiivistää lähdemateriaalia.</a:t>
            </a:r>
          </a:p>
          <a:p>
            <a:pPr marL="485775" lvl="1" indent="-342900">
              <a:buFont typeface="+mj-lt"/>
              <a:buAutoNum type="alphaUcPeriod"/>
            </a:pPr>
            <a:r>
              <a:rPr lang="fi-FI" sz="1400">
                <a:solidFill>
                  <a:schemeClr val="tx1"/>
                </a:solidFill>
              </a:rPr>
              <a:t>Ajatella kuten ihminen.</a:t>
            </a:r>
            <a:endParaRPr lang="fi-FI" sz="1400" noProof="0">
              <a:solidFill>
                <a:schemeClr val="tx1"/>
              </a:solidFill>
            </a:endParaRPr>
          </a:p>
          <a:p>
            <a:pPr marL="485775" lvl="1" indent="-342900">
              <a:buFont typeface="+mj-lt"/>
              <a:buAutoNum type="alphaUcPeriod"/>
            </a:pPr>
            <a:r>
              <a:rPr lang="fi-FI" sz="1400" noProof="0">
                <a:solidFill>
                  <a:schemeClr val="tx1"/>
                </a:solidFill>
              </a:rPr>
              <a:t>Ehdottaa parannusehdotuksia tekstiin.</a:t>
            </a:r>
          </a:p>
          <a:p>
            <a:pPr marL="485775" lvl="1" indent="-342900">
              <a:buFont typeface="+mj-lt"/>
              <a:buAutoNum type="alphaUcPeriod"/>
            </a:pPr>
            <a:endParaRPr lang="fi-FI" sz="1400" noProof="0">
              <a:solidFill>
                <a:schemeClr val="tx1"/>
              </a:solidFill>
            </a:endParaRPr>
          </a:p>
        </p:txBody>
      </p:sp>
      <p:sp>
        <p:nvSpPr>
          <p:cNvPr id="6" name="Content Placeholder 5">
            <a:extLst>
              <a:ext uri="{FF2B5EF4-FFF2-40B4-BE49-F238E27FC236}">
                <a16:creationId xmlns:a16="http://schemas.microsoft.com/office/drawing/2014/main" id="{69E397CB-6E5E-F89D-029E-7CA54F82AFC2}"/>
              </a:ext>
            </a:extLst>
          </p:cNvPr>
          <p:cNvSpPr>
            <a:spLocks noGrp="1"/>
          </p:cNvSpPr>
          <p:nvPr>
            <p:ph sz="quarter" idx="18"/>
          </p:nvPr>
        </p:nvSpPr>
        <p:spPr/>
        <p:txBody>
          <a:bodyPr/>
          <a:lstStyle/>
          <a:p>
            <a:pPr marL="7937" indent="0">
              <a:buNone/>
            </a:pPr>
            <a:r>
              <a:rPr lang="fi-FI" sz="1600">
                <a:solidFill>
                  <a:schemeClr val="tx1"/>
                </a:solidFill>
              </a:rPr>
              <a:t>5</a:t>
            </a:r>
            <a:r>
              <a:rPr lang="fi-FI" sz="1600" noProof="0">
                <a:solidFill>
                  <a:schemeClr val="tx1"/>
                </a:solidFill>
              </a:rPr>
              <a:t>. Mitkä seuraavista ovat EU:n luotettavan tekoälyn </a:t>
            </a:r>
            <a:r>
              <a:rPr lang="fi-FI" sz="1600">
                <a:solidFill>
                  <a:schemeClr val="tx1"/>
                </a:solidFill>
              </a:rPr>
              <a:t>eettisten ohjeiden</a:t>
            </a:r>
            <a:r>
              <a:rPr lang="fi-FI" sz="1600" noProof="0">
                <a:solidFill>
                  <a:schemeClr val="tx1"/>
                </a:solidFill>
              </a:rPr>
              <a:t> periaatteita tekoälyn käyttöön liittyen?</a:t>
            </a:r>
          </a:p>
          <a:p>
            <a:pPr marL="485775" lvl="1" indent="-342900">
              <a:buFont typeface="+mj-lt"/>
              <a:buAutoNum type="alphaUcPeriod"/>
            </a:pPr>
            <a:r>
              <a:rPr lang="fi-FI" sz="1400">
                <a:solidFill>
                  <a:schemeClr val="tx1"/>
                </a:solidFill>
              </a:rPr>
              <a:t>Tekninen luotettavuus ja turvallisuus.</a:t>
            </a:r>
          </a:p>
          <a:p>
            <a:pPr marL="485775" lvl="1" indent="-342900">
              <a:buFont typeface="+mj-lt"/>
              <a:buAutoNum type="alphaUcPeriod"/>
            </a:pPr>
            <a:r>
              <a:rPr lang="fi-FI" sz="1400">
                <a:solidFill>
                  <a:schemeClr val="tx1"/>
                </a:solidFill>
              </a:rPr>
              <a:t>Yksityisyyden suoja ja datan hallinta.</a:t>
            </a:r>
          </a:p>
          <a:p>
            <a:pPr marL="485775" lvl="1" indent="-342900">
              <a:buFont typeface="+mj-lt"/>
              <a:buAutoNum type="alphaUcPeriod"/>
            </a:pPr>
            <a:r>
              <a:rPr lang="fi-FI" sz="1400">
                <a:solidFill>
                  <a:schemeClr val="tx1"/>
                </a:solidFill>
              </a:rPr>
              <a:t>Läpinäkyvyys.</a:t>
            </a:r>
          </a:p>
          <a:p>
            <a:pPr marL="485775" lvl="1" indent="-342900">
              <a:buFont typeface="+mj-lt"/>
              <a:buAutoNum type="alphaUcPeriod"/>
            </a:pPr>
            <a:r>
              <a:rPr lang="fi-FI" sz="1400" noProof="0">
                <a:solidFill>
                  <a:schemeClr val="tx1"/>
                </a:solidFill>
              </a:rPr>
              <a:t>Tekoälyjärjestelmien täydellinen itsenäisyys ilman ihmisen valvontaa.</a:t>
            </a:r>
          </a:p>
        </p:txBody>
      </p:sp>
    </p:spTree>
    <p:extLst>
      <p:ext uri="{BB962C8B-B14F-4D97-AF65-F5344CB8AC3E}">
        <p14:creationId xmlns:p14="http://schemas.microsoft.com/office/powerpoint/2010/main" val="5238258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0F5F5"/>
        </a:solidFill>
        <a:effectLst/>
      </p:bgPr>
    </p:bg>
    <p:spTree>
      <p:nvGrpSpPr>
        <p:cNvPr id="1" name="">
          <a:extLst>
            <a:ext uri="{FF2B5EF4-FFF2-40B4-BE49-F238E27FC236}">
              <a16:creationId xmlns:a16="http://schemas.microsoft.com/office/drawing/2014/main" id="{2D0C93C0-F358-9473-3756-A1FD182229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637821-899E-926A-0F75-69213BC16067}"/>
              </a:ext>
            </a:extLst>
          </p:cNvPr>
          <p:cNvSpPr>
            <a:spLocks noGrp="1"/>
          </p:cNvSpPr>
          <p:nvPr>
            <p:ph type="title"/>
          </p:nvPr>
        </p:nvSpPr>
        <p:spPr/>
        <p:txBody>
          <a:bodyPr/>
          <a:lstStyle/>
          <a:p>
            <a:r>
              <a:rPr lang="fi-FI" noProof="0"/>
              <a:t>Tarkistuskysymykset (3/6)</a:t>
            </a:r>
            <a:endParaRPr lang="fi-FI">
              <a:highlight>
                <a:srgbClr val="FFFF00"/>
              </a:highlight>
            </a:endParaRPr>
          </a:p>
        </p:txBody>
      </p:sp>
      <p:sp>
        <p:nvSpPr>
          <p:cNvPr id="3" name="Text Placeholder 2">
            <a:extLst>
              <a:ext uri="{FF2B5EF4-FFF2-40B4-BE49-F238E27FC236}">
                <a16:creationId xmlns:a16="http://schemas.microsoft.com/office/drawing/2014/main" id="{A30197AC-9C13-847D-4C94-F46634F23160}"/>
              </a:ext>
            </a:extLst>
          </p:cNvPr>
          <p:cNvSpPr>
            <a:spLocks noGrp="1"/>
          </p:cNvSpPr>
          <p:nvPr>
            <p:ph type="body" sz="quarter" idx="13"/>
          </p:nvPr>
        </p:nvSpPr>
        <p:spPr/>
        <p:txBody>
          <a:bodyPr/>
          <a:lstStyle/>
          <a:p>
            <a:r>
              <a:rPr lang="fi-FI"/>
              <a:t>6. Tarkistuskysymykset ja mallivastaukset</a:t>
            </a:r>
          </a:p>
        </p:txBody>
      </p:sp>
      <p:sp>
        <p:nvSpPr>
          <p:cNvPr id="4" name="Content Placeholder 3">
            <a:extLst>
              <a:ext uri="{FF2B5EF4-FFF2-40B4-BE49-F238E27FC236}">
                <a16:creationId xmlns:a16="http://schemas.microsoft.com/office/drawing/2014/main" id="{64800F5D-04A5-CE90-0EF0-9F97FC280D2B}"/>
              </a:ext>
            </a:extLst>
          </p:cNvPr>
          <p:cNvSpPr>
            <a:spLocks noGrp="1"/>
          </p:cNvSpPr>
          <p:nvPr>
            <p:ph sz="quarter" idx="17"/>
          </p:nvPr>
        </p:nvSpPr>
        <p:spPr/>
        <p:txBody>
          <a:bodyPr/>
          <a:lstStyle/>
          <a:p>
            <a:r>
              <a:rPr lang="fi-FI"/>
              <a:t>Kysymyksiin voi olla useampi oikea vastaus. V</a:t>
            </a:r>
            <a:r>
              <a:rPr lang="fi-FI" noProof="0"/>
              <a:t>alitse kaikki sopivat vastausvaihtoehdot.</a:t>
            </a:r>
            <a:endParaRPr lang="fi-FI"/>
          </a:p>
          <a:p>
            <a:endParaRPr lang="fi-FI"/>
          </a:p>
        </p:txBody>
      </p:sp>
      <p:sp>
        <p:nvSpPr>
          <p:cNvPr id="5" name="Content Placeholder 4">
            <a:extLst>
              <a:ext uri="{FF2B5EF4-FFF2-40B4-BE49-F238E27FC236}">
                <a16:creationId xmlns:a16="http://schemas.microsoft.com/office/drawing/2014/main" id="{D019A49B-2F4A-A016-62BD-285C01106167}"/>
              </a:ext>
            </a:extLst>
          </p:cNvPr>
          <p:cNvSpPr>
            <a:spLocks noGrp="1"/>
          </p:cNvSpPr>
          <p:nvPr>
            <p:ph sz="quarter" idx="10"/>
          </p:nvPr>
        </p:nvSpPr>
        <p:spPr/>
        <p:txBody>
          <a:bodyPr/>
          <a:lstStyle/>
          <a:p>
            <a:pPr marL="7937" indent="0">
              <a:buNone/>
            </a:pPr>
            <a:r>
              <a:rPr lang="fi-FI" sz="1600">
                <a:solidFill>
                  <a:schemeClr val="tx1"/>
                </a:solidFill>
              </a:rPr>
              <a:t>6. </a:t>
            </a:r>
            <a:r>
              <a:rPr lang="fi-FI" sz="1600" noProof="0">
                <a:solidFill>
                  <a:schemeClr val="tx1"/>
                </a:solidFill>
              </a:rPr>
              <a:t>Miten tekoäly voi auttaa sinua työssäsi?</a:t>
            </a:r>
          </a:p>
          <a:p>
            <a:pPr marL="485775" lvl="1" indent="-342900">
              <a:buFont typeface="+mj-lt"/>
              <a:buAutoNum type="alphaUcPeriod"/>
            </a:pPr>
            <a:r>
              <a:rPr lang="fi-FI" sz="1400">
                <a:solidFill>
                  <a:schemeClr val="tx1"/>
                </a:solidFill>
              </a:rPr>
              <a:t>Korvata täysin ihmisen tekemää eettistä arviointia ja päätöksentekoa.</a:t>
            </a:r>
          </a:p>
          <a:p>
            <a:pPr marL="485775" lvl="1" indent="-342900">
              <a:buFont typeface="+mj-lt"/>
              <a:buAutoNum type="alphaUcPeriod"/>
            </a:pPr>
            <a:r>
              <a:rPr lang="fi-FI" sz="1400">
                <a:solidFill>
                  <a:schemeClr val="tx1"/>
                </a:solidFill>
              </a:rPr>
              <a:t>Ymmärtää asiakkaiden tunteita ja henkilökohtaisia tarpeita samalla tavalla kuin ihminen.</a:t>
            </a:r>
          </a:p>
          <a:p>
            <a:pPr marL="485775" lvl="1" indent="-342900">
              <a:buFont typeface="+mj-lt"/>
              <a:buAutoNum type="alphaUcPeriod"/>
            </a:pPr>
            <a:r>
              <a:rPr lang="fi-FI" sz="1400">
                <a:solidFill>
                  <a:schemeClr val="tx1"/>
                </a:solidFill>
              </a:rPr>
              <a:t>Tukea ihmisiä teknologian avulla heidän arkensa helpottamiseksi.</a:t>
            </a:r>
          </a:p>
          <a:p>
            <a:pPr marL="485775" lvl="1" indent="-342900">
              <a:buFont typeface="+mj-lt"/>
              <a:buAutoNum type="alphaUcPeriod"/>
            </a:pPr>
            <a:r>
              <a:rPr lang="fi-FI" sz="1400">
                <a:solidFill>
                  <a:schemeClr val="tx1"/>
                </a:solidFill>
              </a:rPr>
              <a:t>Toimia luotettavasti ilman laadukasta dataa ja ihmisen valvontaa.</a:t>
            </a:r>
            <a:br>
              <a:rPr lang="fi-FI" sz="1400">
                <a:solidFill>
                  <a:schemeClr val="tx1"/>
                </a:solidFill>
              </a:rPr>
            </a:br>
            <a:endParaRPr lang="fi-FI" sz="1200">
              <a:solidFill>
                <a:schemeClr val="tx1"/>
              </a:solidFill>
            </a:endParaRPr>
          </a:p>
          <a:p>
            <a:pPr marL="142875" lvl="1" indent="0">
              <a:buNone/>
            </a:pPr>
            <a:br>
              <a:rPr lang="fi-FI" sz="1400">
                <a:solidFill>
                  <a:schemeClr val="tx1"/>
                </a:solidFill>
              </a:rPr>
            </a:br>
            <a:endParaRPr lang="fi-FI" sz="1400">
              <a:solidFill>
                <a:schemeClr val="tx1"/>
              </a:solidFill>
            </a:endParaRPr>
          </a:p>
        </p:txBody>
      </p:sp>
      <p:sp>
        <p:nvSpPr>
          <p:cNvPr id="6" name="Content Placeholder 5">
            <a:extLst>
              <a:ext uri="{FF2B5EF4-FFF2-40B4-BE49-F238E27FC236}">
                <a16:creationId xmlns:a16="http://schemas.microsoft.com/office/drawing/2014/main" id="{208F7D1D-405A-42DE-02D9-8581744D8177}"/>
              </a:ext>
            </a:extLst>
          </p:cNvPr>
          <p:cNvSpPr>
            <a:spLocks noGrp="1"/>
          </p:cNvSpPr>
          <p:nvPr>
            <p:ph sz="quarter" idx="18"/>
          </p:nvPr>
        </p:nvSpPr>
        <p:spPr/>
        <p:txBody>
          <a:bodyPr/>
          <a:lstStyle/>
          <a:p>
            <a:pPr marL="7937" indent="0">
              <a:buNone/>
            </a:pPr>
            <a:r>
              <a:rPr lang="fi-FI" sz="1600">
                <a:solidFill>
                  <a:schemeClr val="tx1"/>
                </a:solidFill>
              </a:rPr>
              <a:t>7. Millaisia uusia mahdollisuuksia tekoäly voi tuoda hyvinvointialueiden toimintaan?</a:t>
            </a:r>
          </a:p>
          <a:p>
            <a:pPr marL="485775" lvl="1" indent="-342900">
              <a:buFont typeface="+mj-lt"/>
              <a:buAutoNum type="alphaUcPeriod"/>
            </a:pPr>
            <a:r>
              <a:rPr lang="fi-FI" sz="1400">
                <a:solidFill>
                  <a:schemeClr val="tx1"/>
                </a:solidFill>
              </a:rPr>
              <a:t>Ennakoida palvelutarpeita ja kohdentaa resursseja tehokkaammin.</a:t>
            </a:r>
          </a:p>
          <a:p>
            <a:pPr marL="485775" lvl="1" indent="-342900">
              <a:buFont typeface="+mj-lt"/>
              <a:buAutoNum type="alphaUcPeriod"/>
            </a:pPr>
            <a:r>
              <a:rPr lang="fi-FI" sz="1400">
                <a:solidFill>
                  <a:schemeClr val="tx1"/>
                </a:solidFill>
              </a:rPr>
              <a:t>Automatisoida kaikki ihmisten työt hyvinvointialueilla.</a:t>
            </a:r>
          </a:p>
          <a:p>
            <a:pPr marL="485775" lvl="1" indent="-342900">
              <a:buFont typeface="+mj-lt"/>
              <a:buAutoNum type="alphaUcPeriod"/>
            </a:pPr>
            <a:r>
              <a:rPr lang="fi-FI" sz="1400">
                <a:solidFill>
                  <a:schemeClr val="tx1"/>
                </a:solidFill>
              </a:rPr>
              <a:t>Tukea ammattilaisten päätöksentekoa analysoimalla järjestelmän käytössä olevia tietoja.</a:t>
            </a:r>
          </a:p>
          <a:p>
            <a:pPr marL="485775" lvl="1" indent="-342900">
              <a:buFont typeface="+mj-lt"/>
              <a:buAutoNum type="alphaUcPeriod"/>
            </a:pPr>
            <a:r>
              <a:rPr lang="fi-FI" sz="1400">
                <a:solidFill>
                  <a:schemeClr val="tx1"/>
                </a:solidFill>
              </a:rPr>
              <a:t>Kehittää uusia tapoja tehdä yhteistyötä toimialojen välillä.</a:t>
            </a:r>
            <a:br>
              <a:rPr lang="fi-FI" sz="1400">
                <a:solidFill>
                  <a:schemeClr val="tx1"/>
                </a:solidFill>
              </a:rPr>
            </a:br>
            <a:endParaRPr lang="fi-FI" sz="1400">
              <a:solidFill>
                <a:schemeClr val="tx1"/>
              </a:solidFill>
            </a:endParaRPr>
          </a:p>
          <a:p>
            <a:pPr marL="7937" indent="0">
              <a:buNone/>
            </a:pPr>
            <a:endParaRPr lang="fi-FI" sz="1600">
              <a:solidFill>
                <a:schemeClr val="tx1"/>
              </a:solidFill>
            </a:endParaRPr>
          </a:p>
        </p:txBody>
      </p:sp>
      <p:sp>
        <p:nvSpPr>
          <p:cNvPr id="7" name="Slide Number Placeholder 6">
            <a:extLst>
              <a:ext uri="{FF2B5EF4-FFF2-40B4-BE49-F238E27FC236}">
                <a16:creationId xmlns:a16="http://schemas.microsoft.com/office/drawing/2014/main" id="{278CF775-BE28-33AE-3912-9EECFBFB50CF}"/>
              </a:ext>
            </a:extLst>
          </p:cNvPr>
          <p:cNvSpPr>
            <a:spLocks noGrp="1"/>
          </p:cNvSpPr>
          <p:nvPr>
            <p:ph type="sldNum" sz="quarter" idx="16"/>
          </p:nvPr>
        </p:nvSpPr>
        <p:spPr/>
        <p:txBody>
          <a:bodyPr/>
          <a:lstStyle/>
          <a:p>
            <a:fld id="{B64FCF4A-2F3F-4397-9C44-D2344643394B}" type="slidenum">
              <a:rPr lang="fi-FI" smtClean="0"/>
              <a:pPr/>
              <a:t>45</a:t>
            </a:fld>
            <a:endParaRPr lang="fi-FI"/>
          </a:p>
        </p:txBody>
      </p:sp>
    </p:spTree>
    <p:extLst>
      <p:ext uri="{BB962C8B-B14F-4D97-AF65-F5344CB8AC3E}">
        <p14:creationId xmlns:p14="http://schemas.microsoft.com/office/powerpoint/2010/main" val="19156191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0F5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4744F-9DF7-56DE-F5CC-8EBAA0900033}"/>
              </a:ext>
            </a:extLst>
          </p:cNvPr>
          <p:cNvSpPr>
            <a:spLocks noGrp="1"/>
          </p:cNvSpPr>
          <p:nvPr>
            <p:ph type="title"/>
          </p:nvPr>
        </p:nvSpPr>
        <p:spPr/>
        <p:txBody>
          <a:bodyPr/>
          <a:lstStyle/>
          <a:p>
            <a:r>
              <a:rPr lang="fi-FI" noProof="0"/>
              <a:t>Tarkistuskysymykset (4/6)</a:t>
            </a:r>
            <a:endParaRPr lang="fi-FI"/>
          </a:p>
        </p:txBody>
      </p:sp>
      <p:sp>
        <p:nvSpPr>
          <p:cNvPr id="3" name="Text Placeholder 2">
            <a:extLst>
              <a:ext uri="{FF2B5EF4-FFF2-40B4-BE49-F238E27FC236}">
                <a16:creationId xmlns:a16="http://schemas.microsoft.com/office/drawing/2014/main" id="{A28551E9-A438-A4BE-5994-F3E8273BA0D4}"/>
              </a:ext>
            </a:extLst>
          </p:cNvPr>
          <p:cNvSpPr>
            <a:spLocks noGrp="1"/>
          </p:cNvSpPr>
          <p:nvPr>
            <p:ph type="body" sz="quarter" idx="13"/>
          </p:nvPr>
        </p:nvSpPr>
        <p:spPr/>
        <p:txBody>
          <a:bodyPr/>
          <a:lstStyle/>
          <a:p>
            <a:r>
              <a:rPr lang="fi-FI"/>
              <a:t>6. Tarkistuskysymykset ja mallivastaukset</a:t>
            </a:r>
          </a:p>
        </p:txBody>
      </p:sp>
      <p:sp>
        <p:nvSpPr>
          <p:cNvPr id="4" name="Content Placeholder 3">
            <a:extLst>
              <a:ext uri="{FF2B5EF4-FFF2-40B4-BE49-F238E27FC236}">
                <a16:creationId xmlns:a16="http://schemas.microsoft.com/office/drawing/2014/main" id="{1424631E-8411-D84E-EE4B-A074058CD5CC}"/>
              </a:ext>
            </a:extLst>
          </p:cNvPr>
          <p:cNvSpPr>
            <a:spLocks noGrp="1"/>
          </p:cNvSpPr>
          <p:nvPr>
            <p:ph sz="quarter" idx="17"/>
          </p:nvPr>
        </p:nvSpPr>
        <p:spPr/>
        <p:txBody>
          <a:bodyPr/>
          <a:lstStyle/>
          <a:p>
            <a:r>
              <a:rPr lang="fi-FI"/>
              <a:t>Kysymyksiin voi olla useampi oikea vastaus. V</a:t>
            </a:r>
            <a:r>
              <a:rPr lang="fi-FI" noProof="0"/>
              <a:t>alitse kaikki sopivat vastausvaihtoehdot.</a:t>
            </a:r>
            <a:endParaRPr lang="fi-FI"/>
          </a:p>
          <a:p>
            <a:endParaRPr lang="fi-FI"/>
          </a:p>
        </p:txBody>
      </p:sp>
      <p:sp>
        <p:nvSpPr>
          <p:cNvPr id="5" name="Content Placeholder 4">
            <a:extLst>
              <a:ext uri="{FF2B5EF4-FFF2-40B4-BE49-F238E27FC236}">
                <a16:creationId xmlns:a16="http://schemas.microsoft.com/office/drawing/2014/main" id="{13B15EAA-91FD-3325-8308-69B672414E59}"/>
              </a:ext>
            </a:extLst>
          </p:cNvPr>
          <p:cNvSpPr>
            <a:spLocks noGrp="1"/>
          </p:cNvSpPr>
          <p:nvPr>
            <p:ph sz="quarter" idx="10"/>
          </p:nvPr>
        </p:nvSpPr>
        <p:spPr/>
        <p:txBody>
          <a:bodyPr/>
          <a:lstStyle/>
          <a:p>
            <a:pPr marL="7937" indent="0">
              <a:buNone/>
            </a:pPr>
            <a:r>
              <a:rPr lang="fi-FI" sz="1600">
                <a:solidFill>
                  <a:schemeClr val="tx1"/>
                </a:solidFill>
              </a:rPr>
              <a:t>8. Mikä tai mitkä seuraavista ovat EU:n tekoälysäädöksen tavoitteita?</a:t>
            </a:r>
          </a:p>
          <a:p>
            <a:pPr marL="528638" lvl="1" indent="-342900">
              <a:buFont typeface="+mj-lt"/>
              <a:buAutoNum type="alphaUcPeriod"/>
            </a:pPr>
            <a:r>
              <a:rPr lang="fi-FI" sz="1400">
                <a:solidFill>
                  <a:schemeClr val="tx1"/>
                </a:solidFill>
              </a:rPr>
              <a:t>Varmistaa tekoälyjärjestelmien turvallisuus ja luotettavuus.</a:t>
            </a:r>
          </a:p>
          <a:p>
            <a:pPr marL="528638" lvl="1" indent="-342900">
              <a:buFont typeface="+mj-lt"/>
              <a:buAutoNum type="alphaUcPeriod"/>
            </a:pPr>
            <a:r>
              <a:rPr lang="fi-FI" sz="1400">
                <a:solidFill>
                  <a:schemeClr val="tx1"/>
                </a:solidFill>
              </a:rPr>
              <a:t>Kieltää tekoälyjärjestelmien käyttö hyvinvointialueiden toiminnassa.</a:t>
            </a:r>
          </a:p>
          <a:p>
            <a:pPr marL="528638" lvl="1" indent="-342900">
              <a:buFont typeface="+mj-lt"/>
              <a:buAutoNum type="alphaUcPeriod"/>
            </a:pPr>
            <a:r>
              <a:rPr lang="fi-FI" sz="1400">
                <a:solidFill>
                  <a:schemeClr val="tx1"/>
                </a:solidFill>
              </a:rPr>
              <a:t>Edistää ihmiskeskeistä tekoälyä ja innovaatiota.</a:t>
            </a:r>
          </a:p>
          <a:p>
            <a:pPr marL="528638" lvl="1" indent="-342900">
              <a:buFont typeface="+mj-lt"/>
              <a:buAutoNum type="alphaUcPeriod"/>
            </a:pPr>
            <a:r>
              <a:rPr lang="fi-FI" sz="1400">
                <a:solidFill>
                  <a:schemeClr val="tx1"/>
                </a:solidFill>
              </a:rPr>
              <a:t>Suojata käyttäjiä tekoälyn aiheuttamilta riskeiltä.</a:t>
            </a:r>
          </a:p>
          <a:p>
            <a:pPr marL="185738" lvl="1" indent="0">
              <a:buNone/>
            </a:pPr>
            <a:endParaRPr lang="fi-FI" sz="1400">
              <a:solidFill>
                <a:schemeClr val="tx1"/>
              </a:solidFill>
            </a:endParaRPr>
          </a:p>
          <a:p>
            <a:pPr marL="7937" indent="0">
              <a:buNone/>
            </a:pPr>
            <a:r>
              <a:rPr lang="fi-FI" sz="1600">
                <a:solidFill>
                  <a:schemeClr val="tx1"/>
                </a:solidFill>
              </a:rPr>
              <a:t>9. Miten tekoälysäädös määrittelee ihmisen roolin tekoälyjärjestelmien valvonnassa?</a:t>
            </a:r>
          </a:p>
          <a:p>
            <a:pPr marL="528638" lvl="1" indent="-342900">
              <a:buFont typeface="+mj-lt"/>
              <a:buAutoNum type="alphaUcPeriod"/>
            </a:pPr>
            <a:r>
              <a:rPr lang="fi-FI" sz="1400">
                <a:solidFill>
                  <a:schemeClr val="tx1"/>
                </a:solidFill>
              </a:rPr>
              <a:t>Ihmisen tulee aina voida valvoa järjestelmän toimintaa.</a:t>
            </a:r>
          </a:p>
          <a:p>
            <a:pPr marL="528638" lvl="1" indent="-342900">
              <a:buFont typeface="+mj-lt"/>
              <a:buAutoNum type="alphaUcPeriod"/>
            </a:pPr>
            <a:r>
              <a:rPr lang="fi-FI" sz="1400">
                <a:solidFill>
                  <a:schemeClr val="tx1"/>
                </a:solidFill>
              </a:rPr>
              <a:t>Ihmisen on pystyttävä vaikuttamaan tekoälyn toimintaan tarvittaessa.</a:t>
            </a:r>
          </a:p>
          <a:p>
            <a:pPr marL="528638" lvl="1" indent="-342900">
              <a:buFont typeface="+mj-lt"/>
              <a:buAutoNum type="alphaUcPeriod"/>
            </a:pPr>
            <a:r>
              <a:rPr lang="fi-FI" sz="1400">
                <a:solidFill>
                  <a:schemeClr val="tx1"/>
                </a:solidFill>
              </a:rPr>
              <a:t>Ihmisen valvonta on vapaaehtoista, jos järjestelmä on suuririskinen.</a:t>
            </a:r>
          </a:p>
          <a:p>
            <a:pPr marL="528638" lvl="1" indent="-342900">
              <a:buFont typeface="+mj-lt"/>
              <a:buAutoNum type="alphaUcPeriod"/>
            </a:pPr>
            <a:r>
              <a:rPr lang="fi-FI" sz="1400">
                <a:solidFill>
                  <a:schemeClr val="tx1"/>
                </a:solidFill>
              </a:rPr>
              <a:t>Järjestelmä voi toimia ilman ihmisen valvontaa, jos se ei käsittele henkilötietoja.</a:t>
            </a:r>
          </a:p>
        </p:txBody>
      </p:sp>
      <p:sp>
        <p:nvSpPr>
          <p:cNvPr id="6" name="Content Placeholder 5">
            <a:extLst>
              <a:ext uri="{FF2B5EF4-FFF2-40B4-BE49-F238E27FC236}">
                <a16:creationId xmlns:a16="http://schemas.microsoft.com/office/drawing/2014/main" id="{4492D78E-C1A1-9876-CA68-6ADA5A202700}"/>
              </a:ext>
            </a:extLst>
          </p:cNvPr>
          <p:cNvSpPr>
            <a:spLocks noGrp="1"/>
          </p:cNvSpPr>
          <p:nvPr>
            <p:ph sz="quarter" idx="18"/>
          </p:nvPr>
        </p:nvSpPr>
        <p:spPr/>
        <p:txBody>
          <a:bodyPr/>
          <a:lstStyle/>
          <a:p>
            <a:pPr marL="7937" indent="0">
              <a:buNone/>
            </a:pPr>
            <a:r>
              <a:rPr lang="fi-FI" sz="1600">
                <a:solidFill>
                  <a:schemeClr val="tx1"/>
                </a:solidFill>
              </a:rPr>
              <a:t>10. Miten tekoälysäädös suhtautuu automaattiseen päätöksentekoon?</a:t>
            </a:r>
          </a:p>
          <a:p>
            <a:pPr marL="485775" lvl="1" indent="-342900">
              <a:buFont typeface="+mj-lt"/>
              <a:buAutoNum type="alphaUcPeriod"/>
            </a:pPr>
            <a:r>
              <a:rPr lang="fi-FI" sz="1400">
                <a:solidFill>
                  <a:schemeClr val="tx1"/>
                </a:solidFill>
              </a:rPr>
              <a:t>Automatisoitu päätöksenteko on aina sallittua ilman rajoituksia.</a:t>
            </a:r>
          </a:p>
          <a:p>
            <a:pPr marL="485775" lvl="1" indent="-342900">
              <a:buFont typeface="+mj-lt"/>
              <a:buAutoNum type="alphaUcPeriod"/>
            </a:pPr>
            <a:r>
              <a:rPr lang="fi-FI" sz="1400">
                <a:solidFill>
                  <a:schemeClr val="tx1"/>
                </a:solidFill>
              </a:rPr>
              <a:t>Automatisoidut päätökset ovat sallittuja, jos niiden perustelut ovat palautettavissa ja selitettävissä.</a:t>
            </a:r>
          </a:p>
          <a:p>
            <a:pPr marL="485775" lvl="1" indent="-342900">
              <a:buFont typeface="+mj-lt"/>
              <a:buAutoNum type="alphaUcPeriod"/>
            </a:pPr>
            <a:r>
              <a:rPr lang="fi-FI" sz="1400">
                <a:solidFill>
                  <a:schemeClr val="tx1"/>
                </a:solidFill>
              </a:rPr>
              <a:t>Kaikki automatisoitu päätöksenteko on kielletty.</a:t>
            </a:r>
          </a:p>
          <a:p>
            <a:pPr marL="485775" lvl="1" indent="-342900">
              <a:buFont typeface="+mj-lt"/>
              <a:buAutoNum type="alphaUcPeriod"/>
            </a:pPr>
            <a:r>
              <a:rPr lang="fi-FI" sz="1400">
                <a:solidFill>
                  <a:schemeClr val="tx1"/>
                </a:solidFill>
              </a:rPr>
              <a:t>Automatisoitu päätöksenteko ei kuulu sääntelyn piiriin.</a:t>
            </a:r>
            <a:endParaRPr lang="fi-FI" sz="1600">
              <a:solidFill>
                <a:schemeClr val="tx1"/>
              </a:solidFill>
            </a:endParaRPr>
          </a:p>
          <a:p>
            <a:pPr marL="371475" lvl="1" indent="-228600">
              <a:buFont typeface="+mj-lt"/>
              <a:buAutoNum type="alphaUcPeriod"/>
            </a:pPr>
            <a:endParaRPr lang="fi-FI" sz="1400">
              <a:solidFill>
                <a:schemeClr val="tx1"/>
              </a:solidFill>
            </a:endParaRPr>
          </a:p>
          <a:p>
            <a:pPr marL="7937" indent="0">
              <a:buNone/>
            </a:pPr>
            <a:r>
              <a:rPr lang="fi-FI" sz="1600">
                <a:solidFill>
                  <a:schemeClr val="tx1"/>
                </a:solidFill>
              </a:rPr>
              <a:t>11. Mikä seuraavista on suuririskisen tekoälyjärjestelmän piirre tekoälysäädöksen mukaan?</a:t>
            </a:r>
          </a:p>
          <a:p>
            <a:pPr marL="485775" lvl="1" indent="-342900">
              <a:buFont typeface="+mj-lt"/>
              <a:buAutoNum type="alphaUcPeriod"/>
            </a:pPr>
            <a:r>
              <a:rPr lang="fi-FI" sz="1400">
                <a:solidFill>
                  <a:schemeClr val="tx1"/>
                </a:solidFill>
              </a:rPr>
              <a:t>Järjestelmän tekninen monimutkaisuus.</a:t>
            </a:r>
          </a:p>
          <a:p>
            <a:pPr marL="485775" lvl="1" indent="-342900">
              <a:buFont typeface="+mj-lt"/>
              <a:buAutoNum type="alphaUcPeriod"/>
            </a:pPr>
            <a:r>
              <a:rPr lang="fi-FI" sz="1400">
                <a:solidFill>
                  <a:schemeClr val="tx1"/>
                </a:solidFill>
              </a:rPr>
              <a:t>Järjestelmän merkittävä vaikutus yksilön perusoikeuksiin, terveyteen ja turvallisuuteen.</a:t>
            </a:r>
          </a:p>
          <a:p>
            <a:pPr marL="485775" lvl="1" indent="-342900">
              <a:buFont typeface="+mj-lt"/>
              <a:buAutoNum type="alphaUcPeriod"/>
            </a:pPr>
            <a:r>
              <a:rPr lang="fi-FI" sz="1400">
                <a:solidFill>
                  <a:schemeClr val="tx1"/>
                </a:solidFill>
              </a:rPr>
              <a:t>Järjestelmän kyky suorittaa automaattisia päätöksiä.</a:t>
            </a:r>
          </a:p>
          <a:p>
            <a:pPr marL="485775" lvl="1" indent="-342900">
              <a:buFont typeface="+mj-lt"/>
              <a:buAutoNum type="alphaUcPeriod"/>
            </a:pPr>
            <a:r>
              <a:rPr lang="fi-FI" sz="1400">
                <a:solidFill>
                  <a:schemeClr val="tx1"/>
                </a:solidFill>
              </a:rPr>
              <a:t>Järjestelmän käytön laajuus organisaatiossa.</a:t>
            </a:r>
          </a:p>
          <a:p>
            <a:pPr marL="7937" indent="0">
              <a:buNone/>
            </a:pPr>
            <a:endParaRPr lang="fi-FI" sz="1600">
              <a:solidFill>
                <a:schemeClr val="tx1"/>
              </a:solidFill>
            </a:endParaRPr>
          </a:p>
          <a:p>
            <a:endParaRPr lang="fi-FI" sz="1600">
              <a:solidFill>
                <a:schemeClr val="tx1"/>
              </a:solidFill>
            </a:endParaRPr>
          </a:p>
        </p:txBody>
      </p:sp>
      <p:sp>
        <p:nvSpPr>
          <p:cNvPr id="7" name="Slide Number Placeholder 6">
            <a:extLst>
              <a:ext uri="{FF2B5EF4-FFF2-40B4-BE49-F238E27FC236}">
                <a16:creationId xmlns:a16="http://schemas.microsoft.com/office/drawing/2014/main" id="{4BDB43CE-BCB2-1894-4105-3B7A654C4F24}"/>
              </a:ext>
            </a:extLst>
          </p:cNvPr>
          <p:cNvSpPr>
            <a:spLocks noGrp="1"/>
          </p:cNvSpPr>
          <p:nvPr>
            <p:ph type="sldNum" sz="quarter" idx="16"/>
          </p:nvPr>
        </p:nvSpPr>
        <p:spPr/>
        <p:txBody>
          <a:bodyPr/>
          <a:lstStyle/>
          <a:p>
            <a:fld id="{B64FCF4A-2F3F-4397-9C44-D2344643394B}" type="slidenum">
              <a:rPr lang="fi-FI" smtClean="0"/>
              <a:pPr/>
              <a:t>46</a:t>
            </a:fld>
            <a:endParaRPr lang="fi-FI"/>
          </a:p>
        </p:txBody>
      </p:sp>
    </p:spTree>
    <p:extLst>
      <p:ext uri="{BB962C8B-B14F-4D97-AF65-F5344CB8AC3E}">
        <p14:creationId xmlns:p14="http://schemas.microsoft.com/office/powerpoint/2010/main" val="11338065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0F5F5"/>
        </a:solidFill>
        <a:effectLst/>
      </p:bgPr>
    </p:bg>
    <p:spTree>
      <p:nvGrpSpPr>
        <p:cNvPr id="1" name="">
          <a:extLst>
            <a:ext uri="{FF2B5EF4-FFF2-40B4-BE49-F238E27FC236}">
              <a16:creationId xmlns:a16="http://schemas.microsoft.com/office/drawing/2014/main" id="{3C834C5F-3D7F-63E8-5FFE-7D873A9410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6C8B83-63CE-0B48-9311-44FBD8A1B2CA}"/>
              </a:ext>
            </a:extLst>
          </p:cNvPr>
          <p:cNvSpPr>
            <a:spLocks noGrp="1"/>
          </p:cNvSpPr>
          <p:nvPr>
            <p:ph type="title"/>
          </p:nvPr>
        </p:nvSpPr>
        <p:spPr/>
        <p:txBody>
          <a:bodyPr/>
          <a:lstStyle/>
          <a:p>
            <a:r>
              <a:rPr lang="fi-FI" noProof="0"/>
              <a:t>Tarkistuskysymykset (5/</a:t>
            </a:r>
            <a:r>
              <a:rPr lang="fi-FI"/>
              <a:t>6</a:t>
            </a:r>
            <a:r>
              <a:rPr lang="fi-FI" noProof="0"/>
              <a:t>)</a:t>
            </a:r>
            <a:endParaRPr lang="fi-FI"/>
          </a:p>
        </p:txBody>
      </p:sp>
      <p:sp>
        <p:nvSpPr>
          <p:cNvPr id="3" name="Text Placeholder 2">
            <a:extLst>
              <a:ext uri="{FF2B5EF4-FFF2-40B4-BE49-F238E27FC236}">
                <a16:creationId xmlns:a16="http://schemas.microsoft.com/office/drawing/2014/main" id="{BBCDF56A-DC37-7A37-348B-E6D4197F1F51}"/>
              </a:ext>
            </a:extLst>
          </p:cNvPr>
          <p:cNvSpPr>
            <a:spLocks noGrp="1"/>
          </p:cNvSpPr>
          <p:nvPr>
            <p:ph type="body" sz="quarter" idx="13"/>
          </p:nvPr>
        </p:nvSpPr>
        <p:spPr/>
        <p:txBody>
          <a:bodyPr/>
          <a:lstStyle/>
          <a:p>
            <a:r>
              <a:rPr lang="fi-FI"/>
              <a:t>6. Tarkistuskysymykset ja mallivastaukset</a:t>
            </a:r>
          </a:p>
        </p:txBody>
      </p:sp>
      <p:sp>
        <p:nvSpPr>
          <p:cNvPr id="4" name="Content Placeholder 3">
            <a:extLst>
              <a:ext uri="{FF2B5EF4-FFF2-40B4-BE49-F238E27FC236}">
                <a16:creationId xmlns:a16="http://schemas.microsoft.com/office/drawing/2014/main" id="{854F6A1B-E352-3960-FE68-0FF52AFC50FF}"/>
              </a:ext>
            </a:extLst>
          </p:cNvPr>
          <p:cNvSpPr>
            <a:spLocks noGrp="1"/>
          </p:cNvSpPr>
          <p:nvPr>
            <p:ph sz="quarter" idx="17"/>
          </p:nvPr>
        </p:nvSpPr>
        <p:spPr/>
        <p:txBody>
          <a:bodyPr/>
          <a:lstStyle/>
          <a:p>
            <a:r>
              <a:rPr lang="fi-FI"/>
              <a:t>Kysymyksiin voi olla useampi oikea vastaus. V</a:t>
            </a:r>
            <a:r>
              <a:rPr lang="fi-FI" noProof="0"/>
              <a:t>alitse kaikki sopivat vastausvaihtoehdot.</a:t>
            </a:r>
            <a:endParaRPr lang="fi-FI"/>
          </a:p>
          <a:p>
            <a:endParaRPr lang="fi-FI"/>
          </a:p>
        </p:txBody>
      </p:sp>
      <p:sp>
        <p:nvSpPr>
          <p:cNvPr id="5" name="Content Placeholder 4">
            <a:extLst>
              <a:ext uri="{FF2B5EF4-FFF2-40B4-BE49-F238E27FC236}">
                <a16:creationId xmlns:a16="http://schemas.microsoft.com/office/drawing/2014/main" id="{54CB947B-E602-0DE3-55FC-2BB2509DE4AF}"/>
              </a:ext>
            </a:extLst>
          </p:cNvPr>
          <p:cNvSpPr>
            <a:spLocks noGrp="1"/>
          </p:cNvSpPr>
          <p:nvPr>
            <p:ph sz="quarter" idx="10"/>
          </p:nvPr>
        </p:nvSpPr>
        <p:spPr/>
        <p:txBody>
          <a:bodyPr/>
          <a:lstStyle/>
          <a:p>
            <a:pPr marL="7937" indent="0">
              <a:buNone/>
            </a:pPr>
            <a:r>
              <a:rPr lang="fi-FI" sz="1600">
                <a:solidFill>
                  <a:schemeClr val="tx1"/>
                </a:solidFill>
              </a:rPr>
              <a:t>12. Kuka on vastuussa tekoälyn lukutaidon kehittämisestä henkilöstössä?</a:t>
            </a:r>
          </a:p>
          <a:p>
            <a:pPr marL="485775" lvl="1" indent="-342900">
              <a:buFont typeface="+mj-lt"/>
              <a:buAutoNum type="alphaUcPeriod"/>
            </a:pPr>
            <a:r>
              <a:rPr lang="fi-FI" sz="1400">
                <a:solidFill>
                  <a:schemeClr val="tx1"/>
                </a:solidFill>
              </a:rPr>
              <a:t>Organisaation johto tarjoaa työkalut ja resurssit, mutta henkilöstö on vastuussa niiden hyödyntämisestä.</a:t>
            </a:r>
          </a:p>
          <a:p>
            <a:pPr marL="485775" lvl="1" indent="-342900">
              <a:buFont typeface="+mj-lt"/>
              <a:buAutoNum type="alphaUcPeriod"/>
            </a:pPr>
            <a:r>
              <a:rPr lang="fi-FI" sz="1400">
                <a:solidFill>
                  <a:schemeClr val="tx1"/>
                </a:solidFill>
              </a:rPr>
              <a:t>Vain tekoälyn kehittäjät, koska he tuntevat järjestelmän parhaiten.</a:t>
            </a:r>
          </a:p>
          <a:p>
            <a:pPr marL="485775" lvl="1" indent="-342900">
              <a:buFont typeface="+mj-lt"/>
              <a:buAutoNum type="alphaUcPeriod"/>
            </a:pPr>
            <a:r>
              <a:rPr lang="fi-FI" sz="1400">
                <a:solidFill>
                  <a:schemeClr val="tx1"/>
                </a:solidFill>
              </a:rPr>
              <a:t>Asiakkaat, joiden tiedot järjestelmä käsittelee.</a:t>
            </a:r>
          </a:p>
          <a:p>
            <a:pPr marL="485775" lvl="1" indent="-342900">
              <a:buFont typeface="+mj-lt"/>
              <a:buAutoNum type="alphaUcPeriod"/>
            </a:pPr>
            <a:r>
              <a:rPr lang="fi-FI" sz="1400">
                <a:solidFill>
                  <a:schemeClr val="tx1"/>
                </a:solidFill>
              </a:rPr>
              <a:t>Koulutusorganisaatiot, jotka vastaavat oppimateriaaleista.</a:t>
            </a:r>
          </a:p>
          <a:p>
            <a:pPr marL="485775" lvl="1" indent="-342900">
              <a:buFont typeface="+mj-lt"/>
              <a:buAutoNum type="alphaUcPeriod"/>
            </a:pPr>
            <a:endParaRPr lang="fi-FI" sz="1200">
              <a:solidFill>
                <a:schemeClr val="tx1"/>
              </a:solidFill>
            </a:endParaRPr>
          </a:p>
          <a:p>
            <a:pPr marL="7937" indent="0">
              <a:buNone/>
            </a:pPr>
            <a:r>
              <a:rPr lang="fi-FI" sz="1600">
                <a:solidFill>
                  <a:schemeClr val="tx1"/>
                </a:solidFill>
              </a:rPr>
              <a:t>13. Kuka on vastuussa tekoälyn tarkoituksen mukaisesta käytöstä ja sääntelyn noudattamisesta organisaatioissa? </a:t>
            </a:r>
          </a:p>
          <a:p>
            <a:pPr marL="485775" lvl="1" indent="-342900">
              <a:buFont typeface="+mj-lt"/>
              <a:buAutoNum type="alphaUcPeriod"/>
            </a:pPr>
            <a:r>
              <a:rPr lang="fi-FI" sz="1400">
                <a:solidFill>
                  <a:schemeClr val="tx1"/>
                </a:solidFill>
              </a:rPr>
              <a:t>Hyvinvointialueen johto ja organisaatio.</a:t>
            </a:r>
          </a:p>
          <a:p>
            <a:pPr marL="485775" lvl="1" indent="-342900">
              <a:buFont typeface="+mj-lt"/>
              <a:buAutoNum type="alphaUcPeriod"/>
            </a:pPr>
            <a:r>
              <a:rPr lang="fi-FI" sz="1400">
                <a:solidFill>
                  <a:schemeClr val="tx1"/>
                </a:solidFill>
              </a:rPr>
              <a:t>Lainsäätäjät, jotka ovat asettaneet sääntelyvaatimukset.</a:t>
            </a:r>
          </a:p>
          <a:p>
            <a:pPr marL="485775" lvl="1" indent="-342900">
              <a:buFont typeface="+mj-lt"/>
              <a:buAutoNum type="alphaUcPeriod"/>
            </a:pPr>
            <a:r>
              <a:rPr lang="fi-FI" sz="1400">
                <a:solidFill>
                  <a:schemeClr val="tx1"/>
                </a:solidFill>
              </a:rPr>
              <a:t>Henkilöstö, joka käyttää järjestelmää.</a:t>
            </a:r>
          </a:p>
          <a:p>
            <a:pPr marL="485775" lvl="1" indent="-342900">
              <a:buFont typeface="+mj-lt"/>
              <a:buAutoNum type="alphaUcPeriod"/>
            </a:pPr>
            <a:r>
              <a:rPr lang="fi-FI" sz="1400">
                <a:solidFill>
                  <a:schemeClr val="tx1"/>
                </a:solidFill>
              </a:rPr>
              <a:t>Ei kukaan, koska järjestelmä toimii itsenäisesti.</a:t>
            </a:r>
          </a:p>
        </p:txBody>
      </p:sp>
      <p:sp>
        <p:nvSpPr>
          <p:cNvPr id="6" name="Content Placeholder 5">
            <a:extLst>
              <a:ext uri="{FF2B5EF4-FFF2-40B4-BE49-F238E27FC236}">
                <a16:creationId xmlns:a16="http://schemas.microsoft.com/office/drawing/2014/main" id="{3E4EBEC3-BE43-011A-23E3-E7BAE1D06DE9}"/>
              </a:ext>
            </a:extLst>
          </p:cNvPr>
          <p:cNvSpPr>
            <a:spLocks noGrp="1"/>
          </p:cNvSpPr>
          <p:nvPr>
            <p:ph sz="quarter" idx="18"/>
          </p:nvPr>
        </p:nvSpPr>
        <p:spPr/>
        <p:txBody>
          <a:bodyPr/>
          <a:lstStyle/>
          <a:p>
            <a:pPr marL="7937" indent="0">
              <a:buNone/>
            </a:pPr>
            <a:r>
              <a:rPr lang="fi-FI" sz="1600">
                <a:solidFill>
                  <a:schemeClr val="tx1"/>
                </a:solidFill>
              </a:rPr>
              <a:t>14. Mitä sinun tulee tehdä, kun käytät tekoälyn tuottamia suosituksia päätöksenteossa?</a:t>
            </a:r>
          </a:p>
          <a:p>
            <a:pPr marL="485775" lvl="1" indent="-342900">
              <a:buFont typeface="+mj-lt"/>
              <a:buAutoNum type="alphaUcPeriod"/>
            </a:pPr>
            <a:r>
              <a:rPr lang="fi-FI" sz="1400">
                <a:solidFill>
                  <a:schemeClr val="tx1"/>
                </a:solidFill>
              </a:rPr>
              <a:t>Hyväksyä ne sellaisenaan ilman tarkistamista.</a:t>
            </a:r>
          </a:p>
          <a:p>
            <a:pPr marL="485775" lvl="1" indent="-342900">
              <a:buFont typeface="+mj-lt"/>
              <a:buAutoNum type="alphaUcPeriod"/>
            </a:pPr>
            <a:r>
              <a:rPr lang="fi-FI" sz="1400">
                <a:solidFill>
                  <a:schemeClr val="tx1"/>
                </a:solidFill>
              </a:rPr>
              <a:t>Varmistaa, että suositukset ovat perusteltuja, luotettavia ja tarkoituksenmukaisia.</a:t>
            </a:r>
          </a:p>
          <a:p>
            <a:pPr marL="485775" lvl="1" indent="-342900">
              <a:buFont typeface="+mj-lt"/>
              <a:buAutoNum type="alphaUcPeriod"/>
            </a:pPr>
            <a:r>
              <a:rPr lang="fi-FI" sz="1400">
                <a:solidFill>
                  <a:schemeClr val="tx1"/>
                </a:solidFill>
              </a:rPr>
              <a:t>Seurata järjestelmän suositusta, vaikka se olisi ristiriidassa muun saatavilla olevan tiedon kanssa.</a:t>
            </a:r>
          </a:p>
          <a:p>
            <a:pPr marL="485775" lvl="1" indent="-342900">
              <a:buFont typeface="+mj-lt"/>
              <a:buAutoNum type="alphaUcPeriod"/>
            </a:pPr>
            <a:r>
              <a:rPr lang="fi-FI" sz="1400">
                <a:solidFill>
                  <a:schemeClr val="tx1"/>
                </a:solidFill>
              </a:rPr>
              <a:t>Antaa asiakkaan tai potilaan itse päättää, ovatko suositukset käyttökelpoisia.</a:t>
            </a:r>
          </a:p>
        </p:txBody>
      </p:sp>
      <p:sp>
        <p:nvSpPr>
          <p:cNvPr id="7" name="Slide Number Placeholder 6">
            <a:extLst>
              <a:ext uri="{FF2B5EF4-FFF2-40B4-BE49-F238E27FC236}">
                <a16:creationId xmlns:a16="http://schemas.microsoft.com/office/drawing/2014/main" id="{61919A89-B269-075D-DA3B-99AA240C562F}"/>
              </a:ext>
            </a:extLst>
          </p:cNvPr>
          <p:cNvSpPr>
            <a:spLocks noGrp="1"/>
          </p:cNvSpPr>
          <p:nvPr>
            <p:ph type="sldNum" sz="quarter" idx="16"/>
          </p:nvPr>
        </p:nvSpPr>
        <p:spPr/>
        <p:txBody>
          <a:bodyPr/>
          <a:lstStyle/>
          <a:p>
            <a:fld id="{B64FCF4A-2F3F-4397-9C44-D2344643394B}" type="slidenum">
              <a:rPr lang="fi-FI" smtClean="0"/>
              <a:pPr/>
              <a:t>47</a:t>
            </a:fld>
            <a:endParaRPr lang="fi-FI"/>
          </a:p>
        </p:txBody>
      </p:sp>
    </p:spTree>
    <p:extLst>
      <p:ext uri="{BB962C8B-B14F-4D97-AF65-F5344CB8AC3E}">
        <p14:creationId xmlns:p14="http://schemas.microsoft.com/office/powerpoint/2010/main" val="41808825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0F5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5555A-4DD2-D275-AAA8-B65D9095254A}"/>
              </a:ext>
            </a:extLst>
          </p:cNvPr>
          <p:cNvSpPr>
            <a:spLocks noGrp="1"/>
          </p:cNvSpPr>
          <p:nvPr>
            <p:ph type="title"/>
          </p:nvPr>
        </p:nvSpPr>
        <p:spPr/>
        <p:txBody>
          <a:bodyPr/>
          <a:lstStyle/>
          <a:p>
            <a:r>
              <a:rPr lang="fi-FI"/>
              <a:t>Tarkistuskysymykset (6/6)</a:t>
            </a:r>
          </a:p>
        </p:txBody>
      </p:sp>
      <p:sp>
        <p:nvSpPr>
          <p:cNvPr id="8" name="Text Placeholder 7">
            <a:extLst>
              <a:ext uri="{FF2B5EF4-FFF2-40B4-BE49-F238E27FC236}">
                <a16:creationId xmlns:a16="http://schemas.microsoft.com/office/drawing/2014/main" id="{5194DDBC-D96B-5D83-724A-A6AA8FDFDCB0}"/>
              </a:ext>
            </a:extLst>
          </p:cNvPr>
          <p:cNvSpPr>
            <a:spLocks noGrp="1"/>
          </p:cNvSpPr>
          <p:nvPr>
            <p:ph type="body" sz="quarter" idx="13"/>
          </p:nvPr>
        </p:nvSpPr>
        <p:spPr/>
        <p:txBody>
          <a:bodyPr/>
          <a:lstStyle/>
          <a:p>
            <a:r>
              <a:rPr lang="fi-FI"/>
              <a:t>6. Tarkistuskysymykset ja mallivastaukset</a:t>
            </a:r>
          </a:p>
        </p:txBody>
      </p:sp>
      <p:sp>
        <p:nvSpPr>
          <p:cNvPr id="7" name="Slide Number Placeholder 6">
            <a:extLst>
              <a:ext uri="{FF2B5EF4-FFF2-40B4-BE49-F238E27FC236}">
                <a16:creationId xmlns:a16="http://schemas.microsoft.com/office/drawing/2014/main" id="{F376F902-4241-EB7A-3971-D46D7054A7BB}"/>
              </a:ext>
            </a:extLst>
          </p:cNvPr>
          <p:cNvSpPr>
            <a:spLocks noGrp="1"/>
          </p:cNvSpPr>
          <p:nvPr>
            <p:ph type="sldNum" sz="quarter" idx="16"/>
          </p:nvPr>
        </p:nvSpPr>
        <p:spPr/>
        <p:txBody>
          <a:bodyPr/>
          <a:lstStyle/>
          <a:p>
            <a:fld id="{B64FCF4A-2F3F-4397-9C44-D2344643394B}" type="slidenum">
              <a:rPr lang="fi-FI" smtClean="0"/>
              <a:pPr/>
              <a:t>48</a:t>
            </a:fld>
            <a:endParaRPr lang="fi-FI"/>
          </a:p>
        </p:txBody>
      </p:sp>
      <p:sp>
        <p:nvSpPr>
          <p:cNvPr id="5" name="Content Placeholder 4">
            <a:extLst>
              <a:ext uri="{FF2B5EF4-FFF2-40B4-BE49-F238E27FC236}">
                <a16:creationId xmlns:a16="http://schemas.microsoft.com/office/drawing/2014/main" id="{57E89CA4-3079-8F64-86E0-53CB42CE37BE}"/>
              </a:ext>
            </a:extLst>
          </p:cNvPr>
          <p:cNvSpPr>
            <a:spLocks noGrp="1"/>
          </p:cNvSpPr>
          <p:nvPr>
            <p:ph sz="quarter" idx="10"/>
          </p:nvPr>
        </p:nvSpPr>
        <p:spPr>
          <a:xfrm>
            <a:off x="695326" y="1713989"/>
            <a:ext cx="5078942" cy="3991822"/>
          </a:xfrm>
        </p:spPr>
        <p:txBody>
          <a:bodyPr/>
          <a:lstStyle/>
          <a:p>
            <a:pPr marL="7937" indent="0">
              <a:buNone/>
            </a:pPr>
            <a:r>
              <a:rPr lang="fi-FI" sz="1600"/>
              <a:t>Käytät työssäsi tekoälyjärjestelmää, joka auttaa suunnittelemaan ja jakamaan työtehtäviä.</a:t>
            </a:r>
          </a:p>
          <a:p>
            <a:pPr marL="7937" indent="0">
              <a:buNone/>
            </a:pPr>
            <a:r>
              <a:rPr lang="fi-FI" sz="1600"/>
              <a:t>Järjestelmä priorisoi tehtävät automaattisesti. Se arvioi prioriteetin tehtävän kuvauksen perusteella. Järjestelmä hyödyntää priorisoinnissa myös muista järjestelmistä saatavia tietoja. Näitä ovat tiedot käytettävissä olevista resursseista, kuten henkilöstöstä ja tarvikkeista. Lisäksi järjestelmä ottaa huomioon historiatiedot aiemmista tehtävistä ja tyypillisestä resurssien käytöstä.</a:t>
            </a:r>
          </a:p>
          <a:p>
            <a:pPr marL="7937" indent="0">
              <a:buNone/>
            </a:pPr>
            <a:r>
              <a:rPr lang="fi-FI" sz="1600"/>
              <a:t>Huomaat, että järjestelmä ei ota huomioon kaikkia olennaisia tilannetietoja, jotka vaikuttaisivat tehtävien priorisointiin. Tämän seurauksena jotkin tärkeiksi arvioimasi tehtävät eivät nouse etusijalle. Tehtävien priorisoinnista koituvat mahdolliset vaikutukset ihmisiin ovat kuitenkin vähäiset.</a:t>
            </a:r>
          </a:p>
          <a:p>
            <a:pPr marL="7937" indent="0">
              <a:buNone/>
            </a:pPr>
            <a:r>
              <a:rPr lang="fi-FI" sz="1600"/>
              <a:t>Organisaatiossa ei ole ohjeita tehtävien tärkeysjärjestyksen muuttamiseen. </a:t>
            </a:r>
          </a:p>
        </p:txBody>
      </p:sp>
      <p:sp>
        <p:nvSpPr>
          <p:cNvPr id="6" name="Content Placeholder 5">
            <a:extLst>
              <a:ext uri="{FF2B5EF4-FFF2-40B4-BE49-F238E27FC236}">
                <a16:creationId xmlns:a16="http://schemas.microsoft.com/office/drawing/2014/main" id="{3F3A790B-0EC4-90FC-BDC4-AEA1712A5D5D}"/>
              </a:ext>
            </a:extLst>
          </p:cNvPr>
          <p:cNvSpPr>
            <a:spLocks noGrp="1"/>
          </p:cNvSpPr>
          <p:nvPr>
            <p:ph sz="quarter" idx="18"/>
          </p:nvPr>
        </p:nvSpPr>
        <p:spPr>
          <a:xfrm>
            <a:off x="6417736" y="1713989"/>
            <a:ext cx="5078942" cy="3991822"/>
          </a:xfrm>
        </p:spPr>
        <p:txBody>
          <a:bodyPr/>
          <a:lstStyle/>
          <a:p>
            <a:pPr marL="0" marR="0" lvl="0" indent="0" algn="l" defTabSz="914400" rtl="0" eaLnBrk="1" fontAlgn="auto" latinLnBrk="0" hangingPunct="1">
              <a:lnSpc>
                <a:spcPct val="100000"/>
              </a:lnSpc>
              <a:spcBef>
                <a:spcPts val="0"/>
              </a:spcBef>
              <a:spcAft>
                <a:spcPts val="0"/>
              </a:spcAft>
              <a:buClr>
                <a:srgbClr val="FF8E33"/>
              </a:buClr>
              <a:buSzTx/>
              <a:buFont typeface="Arial" panose="020B0604020202020204" pitchFamily="34" charset="0"/>
              <a:buNone/>
              <a:tabLst/>
              <a:defRPr/>
            </a:pPr>
            <a:r>
              <a:rPr lang="fi-FI" sz="1600" i="1">
                <a:solidFill>
                  <a:schemeClr val="tx1"/>
                </a:solidFill>
              </a:rPr>
              <a:t>Pohdi, millaisia tietoja järjestelmä voi jättää huomioimatta priorisoinnissa. Pohdi, onko järjestelmä tarkoituksenmukainen ja millaisia vaikutuksia sen toiminnalla voi olla. </a:t>
            </a:r>
          </a:p>
          <a:p>
            <a:pPr marL="7937" indent="0">
              <a:buNone/>
            </a:pPr>
            <a:r>
              <a:rPr lang="fi-FI" sz="1600">
                <a:solidFill>
                  <a:schemeClr val="tx1"/>
                </a:solidFill>
              </a:rPr>
              <a:t>15. Miten tilanteessa tulisi toimia?</a:t>
            </a:r>
            <a:endParaRPr lang="fi-FI" sz="1400">
              <a:solidFill>
                <a:schemeClr val="tx1"/>
              </a:solidFill>
            </a:endParaRPr>
          </a:p>
          <a:p>
            <a:pPr marL="485775" lvl="1" indent="-342900">
              <a:buFont typeface="+mj-lt"/>
              <a:buAutoNum type="alphaUcPeriod"/>
            </a:pPr>
            <a:r>
              <a:rPr lang="fi-FI" sz="1400">
                <a:solidFill>
                  <a:schemeClr val="tx1"/>
                </a:solidFill>
              </a:rPr>
              <a:t>Noudatan järjestelmän ehdottamaa priorisointia, koska se on suurimmaksi osaksi oikein ja perustuu järjestelmän käytettävissä oleviin kattaviin tietoihin.</a:t>
            </a:r>
          </a:p>
          <a:p>
            <a:pPr marL="485775" lvl="1" indent="-342900">
              <a:buFont typeface="+mj-lt"/>
              <a:buAutoNum type="alphaUcPeriod"/>
            </a:pPr>
            <a:r>
              <a:rPr lang="fi-FI" sz="1400">
                <a:solidFill>
                  <a:schemeClr val="tx1"/>
                </a:solidFill>
              </a:rPr>
              <a:t>Lopetan järjestelmän käyttämisen. Järjestelmää ei tulisi käyttää prioriorisointiin, sillä se ei pysty ottamaan huomioon muutoksia, joita ei vielä ole kirjattu järjestelmään tai kollegoilta tullutta suoraa arviota tehtävän kiireellisyydestä.</a:t>
            </a:r>
          </a:p>
          <a:p>
            <a:pPr marL="485775" lvl="1" indent="-342900">
              <a:buFont typeface="+mj-lt"/>
              <a:buAutoNum type="alphaUcPeriod"/>
            </a:pPr>
            <a:r>
              <a:rPr lang="fi-FI" sz="1400">
                <a:solidFill>
                  <a:schemeClr val="tx1"/>
                </a:solidFill>
              </a:rPr>
              <a:t>Raportoin järjestelmän puutteista organisaation ohjeiden mukaan. Tuon esiin olennaisiksi arvioimani puuttuvat tiedot ja pyydän organisaatiolta ohjeistusta järjestelmän käyttöön.</a:t>
            </a:r>
          </a:p>
          <a:p>
            <a:pPr marL="485775" lvl="1" indent="-342900">
              <a:buFont typeface="+mj-lt"/>
              <a:buAutoNum type="alphaUcPeriod"/>
            </a:pPr>
            <a:r>
              <a:rPr lang="fi-FI" sz="1400">
                <a:solidFill>
                  <a:schemeClr val="tx1"/>
                </a:solidFill>
              </a:rPr>
              <a:t>Käytän omaa ammattitaitoani ja harkintaani tilanteen ratkaisemiseksi ja priorisoin kiireellisiksi arvioimiani tehtäviä. </a:t>
            </a:r>
          </a:p>
          <a:p>
            <a:pPr marL="142875" lvl="1" indent="0">
              <a:buNone/>
            </a:pPr>
            <a:endParaRPr lang="fi-FI" sz="1400">
              <a:solidFill>
                <a:schemeClr val="tx1"/>
              </a:solidFill>
            </a:endParaRPr>
          </a:p>
          <a:p>
            <a:pPr marL="7937" indent="0">
              <a:buNone/>
            </a:pPr>
            <a:endParaRPr lang="fi-FI" sz="1600">
              <a:solidFill>
                <a:schemeClr val="tx1"/>
              </a:solidFill>
            </a:endParaRPr>
          </a:p>
        </p:txBody>
      </p:sp>
    </p:spTree>
    <p:extLst>
      <p:ext uri="{BB962C8B-B14F-4D97-AF65-F5344CB8AC3E}">
        <p14:creationId xmlns:p14="http://schemas.microsoft.com/office/powerpoint/2010/main" val="702707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96621-B514-DE64-046D-18D29B535209}"/>
              </a:ext>
            </a:extLst>
          </p:cNvPr>
          <p:cNvSpPr>
            <a:spLocks noGrp="1"/>
          </p:cNvSpPr>
          <p:nvPr>
            <p:ph type="title"/>
          </p:nvPr>
        </p:nvSpPr>
        <p:spPr>
          <a:xfrm>
            <a:off x="679141" y="739366"/>
            <a:ext cx="7531004" cy="2970089"/>
          </a:xfrm>
        </p:spPr>
        <p:txBody>
          <a:bodyPr/>
          <a:lstStyle/>
          <a:p>
            <a:r>
              <a:rPr lang="fi-FI" err="1"/>
              <a:t>Malliv</a:t>
            </a:r>
            <a:r>
              <a:rPr lang="fi-FI" noProof="0"/>
              <a:t>astaukset</a:t>
            </a:r>
          </a:p>
        </p:txBody>
      </p:sp>
      <p:sp>
        <p:nvSpPr>
          <p:cNvPr id="5" name="Slide Number Placeholder 4">
            <a:extLst>
              <a:ext uri="{FF2B5EF4-FFF2-40B4-BE49-F238E27FC236}">
                <a16:creationId xmlns:a16="http://schemas.microsoft.com/office/drawing/2014/main" id="{37F49B8A-16C1-C740-7266-22981E468683}"/>
              </a:ext>
            </a:extLst>
          </p:cNvPr>
          <p:cNvSpPr>
            <a:spLocks noGrp="1"/>
          </p:cNvSpPr>
          <p:nvPr>
            <p:ph type="sldNum" sz="quarter" idx="16"/>
          </p:nvPr>
        </p:nvSpPr>
        <p:spPr/>
        <p:txBody>
          <a:bodyPr/>
          <a:lstStyle/>
          <a:p>
            <a:fld id="{B64FCF4A-2F3F-4397-9C44-D2344643394B}" type="slidenum">
              <a:rPr lang="fi-FI" smtClean="0"/>
              <a:pPr/>
              <a:t>49</a:t>
            </a:fld>
            <a:endParaRPr lang="fi-FI"/>
          </a:p>
        </p:txBody>
      </p:sp>
    </p:spTree>
    <p:extLst>
      <p:ext uri="{BB962C8B-B14F-4D97-AF65-F5344CB8AC3E}">
        <p14:creationId xmlns:p14="http://schemas.microsoft.com/office/powerpoint/2010/main" val="3683823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1. Johdanto</a:t>
            </a:r>
          </a:p>
        </p:txBody>
      </p:sp>
      <p:sp>
        <p:nvSpPr>
          <p:cNvPr id="5" name="Slide Number Placeholder 4">
            <a:extLst>
              <a:ext uri="{FF2B5EF4-FFF2-40B4-BE49-F238E27FC236}">
                <a16:creationId xmlns:a16="http://schemas.microsoft.com/office/drawing/2014/main" id="{BB85F13E-F609-7B08-5C6F-F0E4219C938E}"/>
              </a:ext>
            </a:extLst>
          </p:cNvPr>
          <p:cNvSpPr>
            <a:spLocks noGrp="1"/>
          </p:cNvSpPr>
          <p:nvPr>
            <p:ph type="sldNum" sz="quarter" idx="16"/>
          </p:nvPr>
        </p:nvSpPr>
        <p:spPr/>
        <p:txBody>
          <a:bodyPr/>
          <a:lstStyle/>
          <a:p>
            <a:fld id="{B64FCF4A-2F3F-4397-9C44-D2344643394B}" type="slidenum">
              <a:rPr lang="fi-FI" smtClean="0"/>
              <a:pPr/>
              <a:t>5</a:t>
            </a:fld>
            <a:endParaRPr lang="fi-FI"/>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D99662-DD0C-2960-3622-161705C7E7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68B7AD-D6DE-0EAD-AC47-F696B39E6CDE}"/>
              </a:ext>
            </a:extLst>
          </p:cNvPr>
          <p:cNvSpPr>
            <a:spLocks noGrp="1"/>
          </p:cNvSpPr>
          <p:nvPr>
            <p:ph type="title"/>
          </p:nvPr>
        </p:nvSpPr>
        <p:spPr/>
        <p:txBody>
          <a:bodyPr/>
          <a:lstStyle/>
          <a:p>
            <a:r>
              <a:rPr lang="fi-FI" noProof="0"/>
              <a:t>Tarkista vastauksesi </a:t>
            </a:r>
          </a:p>
        </p:txBody>
      </p:sp>
      <p:sp>
        <p:nvSpPr>
          <p:cNvPr id="3" name="Text Placeholder 2">
            <a:extLst>
              <a:ext uri="{FF2B5EF4-FFF2-40B4-BE49-F238E27FC236}">
                <a16:creationId xmlns:a16="http://schemas.microsoft.com/office/drawing/2014/main" id="{8F1933B9-A288-D45E-F62D-346FAD955A37}"/>
              </a:ext>
            </a:extLst>
          </p:cNvPr>
          <p:cNvSpPr>
            <a:spLocks noGrp="1"/>
          </p:cNvSpPr>
          <p:nvPr>
            <p:ph type="body" sz="quarter" idx="13"/>
          </p:nvPr>
        </p:nvSpPr>
        <p:spPr/>
        <p:txBody>
          <a:bodyPr/>
          <a:lstStyle/>
          <a:p>
            <a:r>
              <a:rPr lang="fi-FI"/>
              <a:t>6. Tarkistuskysymykset ja mallivastaukset</a:t>
            </a:r>
          </a:p>
        </p:txBody>
      </p:sp>
      <p:sp>
        <p:nvSpPr>
          <p:cNvPr id="5" name="Slide Number Placeholder 4">
            <a:extLst>
              <a:ext uri="{FF2B5EF4-FFF2-40B4-BE49-F238E27FC236}">
                <a16:creationId xmlns:a16="http://schemas.microsoft.com/office/drawing/2014/main" id="{4C32A914-A03B-E699-4113-9C3499638A7B}"/>
              </a:ext>
            </a:extLst>
          </p:cNvPr>
          <p:cNvSpPr>
            <a:spLocks noGrp="1"/>
          </p:cNvSpPr>
          <p:nvPr>
            <p:ph type="sldNum" sz="quarter" idx="16"/>
          </p:nvPr>
        </p:nvSpPr>
        <p:spPr/>
        <p:txBody>
          <a:bodyPr/>
          <a:lstStyle/>
          <a:p>
            <a:fld id="{B64FCF4A-2F3F-4397-9C44-D2344643394B}" type="slidenum">
              <a:rPr lang="fi-FI" smtClean="0"/>
              <a:pPr/>
              <a:t>50</a:t>
            </a:fld>
            <a:endParaRPr lang="fi-FI"/>
          </a:p>
        </p:txBody>
      </p:sp>
      <p:sp>
        <p:nvSpPr>
          <p:cNvPr id="7" name="Content Placeholder 6">
            <a:extLst>
              <a:ext uri="{FF2B5EF4-FFF2-40B4-BE49-F238E27FC236}">
                <a16:creationId xmlns:a16="http://schemas.microsoft.com/office/drawing/2014/main" id="{7EB8017A-513F-0B56-77B2-8F1EA6BCCC50}"/>
              </a:ext>
            </a:extLst>
          </p:cNvPr>
          <p:cNvSpPr>
            <a:spLocks noGrp="1"/>
          </p:cNvSpPr>
          <p:nvPr>
            <p:ph sz="quarter" idx="10"/>
          </p:nvPr>
        </p:nvSpPr>
        <p:spPr>
          <a:xfrm>
            <a:off x="695326" y="1804943"/>
            <a:ext cx="5078942" cy="3991822"/>
          </a:xfrm>
        </p:spPr>
        <p:txBody>
          <a:bodyPr/>
          <a:lstStyle/>
          <a:p>
            <a:pPr marL="7937" indent="0">
              <a:buNone/>
            </a:pPr>
            <a:r>
              <a:rPr lang="fi-FI" sz="1400" noProof="0">
                <a:solidFill>
                  <a:schemeClr val="tx1"/>
                </a:solidFill>
              </a:rPr>
              <a:t>1. Miksi tekoälyn lukutaito on tärkeää?</a:t>
            </a:r>
          </a:p>
          <a:p>
            <a:pPr marL="485775" lvl="1" indent="-342900">
              <a:buFont typeface="+mj-lt"/>
              <a:buAutoNum type="alphaUcPeriod"/>
            </a:pPr>
            <a:r>
              <a:rPr lang="fi-FI" sz="1200" noProof="0">
                <a:solidFill>
                  <a:schemeClr val="tx1"/>
                </a:solidFill>
              </a:rPr>
              <a:t>EU edellyttää, että organisaatiot jotka käyttävät tekoälyä varmistavat, että niiden henkilöstöllä on riittävä ymmärrys tekoälystä ja ratkaisuista, joita työntekijät käyttävät työssään.</a:t>
            </a:r>
          </a:p>
          <a:p>
            <a:pPr marL="485775" lvl="1" indent="-342900">
              <a:buFont typeface="+mj-lt"/>
              <a:buAutoNum type="alphaUcPeriod"/>
            </a:pPr>
            <a:r>
              <a:rPr lang="fi-FI" sz="1200" noProof="0">
                <a:solidFill>
                  <a:schemeClr val="tx1"/>
                </a:solidFill>
              </a:rPr>
              <a:t>Tekoälyn lukutaito auttaa käyttäjää ymmärtämään tekoälyä ja sen periaatteita.</a:t>
            </a:r>
          </a:p>
          <a:p>
            <a:pPr marL="485775" lvl="1" indent="-342900">
              <a:buFont typeface="+mj-lt"/>
              <a:buAutoNum type="alphaUcPeriod"/>
            </a:pPr>
            <a:r>
              <a:rPr lang="fi-FI" sz="1200" noProof="0">
                <a:solidFill>
                  <a:schemeClr val="tx1"/>
                </a:solidFill>
              </a:rPr>
              <a:t>Tekoälyn lukutaito auttaa käyttäjää</a:t>
            </a:r>
            <a:r>
              <a:rPr lang="fi-FI" sz="1200">
                <a:solidFill>
                  <a:schemeClr val="tx1"/>
                </a:solidFill>
              </a:rPr>
              <a:t> hahmottamaan millaisia eettisiä kysymyksiä tekoälyn käyttöön liittyy.</a:t>
            </a:r>
          </a:p>
          <a:p>
            <a:pPr marL="485775" lvl="1" indent="-342900">
              <a:buFont typeface="+mj-lt"/>
              <a:buAutoNum type="alphaUcPeriod"/>
            </a:pPr>
            <a:r>
              <a:rPr lang="fi-FI" sz="1200" noProof="0">
                <a:solidFill>
                  <a:schemeClr val="tx1"/>
                </a:solidFill>
              </a:rPr>
              <a:t>Tekoälyn lukutaito ei ole minulle tärkeää</a:t>
            </a:r>
            <a:r>
              <a:rPr lang="fi-FI" sz="1200">
                <a:solidFill>
                  <a:schemeClr val="tx1"/>
                </a:solidFill>
              </a:rPr>
              <a:t>.</a:t>
            </a:r>
          </a:p>
          <a:p>
            <a:pPr marL="7937" indent="0">
              <a:buNone/>
            </a:pPr>
            <a:r>
              <a:rPr lang="fi-FI" sz="1200">
                <a:solidFill>
                  <a:schemeClr val="tx1"/>
                </a:solidFill>
              </a:rPr>
              <a:t>Oikea vastaus: A, B ja C</a:t>
            </a:r>
          </a:p>
          <a:p>
            <a:pPr marL="7937" indent="0">
              <a:buNone/>
            </a:pPr>
            <a:r>
              <a:rPr lang="fi-FI" sz="1200">
                <a:solidFill>
                  <a:schemeClr val="tx1"/>
                </a:solidFill>
              </a:rPr>
              <a:t>Selitys: </a:t>
            </a:r>
            <a:r>
              <a:rPr lang="fi-FI" sz="1200" noProof="0"/>
              <a:t>Tekoälysäädöksen mukaisten tekoälyjärjestelmien käyttöönottajien on parhaansa mukaan toteutettava toimenpiteitä, joilla ne varmistavat henkilöstönsä riittävän tekoälylukutaidon (A). Tämän vuoksi tekoälyn lukutaito koskettaa kaikkia organisaation työntekijöitä (B). </a:t>
            </a:r>
            <a:r>
              <a:rPr lang="fi-FI" sz="1200">
                <a:solidFill>
                  <a:schemeClr val="tx1"/>
                </a:solidFill>
              </a:rPr>
              <a:t>Tekoälyn lukutaito on entistä tärkeämpää nykypäivän muuttuvassa maailmassa, jossa tekoälykin edelleen kehittyy (C).</a:t>
            </a:r>
          </a:p>
        </p:txBody>
      </p:sp>
      <p:sp>
        <p:nvSpPr>
          <p:cNvPr id="6" name="Content Placeholder 5">
            <a:extLst>
              <a:ext uri="{FF2B5EF4-FFF2-40B4-BE49-F238E27FC236}">
                <a16:creationId xmlns:a16="http://schemas.microsoft.com/office/drawing/2014/main" id="{FF4468FF-A2F1-CC37-ED20-D68EB10F0B07}"/>
              </a:ext>
            </a:extLst>
          </p:cNvPr>
          <p:cNvSpPr>
            <a:spLocks noGrp="1"/>
          </p:cNvSpPr>
          <p:nvPr>
            <p:ph sz="quarter" idx="18"/>
          </p:nvPr>
        </p:nvSpPr>
        <p:spPr>
          <a:xfrm>
            <a:off x="6417736" y="1804943"/>
            <a:ext cx="5078942" cy="3991822"/>
          </a:xfrm>
        </p:spPr>
        <p:txBody>
          <a:bodyPr/>
          <a:lstStyle/>
          <a:p>
            <a:pPr marL="7937" indent="0">
              <a:buNone/>
            </a:pPr>
            <a:r>
              <a:rPr lang="fi-FI" sz="1400">
                <a:solidFill>
                  <a:schemeClr val="tx1"/>
                </a:solidFill>
              </a:rPr>
              <a:t>2. </a:t>
            </a:r>
            <a:r>
              <a:rPr lang="fi-FI" sz="1400" noProof="0">
                <a:solidFill>
                  <a:schemeClr val="tx1"/>
                </a:solidFill>
              </a:rPr>
              <a:t> Mitä on tekoäly?</a:t>
            </a:r>
          </a:p>
          <a:p>
            <a:pPr marL="485775" lvl="1" indent="-342900">
              <a:buFont typeface="+mj-lt"/>
              <a:buAutoNum type="alphaUcPeriod"/>
            </a:pPr>
            <a:r>
              <a:rPr lang="fi-FI" sz="1200" noProof="0">
                <a:solidFill>
                  <a:schemeClr val="tx1"/>
                </a:solidFill>
              </a:rPr>
              <a:t>Tekoäly on vain robottien käytössä oleva teknologia, eikä sitä hyödynnetä muilla alueilla.</a:t>
            </a:r>
          </a:p>
          <a:p>
            <a:pPr marL="485775" lvl="1" indent="-342900">
              <a:buFont typeface="+mj-lt"/>
              <a:buAutoNum type="alphaUcPeriod"/>
            </a:pPr>
            <a:r>
              <a:rPr lang="fi-FI" sz="1200" noProof="0">
                <a:solidFill>
                  <a:schemeClr val="tx1"/>
                </a:solidFill>
              </a:rPr>
              <a:t>Se on yhteisnimitys teknologioille, jonka avulla koneet ja tietokoneohjelmat voivat suorittaa tehtäviä, jotka yleensä vaativat ihmisen älykkyyttä.</a:t>
            </a:r>
          </a:p>
          <a:p>
            <a:pPr marL="485775" lvl="1" indent="-342900">
              <a:buFont typeface="+mj-lt"/>
              <a:buAutoNum type="alphaUcPeriod"/>
            </a:pPr>
            <a:r>
              <a:rPr lang="fi-FI" sz="1200" noProof="0">
                <a:solidFill>
                  <a:schemeClr val="tx1"/>
                </a:solidFill>
              </a:rPr>
              <a:t>Koneiden kyky ratkaista tehtäviä ohjelmoitujen sääntöjen ja ohjeiden perusteella ja luomalla ratkaisukaavoja sille annetuista laajoista tietomääristä.</a:t>
            </a:r>
          </a:p>
          <a:p>
            <a:pPr marL="485775" lvl="1" indent="-342900">
              <a:buFont typeface="+mj-lt"/>
              <a:buAutoNum type="alphaUcPeriod"/>
            </a:pPr>
            <a:r>
              <a:rPr lang="fi-FI" sz="1200" noProof="0">
                <a:solidFill>
                  <a:schemeClr val="tx1"/>
                </a:solidFill>
              </a:rPr>
              <a:t>Tekoäly on ihmisten luoma taianomainen superkone, joka toimii ilman ohjelmointia tai dataa.</a:t>
            </a:r>
          </a:p>
          <a:p>
            <a:pPr marL="7937" indent="0">
              <a:buNone/>
            </a:pPr>
            <a:r>
              <a:rPr lang="fi-FI" sz="1200">
                <a:solidFill>
                  <a:schemeClr val="tx1"/>
                </a:solidFill>
              </a:rPr>
              <a:t>Oikea vastaus: B ja C</a:t>
            </a:r>
          </a:p>
          <a:p>
            <a:pPr marL="7937" indent="0">
              <a:buNone/>
            </a:pPr>
            <a:r>
              <a:rPr lang="fi-FI" sz="1200">
                <a:solidFill>
                  <a:schemeClr val="tx1"/>
                </a:solidFill>
              </a:rPr>
              <a:t>Selitys: Tekoälyn käyttö ei rajoitu vain robotiikkaan (A). Tekoälyä hyödynnetään useilla alueilla: tekoäly muun muassa tarjoaa käyttäjälle tukea tekstin tuottamiseen ja muokkaamiseen (B)</a:t>
            </a:r>
          </a:p>
          <a:p>
            <a:pPr marL="7937" indent="0">
              <a:buNone/>
            </a:pPr>
            <a:r>
              <a:rPr lang="fi-FI" sz="1200">
                <a:solidFill>
                  <a:schemeClr val="tx1"/>
                </a:solidFill>
              </a:rPr>
              <a:t>Tekoäly ei toimi ilman dataa (D), vaan se </a:t>
            </a:r>
            <a:r>
              <a:rPr lang="fi-FI" sz="1200" noProof="0">
                <a:solidFill>
                  <a:schemeClr val="tx1"/>
                </a:solidFill>
              </a:rPr>
              <a:t>ratkaisee tehtäviä ohjelmoitujen sääntöjen ja ohjeiden perusteella ja oppii luomaan ratkaisukaavoja sille annetuista laajoista tietomääristä (C)</a:t>
            </a:r>
          </a:p>
          <a:p>
            <a:pPr marL="7937" indent="0">
              <a:buNone/>
            </a:pPr>
            <a:endParaRPr lang="fi-FI" sz="1200">
              <a:solidFill>
                <a:schemeClr val="tx1"/>
              </a:solidFill>
            </a:endParaRPr>
          </a:p>
        </p:txBody>
      </p:sp>
    </p:spTree>
    <p:extLst>
      <p:ext uri="{BB962C8B-B14F-4D97-AF65-F5344CB8AC3E}">
        <p14:creationId xmlns:p14="http://schemas.microsoft.com/office/powerpoint/2010/main" val="7254767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5D1F52-6D2A-2B9E-757E-E6881196B4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AB8FB6-DBA4-DC09-8897-929BD24AF359}"/>
              </a:ext>
            </a:extLst>
          </p:cNvPr>
          <p:cNvSpPr>
            <a:spLocks noGrp="1"/>
          </p:cNvSpPr>
          <p:nvPr>
            <p:ph type="title"/>
          </p:nvPr>
        </p:nvSpPr>
        <p:spPr/>
        <p:txBody>
          <a:bodyPr/>
          <a:lstStyle/>
          <a:p>
            <a:r>
              <a:rPr lang="fi-FI" noProof="0"/>
              <a:t>Tarkista vastauksesi </a:t>
            </a:r>
          </a:p>
        </p:txBody>
      </p:sp>
      <p:sp>
        <p:nvSpPr>
          <p:cNvPr id="3" name="Text Placeholder 2">
            <a:extLst>
              <a:ext uri="{FF2B5EF4-FFF2-40B4-BE49-F238E27FC236}">
                <a16:creationId xmlns:a16="http://schemas.microsoft.com/office/drawing/2014/main" id="{2702C24B-91C3-0335-A0EC-C8D0679FA0B0}"/>
              </a:ext>
            </a:extLst>
          </p:cNvPr>
          <p:cNvSpPr>
            <a:spLocks noGrp="1"/>
          </p:cNvSpPr>
          <p:nvPr>
            <p:ph type="body" sz="quarter" idx="13"/>
          </p:nvPr>
        </p:nvSpPr>
        <p:spPr/>
        <p:txBody>
          <a:bodyPr/>
          <a:lstStyle/>
          <a:p>
            <a:r>
              <a:rPr lang="fi-FI"/>
              <a:t>6. Tarkistuskysymykset ja mallivastaukset</a:t>
            </a:r>
          </a:p>
        </p:txBody>
      </p:sp>
      <p:sp>
        <p:nvSpPr>
          <p:cNvPr id="5" name="Slide Number Placeholder 4">
            <a:extLst>
              <a:ext uri="{FF2B5EF4-FFF2-40B4-BE49-F238E27FC236}">
                <a16:creationId xmlns:a16="http://schemas.microsoft.com/office/drawing/2014/main" id="{AE21AC8B-DF48-4D25-C3A2-A3FCF11361F2}"/>
              </a:ext>
            </a:extLst>
          </p:cNvPr>
          <p:cNvSpPr>
            <a:spLocks noGrp="1"/>
          </p:cNvSpPr>
          <p:nvPr>
            <p:ph type="sldNum" sz="quarter" idx="16"/>
          </p:nvPr>
        </p:nvSpPr>
        <p:spPr/>
        <p:txBody>
          <a:bodyPr/>
          <a:lstStyle/>
          <a:p>
            <a:fld id="{B64FCF4A-2F3F-4397-9C44-D2344643394B}" type="slidenum">
              <a:rPr lang="fi-FI" smtClean="0"/>
              <a:pPr/>
              <a:t>51</a:t>
            </a:fld>
            <a:endParaRPr lang="fi-FI"/>
          </a:p>
        </p:txBody>
      </p:sp>
      <p:sp>
        <p:nvSpPr>
          <p:cNvPr id="7" name="Content Placeholder 6">
            <a:extLst>
              <a:ext uri="{FF2B5EF4-FFF2-40B4-BE49-F238E27FC236}">
                <a16:creationId xmlns:a16="http://schemas.microsoft.com/office/drawing/2014/main" id="{0E7257A6-9246-A64E-127B-CBD152C29E71}"/>
              </a:ext>
            </a:extLst>
          </p:cNvPr>
          <p:cNvSpPr>
            <a:spLocks noGrp="1"/>
          </p:cNvSpPr>
          <p:nvPr>
            <p:ph sz="quarter" idx="10"/>
          </p:nvPr>
        </p:nvSpPr>
        <p:spPr>
          <a:xfrm>
            <a:off x="695326" y="1882316"/>
            <a:ext cx="5078942" cy="3991822"/>
          </a:xfrm>
        </p:spPr>
        <p:txBody>
          <a:bodyPr/>
          <a:lstStyle/>
          <a:p>
            <a:pPr marL="7937" indent="0">
              <a:buNone/>
            </a:pPr>
            <a:r>
              <a:rPr lang="fi-FI" sz="1600">
                <a:solidFill>
                  <a:schemeClr val="tx1"/>
                </a:solidFill>
              </a:rPr>
              <a:t>3</a:t>
            </a:r>
            <a:r>
              <a:rPr lang="fi-FI" sz="1600" noProof="0">
                <a:solidFill>
                  <a:schemeClr val="tx1"/>
                </a:solidFill>
              </a:rPr>
              <a:t>. Mitkä seuraavista kuvastavat tekoälyn toimintaa?</a:t>
            </a:r>
          </a:p>
          <a:p>
            <a:pPr marL="485775" lvl="1" indent="-342900">
              <a:buFont typeface="+mj-lt"/>
              <a:buAutoNum type="alphaUcPeriod"/>
            </a:pPr>
            <a:r>
              <a:rPr lang="fi-FI" sz="1400">
                <a:solidFill>
                  <a:schemeClr val="tx1"/>
                </a:solidFill>
              </a:rPr>
              <a:t>Tiedon analysointi ja kaavojen tunnistaminen.</a:t>
            </a:r>
          </a:p>
          <a:p>
            <a:pPr marL="485775" lvl="1" indent="-342900">
              <a:buFont typeface="+mj-lt"/>
              <a:buAutoNum type="alphaUcPeriod"/>
            </a:pPr>
            <a:r>
              <a:rPr lang="fi-FI" sz="1400">
                <a:solidFill>
                  <a:schemeClr val="tx1"/>
                </a:solidFill>
              </a:rPr>
              <a:t>Sisällön generointi (luonti tai tuottaminen) kuten teksti, kuva tai video.</a:t>
            </a:r>
          </a:p>
          <a:p>
            <a:pPr marL="485775" lvl="1" indent="-342900">
              <a:buFont typeface="+mj-lt"/>
              <a:buAutoNum type="alphaUcPeriod"/>
            </a:pPr>
            <a:r>
              <a:rPr lang="fi-FI" sz="1400">
                <a:solidFill>
                  <a:schemeClr val="tx1"/>
                </a:solidFill>
              </a:rPr>
              <a:t>Mallien luonti datan perusteella, joiden avulla se tunnistaa kuvioita ja tekee ennusteita.</a:t>
            </a:r>
          </a:p>
          <a:p>
            <a:pPr marL="485775" lvl="1" indent="-342900">
              <a:buFont typeface="+mj-lt"/>
              <a:buAutoNum type="alphaUcPeriod"/>
            </a:pPr>
            <a:r>
              <a:rPr lang="fi-FI" sz="1400">
                <a:solidFill>
                  <a:schemeClr val="tx1"/>
                </a:solidFill>
              </a:rPr>
              <a:t>Päätelmien tekeminen ilman dataa tai sensoreita.</a:t>
            </a:r>
          </a:p>
          <a:p>
            <a:pPr marL="7937" indent="0">
              <a:buNone/>
            </a:pPr>
            <a:r>
              <a:rPr lang="fi-FI" sz="1400">
                <a:solidFill>
                  <a:schemeClr val="tx1"/>
                </a:solidFill>
              </a:rPr>
              <a:t>Oikea vastaus: A, B ja C.</a:t>
            </a:r>
          </a:p>
          <a:p>
            <a:pPr marL="7937" indent="0">
              <a:buNone/>
            </a:pPr>
            <a:r>
              <a:rPr lang="fi-FI" sz="1400">
                <a:solidFill>
                  <a:schemeClr val="tx1"/>
                </a:solidFill>
              </a:rPr>
              <a:t>Selitys: A kuvastaa analyyttistä tekoälyä, B kuvastaa generatiivista tekoälyä ja C kuvastaa koneoppimista. Vaihtoehto D on väärin, koska tekoälyn toiminta pohjautuu aina dataan.</a:t>
            </a:r>
          </a:p>
          <a:p>
            <a:pPr marL="485775" lvl="1" indent="-342900">
              <a:buFont typeface="+mj-lt"/>
              <a:buAutoNum type="alphaLcParenR"/>
            </a:pPr>
            <a:endParaRPr lang="fi-FI" sz="1400" noProof="0">
              <a:solidFill>
                <a:schemeClr val="tx1"/>
              </a:solidFill>
            </a:endParaRPr>
          </a:p>
          <a:p>
            <a:pPr marL="485775" lvl="1" indent="-342900">
              <a:buFont typeface="+mj-lt"/>
              <a:buAutoNum type="alphaLcParenR"/>
            </a:pPr>
            <a:endParaRPr lang="fi-FI" sz="1400" noProof="0">
              <a:solidFill>
                <a:schemeClr val="tx1"/>
              </a:solidFill>
            </a:endParaRPr>
          </a:p>
        </p:txBody>
      </p:sp>
      <p:sp>
        <p:nvSpPr>
          <p:cNvPr id="6" name="Content Placeholder 5">
            <a:extLst>
              <a:ext uri="{FF2B5EF4-FFF2-40B4-BE49-F238E27FC236}">
                <a16:creationId xmlns:a16="http://schemas.microsoft.com/office/drawing/2014/main" id="{C0464F30-7774-9A4B-F23B-F64FAA68979B}"/>
              </a:ext>
            </a:extLst>
          </p:cNvPr>
          <p:cNvSpPr>
            <a:spLocks noGrp="1"/>
          </p:cNvSpPr>
          <p:nvPr>
            <p:ph sz="quarter" idx="18"/>
          </p:nvPr>
        </p:nvSpPr>
        <p:spPr>
          <a:xfrm>
            <a:off x="6417736" y="1882316"/>
            <a:ext cx="5078942" cy="3991822"/>
          </a:xfrm>
        </p:spPr>
        <p:txBody>
          <a:bodyPr/>
          <a:lstStyle/>
          <a:p>
            <a:pPr marL="7937" indent="0">
              <a:buNone/>
            </a:pPr>
            <a:r>
              <a:rPr lang="fi-FI" sz="1600" noProof="0">
                <a:solidFill>
                  <a:schemeClr val="tx1"/>
                </a:solidFill>
              </a:rPr>
              <a:t>4. Mikä tai </a:t>
            </a:r>
            <a:r>
              <a:rPr lang="fi-FI" sz="1600">
                <a:solidFill>
                  <a:schemeClr val="tx1"/>
                </a:solidFill>
              </a:rPr>
              <a:t>mitkä kuvaavat, mitä kielimallit voivat tehdä?</a:t>
            </a:r>
            <a:endParaRPr lang="fi-FI" sz="1600" noProof="0">
              <a:solidFill>
                <a:schemeClr val="tx1"/>
              </a:solidFill>
            </a:endParaRPr>
          </a:p>
          <a:p>
            <a:pPr marL="485775" lvl="1" indent="-342900">
              <a:buFont typeface="+mj-lt"/>
              <a:buAutoNum type="alphaUcPeriod"/>
            </a:pPr>
            <a:r>
              <a:rPr lang="fi-FI" sz="1400">
                <a:solidFill>
                  <a:schemeClr val="tx1"/>
                </a:solidFill>
              </a:rPr>
              <a:t>Tuottaa tekstiä käyttäjän esittämän pyynnön mukaan.</a:t>
            </a:r>
          </a:p>
          <a:p>
            <a:pPr marL="485775" lvl="1" indent="-342900">
              <a:buFont typeface="+mj-lt"/>
              <a:buAutoNum type="alphaUcPeriod"/>
            </a:pPr>
            <a:r>
              <a:rPr lang="fi-FI" sz="1400" noProof="0">
                <a:solidFill>
                  <a:schemeClr val="tx1"/>
                </a:solidFill>
              </a:rPr>
              <a:t>Tiivistää lähdemateriaalia.</a:t>
            </a:r>
          </a:p>
          <a:p>
            <a:pPr marL="485775" lvl="1" indent="-342900">
              <a:buFont typeface="+mj-lt"/>
              <a:buAutoNum type="alphaUcPeriod"/>
            </a:pPr>
            <a:r>
              <a:rPr lang="fi-FI" sz="1400">
                <a:solidFill>
                  <a:schemeClr val="tx1"/>
                </a:solidFill>
              </a:rPr>
              <a:t>Ajatella kuten ihminen.</a:t>
            </a:r>
          </a:p>
          <a:p>
            <a:pPr marL="485775" lvl="1" indent="-342900">
              <a:buFont typeface="+mj-lt"/>
              <a:buAutoNum type="alphaUcPeriod"/>
            </a:pPr>
            <a:r>
              <a:rPr lang="fi-FI" sz="1400" noProof="0">
                <a:solidFill>
                  <a:schemeClr val="tx1"/>
                </a:solidFill>
              </a:rPr>
              <a:t>Ehdottaa parannusehdotuksia tekstiin.</a:t>
            </a:r>
          </a:p>
          <a:p>
            <a:pPr marL="7937" indent="0">
              <a:buNone/>
            </a:pPr>
            <a:r>
              <a:rPr lang="fi-FI" sz="1400">
                <a:solidFill>
                  <a:schemeClr val="tx1"/>
                </a:solidFill>
              </a:rPr>
              <a:t>Oikea vastaus: A, B ja D</a:t>
            </a:r>
          </a:p>
          <a:p>
            <a:pPr marL="7937" indent="0">
              <a:buNone/>
            </a:pPr>
            <a:r>
              <a:rPr lang="fi-FI" sz="1400">
                <a:solidFill>
                  <a:schemeClr val="tx1"/>
                </a:solidFill>
              </a:rPr>
              <a:t>Selitys: Kielimallit eivät ajattele kuten ihminen (C). Kielimallit valitsevat mikä vastaus on todennäköisesti oikea oppimansa perusteella. Kielimalleja voidaan opettaa tuottamaan tekstiä (A), tiivistämään (B) ja tekemään parannusehdotuksia teksteihin (C).</a:t>
            </a:r>
          </a:p>
        </p:txBody>
      </p:sp>
    </p:spTree>
    <p:extLst>
      <p:ext uri="{BB962C8B-B14F-4D97-AF65-F5344CB8AC3E}">
        <p14:creationId xmlns:p14="http://schemas.microsoft.com/office/powerpoint/2010/main" val="18578066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724D47-B9CF-3A2D-AAC3-915DBEA7A0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43F78B-1ACE-F2C4-8CE8-5B961BF0C3D8}"/>
              </a:ext>
            </a:extLst>
          </p:cNvPr>
          <p:cNvSpPr>
            <a:spLocks noGrp="1"/>
          </p:cNvSpPr>
          <p:nvPr>
            <p:ph type="title"/>
          </p:nvPr>
        </p:nvSpPr>
        <p:spPr/>
        <p:txBody>
          <a:bodyPr/>
          <a:lstStyle/>
          <a:p>
            <a:r>
              <a:rPr lang="fi-FI" noProof="0"/>
              <a:t>Tarkista vastauksesi </a:t>
            </a:r>
          </a:p>
        </p:txBody>
      </p:sp>
      <p:sp>
        <p:nvSpPr>
          <p:cNvPr id="3" name="Text Placeholder 2">
            <a:extLst>
              <a:ext uri="{FF2B5EF4-FFF2-40B4-BE49-F238E27FC236}">
                <a16:creationId xmlns:a16="http://schemas.microsoft.com/office/drawing/2014/main" id="{57AAA9FD-6B18-0D4B-5B73-D5C8A9A66AF7}"/>
              </a:ext>
            </a:extLst>
          </p:cNvPr>
          <p:cNvSpPr>
            <a:spLocks noGrp="1"/>
          </p:cNvSpPr>
          <p:nvPr>
            <p:ph type="body" sz="quarter" idx="13"/>
          </p:nvPr>
        </p:nvSpPr>
        <p:spPr/>
        <p:txBody>
          <a:bodyPr/>
          <a:lstStyle/>
          <a:p>
            <a:r>
              <a:rPr lang="fi-FI"/>
              <a:t>6. Tarkistuskysymykset ja mallivastaukset</a:t>
            </a:r>
          </a:p>
        </p:txBody>
      </p:sp>
      <p:sp>
        <p:nvSpPr>
          <p:cNvPr id="5" name="Slide Number Placeholder 4">
            <a:extLst>
              <a:ext uri="{FF2B5EF4-FFF2-40B4-BE49-F238E27FC236}">
                <a16:creationId xmlns:a16="http://schemas.microsoft.com/office/drawing/2014/main" id="{1594E5A2-54DF-8D65-ACE3-C81041DA0601}"/>
              </a:ext>
            </a:extLst>
          </p:cNvPr>
          <p:cNvSpPr>
            <a:spLocks noGrp="1"/>
          </p:cNvSpPr>
          <p:nvPr>
            <p:ph type="sldNum" sz="quarter" idx="16"/>
          </p:nvPr>
        </p:nvSpPr>
        <p:spPr/>
        <p:txBody>
          <a:bodyPr/>
          <a:lstStyle/>
          <a:p>
            <a:fld id="{B64FCF4A-2F3F-4397-9C44-D2344643394B}" type="slidenum">
              <a:rPr lang="fi-FI" smtClean="0"/>
              <a:pPr/>
              <a:t>52</a:t>
            </a:fld>
            <a:endParaRPr lang="fi-FI"/>
          </a:p>
        </p:txBody>
      </p:sp>
      <p:sp>
        <p:nvSpPr>
          <p:cNvPr id="7" name="Content Placeholder 6">
            <a:extLst>
              <a:ext uri="{FF2B5EF4-FFF2-40B4-BE49-F238E27FC236}">
                <a16:creationId xmlns:a16="http://schemas.microsoft.com/office/drawing/2014/main" id="{57A34C3D-B447-2CA5-102E-9E5F82B972B3}"/>
              </a:ext>
            </a:extLst>
          </p:cNvPr>
          <p:cNvSpPr>
            <a:spLocks noGrp="1"/>
          </p:cNvSpPr>
          <p:nvPr>
            <p:ph sz="quarter" idx="10"/>
          </p:nvPr>
        </p:nvSpPr>
        <p:spPr>
          <a:xfrm>
            <a:off x="675005" y="1826045"/>
            <a:ext cx="5078942" cy="3991822"/>
          </a:xfrm>
        </p:spPr>
        <p:txBody>
          <a:bodyPr/>
          <a:lstStyle/>
          <a:p>
            <a:pPr marL="7937" indent="0">
              <a:buNone/>
            </a:pPr>
            <a:r>
              <a:rPr lang="fi-FI" sz="1600">
                <a:solidFill>
                  <a:schemeClr val="tx1"/>
                </a:solidFill>
              </a:rPr>
              <a:t>5</a:t>
            </a:r>
            <a:r>
              <a:rPr lang="fi-FI" sz="1600" noProof="0">
                <a:solidFill>
                  <a:schemeClr val="tx1"/>
                </a:solidFill>
              </a:rPr>
              <a:t>. Mitkä seuraavista ovat EU:n luotettavan tekoälyn</a:t>
            </a:r>
            <a:r>
              <a:rPr lang="fi-FI" sz="1600">
                <a:solidFill>
                  <a:schemeClr val="tx1"/>
                </a:solidFill>
              </a:rPr>
              <a:t> eettisten ohjeiden</a:t>
            </a:r>
            <a:r>
              <a:rPr lang="fi-FI" sz="1600" noProof="0">
                <a:solidFill>
                  <a:schemeClr val="tx1"/>
                </a:solidFill>
              </a:rPr>
              <a:t> periaatteita tekoälyn käyttöön liittyen?</a:t>
            </a:r>
          </a:p>
          <a:p>
            <a:pPr marL="371475" lvl="1" indent="-228600">
              <a:buFont typeface="+mj-lt"/>
              <a:buAutoNum type="alphaUcPeriod"/>
            </a:pPr>
            <a:r>
              <a:rPr lang="fi-FI" sz="1400">
                <a:solidFill>
                  <a:schemeClr val="tx1"/>
                </a:solidFill>
              </a:rPr>
              <a:t>Tekninen luotettavuus ja turvallisuus.</a:t>
            </a:r>
          </a:p>
          <a:p>
            <a:pPr marL="371475" lvl="1" indent="-228600">
              <a:buFont typeface="+mj-lt"/>
              <a:buAutoNum type="alphaUcPeriod"/>
            </a:pPr>
            <a:r>
              <a:rPr lang="fi-FI" sz="1400">
                <a:solidFill>
                  <a:schemeClr val="tx1"/>
                </a:solidFill>
              </a:rPr>
              <a:t>Yksityisyyden suoja ja datan hallinta.</a:t>
            </a:r>
          </a:p>
          <a:p>
            <a:pPr marL="371475" lvl="1" indent="-228600">
              <a:buFont typeface="+mj-lt"/>
              <a:buAutoNum type="alphaUcPeriod"/>
            </a:pPr>
            <a:r>
              <a:rPr lang="fi-FI" sz="1400">
                <a:solidFill>
                  <a:schemeClr val="tx1"/>
                </a:solidFill>
              </a:rPr>
              <a:t>Läpinäkyvyys.</a:t>
            </a:r>
          </a:p>
          <a:p>
            <a:pPr marL="371475" lvl="1" indent="-228600">
              <a:buFont typeface="+mj-lt"/>
              <a:buAutoNum type="alphaUcPeriod"/>
            </a:pPr>
            <a:r>
              <a:rPr lang="fi-FI" sz="1400" noProof="0">
                <a:solidFill>
                  <a:schemeClr val="tx1"/>
                </a:solidFill>
              </a:rPr>
              <a:t>Tekoälyjärjestelmien täydellinen itsenäisyys ilman ihmisen valvontaa.</a:t>
            </a:r>
          </a:p>
          <a:p>
            <a:pPr marL="7937" indent="0">
              <a:buNone/>
            </a:pPr>
            <a:r>
              <a:rPr lang="fi-FI" sz="1400">
                <a:solidFill>
                  <a:schemeClr val="tx1"/>
                </a:solidFill>
              </a:rPr>
              <a:t>Oikea vastaus: A, B ja C</a:t>
            </a:r>
          </a:p>
          <a:p>
            <a:pPr marL="7937" indent="0">
              <a:buNone/>
            </a:pPr>
            <a:r>
              <a:rPr lang="fi-FI" sz="1400">
                <a:solidFill>
                  <a:schemeClr val="tx1"/>
                </a:solidFill>
              </a:rPr>
              <a:t>Selitys: </a:t>
            </a:r>
            <a:r>
              <a:rPr lang="fi-FI" sz="1400" noProof="0"/>
              <a:t>Tekoälyn käyttö voi tehostaa toimintaa, mutta eettinen käyttö edellyttää ihmisen vastuuta ja harkintaa etenkin silloin, kun päätöksillä on merkittäviä vaikutuksia ihmisiin. Kaikkia automaattisia valintoja ei tarvitse tarkistaa yksitellen, mutta kriittisissä sovelluksissa ihmisen tulee olla lopullinen päätöksentekijä. Matalan riskin automaatiossa riittää säännöllinen seuranta ja järjestelmien luotettavuuden arviointi</a:t>
            </a:r>
            <a:r>
              <a:rPr lang="fi-FI" sz="1400" noProof="0">
                <a:solidFill>
                  <a:schemeClr val="tx1"/>
                </a:solidFill>
              </a:rPr>
              <a:t>. Esimerkiksi </a:t>
            </a:r>
            <a:r>
              <a:rPr lang="fi-FI" sz="1400">
                <a:solidFill>
                  <a:schemeClr val="tx1"/>
                </a:solidFill>
              </a:rPr>
              <a:t>hoitosuunnitelman laatimisen tai asiakkaan elämään vaikuttavien päätösten tekemisen tulee perustua eettisiin periaatteisiin, joiden varmistaminen kuuluu ihmiselle tekoälyn käyttöprosessissa.
</a:t>
            </a:r>
            <a:endParaRPr lang="fi-FI" sz="1400" noProof="0">
              <a:solidFill>
                <a:schemeClr val="tx1"/>
              </a:solidFill>
            </a:endParaRPr>
          </a:p>
        </p:txBody>
      </p:sp>
      <p:sp>
        <p:nvSpPr>
          <p:cNvPr id="6" name="Content Placeholder 5">
            <a:extLst>
              <a:ext uri="{FF2B5EF4-FFF2-40B4-BE49-F238E27FC236}">
                <a16:creationId xmlns:a16="http://schemas.microsoft.com/office/drawing/2014/main" id="{D1904145-5D46-8E20-BC19-14D6B8A0D0A5}"/>
              </a:ext>
            </a:extLst>
          </p:cNvPr>
          <p:cNvSpPr>
            <a:spLocks noGrp="1"/>
          </p:cNvSpPr>
          <p:nvPr>
            <p:ph sz="quarter" idx="18"/>
          </p:nvPr>
        </p:nvSpPr>
        <p:spPr>
          <a:xfrm>
            <a:off x="6397415" y="1826045"/>
            <a:ext cx="5078942" cy="3991822"/>
          </a:xfrm>
        </p:spPr>
        <p:txBody>
          <a:bodyPr/>
          <a:lstStyle/>
          <a:p>
            <a:pPr marL="7937" indent="0">
              <a:buNone/>
            </a:pPr>
            <a:r>
              <a:rPr lang="fi-FI" sz="1600">
                <a:solidFill>
                  <a:schemeClr val="tx1"/>
                </a:solidFill>
              </a:rPr>
              <a:t>6</a:t>
            </a:r>
            <a:r>
              <a:rPr lang="fi-FI" sz="1600" noProof="0">
                <a:solidFill>
                  <a:schemeClr val="tx1"/>
                </a:solidFill>
              </a:rPr>
              <a:t>. Miten tekoäly voi auttaa sinua työssäsi?</a:t>
            </a:r>
          </a:p>
          <a:p>
            <a:pPr marL="485775" lvl="1" indent="-342900">
              <a:buFont typeface="+mj-lt"/>
              <a:buAutoNum type="alphaUcPeriod"/>
            </a:pPr>
            <a:r>
              <a:rPr lang="fi-FI" sz="1400" noProof="0">
                <a:solidFill>
                  <a:schemeClr val="tx1"/>
                </a:solidFill>
              </a:rPr>
              <a:t>Korvata täysin ihmisen tekemän eettisen arvioinnin ja päätöksenteon.</a:t>
            </a:r>
          </a:p>
          <a:p>
            <a:pPr marL="485775" lvl="1" indent="-342900">
              <a:buFont typeface="+mj-lt"/>
              <a:buAutoNum type="alphaUcPeriod"/>
            </a:pPr>
            <a:r>
              <a:rPr lang="fi-FI" sz="1400" noProof="0">
                <a:solidFill>
                  <a:schemeClr val="tx1"/>
                </a:solidFill>
              </a:rPr>
              <a:t>Ymmärtää asiakkaiden tunteita ja henkilökohtaisia tarpeita samalla tavalla kuin ihminen.</a:t>
            </a:r>
          </a:p>
          <a:p>
            <a:pPr marL="485775" lvl="1" indent="-342900">
              <a:buFont typeface="+mj-lt"/>
              <a:buAutoNum type="alphaUcPeriod"/>
            </a:pPr>
            <a:r>
              <a:rPr lang="fi-FI" sz="1400">
                <a:solidFill>
                  <a:schemeClr val="tx1"/>
                </a:solidFill>
              </a:rPr>
              <a:t>Helpottaa ihmisten arkea </a:t>
            </a:r>
            <a:r>
              <a:rPr lang="fi-FI" sz="1400" noProof="0">
                <a:solidFill>
                  <a:schemeClr val="tx1"/>
                </a:solidFill>
              </a:rPr>
              <a:t>teknologian avulla.</a:t>
            </a:r>
          </a:p>
          <a:p>
            <a:pPr marL="485775" lvl="1" indent="-342900">
              <a:buFont typeface="+mj-lt"/>
              <a:buAutoNum type="alphaUcPeriod"/>
            </a:pPr>
            <a:r>
              <a:rPr lang="fi-FI" sz="1400" noProof="0">
                <a:solidFill>
                  <a:schemeClr val="tx1"/>
                </a:solidFill>
              </a:rPr>
              <a:t>Toimia luotettavasti ilman laadukasta dataa ja ihmisen valvontaa.</a:t>
            </a:r>
          </a:p>
          <a:p>
            <a:pPr marL="485775" lvl="1" indent="-342900">
              <a:buFont typeface="+mj-lt"/>
              <a:buAutoNum type="alphaUcPeriod"/>
            </a:pPr>
            <a:endParaRPr lang="fi-FI" sz="1400">
              <a:solidFill>
                <a:schemeClr val="tx1"/>
              </a:solidFill>
            </a:endParaRPr>
          </a:p>
          <a:p>
            <a:pPr marL="7937" indent="0">
              <a:buNone/>
            </a:pPr>
            <a:r>
              <a:rPr lang="fi-FI" sz="1400">
                <a:solidFill>
                  <a:schemeClr val="tx1"/>
                </a:solidFill>
              </a:rPr>
              <a:t>Oikea vastaus: C</a:t>
            </a:r>
          </a:p>
          <a:p>
            <a:pPr marL="7937" indent="0">
              <a:buNone/>
            </a:pPr>
            <a:r>
              <a:rPr lang="fi-FI" sz="1400">
                <a:solidFill>
                  <a:schemeClr val="tx1"/>
                </a:solidFill>
              </a:rPr>
              <a:t>Selitys: Oikea vastaus on C. Tekoäly ei voi korvata ihmisen tekemää eettistä arviointia tai päätöksentekoa, joka vaatii inhimillisten näkökulmien huomioimista ja kontekstisidonnaista harkintaa. Se ei myöskään pysty ymmärtämään asiakkaiden tunteita tai henkilökohtaisia tarpeita samalla tavalla kuin ihminen, koska se toimii datan perusteella ilman inhimillistä empatiaa. Tekoäly ei voi myöskään toimia luotettavasti ilman hyvälaatuista dataa ja ihmisen valvontaa, koska sen toiminta perustuu tekoälyn opetusaineistoon ja sille syötettyihin tietoihin. Tekoäly voi kuitenkin helpottaa arkea monin tavoin.</a:t>
            </a:r>
            <a:endParaRPr lang="fi-FI" sz="1400" noProof="0">
              <a:solidFill>
                <a:schemeClr val="tx1"/>
              </a:solidFill>
            </a:endParaRPr>
          </a:p>
        </p:txBody>
      </p:sp>
    </p:spTree>
    <p:extLst>
      <p:ext uri="{BB962C8B-B14F-4D97-AF65-F5344CB8AC3E}">
        <p14:creationId xmlns:p14="http://schemas.microsoft.com/office/powerpoint/2010/main" val="38307168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E2BB31B-288C-46A7-7276-8DC4584D2E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C7C05-1747-51B1-609E-E82763B971F1}"/>
              </a:ext>
            </a:extLst>
          </p:cNvPr>
          <p:cNvSpPr>
            <a:spLocks noGrp="1"/>
          </p:cNvSpPr>
          <p:nvPr>
            <p:ph type="title"/>
          </p:nvPr>
        </p:nvSpPr>
        <p:spPr/>
        <p:txBody>
          <a:bodyPr/>
          <a:lstStyle/>
          <a:p>
            <a:r>
              <a:rPr lang="fi-FI" noProof="0"/>
              <a:t>Tarkista vastauksesi </a:t>
            </a:r>
          </a:p>
        </p:txBody>
      </p:sp>
      <p:sp>
        <p:nvSpPr>
          <p:cNvPr id="3" name="Text Placeholder 2">
            <a:extLst>
              <a:ext uri="{FF2B5EF4-FFF2-40B4-BE49-F238E27FC236}">
                <a16:creationId xmlns:a16="http://schemas.microsoft.com/office/drawing/2014/main" id="{AE6B9409-7BE6-3BEF-6269-D2204F10EEB2}"/>
              </a:ext>
            </a:extLst>
          </p:cNvPr>
          <p:cNvSpPr>
            <a:spLocks noGrp="1"/>
          </p:cNvSpPr>
          <p:nvPr>
            <p:ph type="body" sz="quarter" idx="13"/>
          </p:nvPr>
        </p:nvSpPr>
        <p:spPr/>
        <p:txBody>
          <a:bodyPr/>
          <a:lstStyle/>
          <a:p>
            <a:r>
              <a:rPr lang="fi-FI"/>
              <a:t>6. Tarkistuskysymykset ja mallivastaukset</a:t>
            </a:r>
          </a:p>
        </p:txBody>
      </p:sp>
      <p:sp>
        <p:nvSpPr>
          <p:cNvPr id="5" name="Slide Number Placeholder 4">
            <a:extLst>
              <a:ext uri="{FF2B5EF4-FFF2-40B4-BE49-F238E27FC236}">
                <a16:creationId xmlns:a16="http://schemas.microsoft.com/office/drawing/2014/main" id="{54321ABF-3755-E7A6-B6B8-2001E6C039E5}"/>
              </a:ext>
            </a:extLst>
          </p:cNvPr>
          <p:cNvSpPr>
            <a:spLocks noGrp="1"/>
          </p:cNvSpPr>
          <p:nvPr>
            <p:ph type="sldNum" sz="quarter" idx="16"/>
          </p:nvPr>
        </p:nvSpPr>
        <p:spPr/>
        <p:txBody>
          <a:bodyPr/>
          <a:lstStyle/>
          <a:p>
            <a:fld id="{B64FCF4A-2F3F-4397-9C44-D2344643394B}" type="slidenum">
              <a:rPr lang="fi-FI" smtClean="0"/>
              <a:pPr/>
              <a:t>53</a:t>
            </a:fld>
            <a:endParaRPr lang="fi-FI"/>
          </a:p>
        </p:txBody>
      </p:sp>
      <p:sp>
        <p:nvSpPr>
          <p:cNvPr id="7" name="Content Placeholder 6">
            <a:extLst>
              <a:ext uri="{FF2B5EF4-FFF2-40B4-BE49-F238E27FC236}">
                <a16:creationId xmlns:a16="http://schemas.microsoft.com/office/drawing/2014/main" id="{3B885CC2-D0AF-29A2-AAAA-B0586097F0B8}"/>
              </a:ext>
            </a:extLst>
          </p:cNvPr>
          <p:cNvSpPr>
            <a:spLocks noGrp="1"/>
          </p:cNvSpPr>
          <p:nvPr>
            <p:ph sz="quarter" idx="10"/>
          </p:nvPr>
        </p:nvSpPr>
        <p:spPr>
          <a:xfrm>
            <a:off x="695326" y="1896383"/>
            <a:ext cx="5078942" cy="3991822"/>
          </a:xfrm>
        </p:spPr>
        <p:txBody>
          <a:bodyPr/>
          <a:lstStyle/>
          <a:p>
            <a:pPr marL="7937" indent="0">
              <a:buNone/>
            </a:pPr>
            <a:r>
              <a:rPr lang="fi-FI" sz="1600">
                <a:solidFill>
                  <a:schemeClr val="tx1"/>
                </a:solidFill>
              </a:rPr>
              <a:t>7. Millaisia uusia mahdollisuuksia tekoäly voi tuoda hyvinvointialueiden toimintaan?</a:t>
            </a:r>
          </a:p>
          <a:p>
            <a:pPr marL="485775" lvl="1" indent="-342900">
              <a:buFont typeface="+mj-lt"/>
              <a:buAutoNum type="alphaUcPeriod"/>
            </a:pPr>
            <a:r>
              <a:rPr lang="fi-FI" sz="1400">
                <a:solidFill>
                  <a:schemeClr val="tx1"/>
                </a:solidFill>
              </a:rPr>
              <a:t>Ennakoida palvelutarpeita ja kohdentaa resursseja tehokkaammin.</a:t>
            </a:r>
          </a:p>
          <a:p>
            <a:pPr marL="485775" lvl="1" indent="-342900">
              <a:buFont typeface="+mj-lt"/>
              <a:buAutoNum type="alphaUcPeriod"/>
            </a:pPr>
            <a:r>
              <a:rPr lang="fi-FI" sz="1400">
                <a:solidFill>
                  <a:schemeClr val="tx1"/>
                </a:solidFill>
              </a:rPr>
              <a:t>Automatisoida kaikki ihmisten työt hyvinvointialueilla.</a:t>
            </a:r>
          </a:p>
          <a:p>
            <a:pPr marL="485775" lvl="1" indent="-342900">
              <a:buFont typeface="+mj-lt"/>
              <a:buAutoNum type="alphaUcPeriod"/>
            </a:pPr>
            <a:r>
              <a:rPr lang="fi-FI" sz="1400">
                <a:solidFill>
                  <a:schemeClr val="tx1"/>
                </a:solidFill>
              </a:rPr>
              <a:t>Tukea ammattilaisten päätöksentekoa analysoimalla järjestelmän käytössä olevia tietoja.</a:t>
            </a:r>
          </a:p>
          <a:p>
            <a:pPr marL="485775" lvl="1" indent="-342900">
              <a:buFont typeface="+mj-lt"/>
              <a:buAutoNum type="alphaUcPeriod"/>
            </a:pPr>
            <a:r>
              <a:rPr lang="fi-FI" sz="1400">
                <a:solidFill>
                  <a:schemeClr val="tx1"/>
                </a:solidFill>
              </a:rPr>
              <a:t>Kehittää uusia tapoja tehdä yhteistyötä toimialojen välillä.</a:t>
            </a:r>
            <a:br>
              <a:rPr lang="fi-FI" sz="1400">
                <a:solidFill>
                  <a:schemeClr val="tx1"/>
                </a:solidFill>
              </a:rPr>
            </a:br>
            <a:endParaRPr lang="fi-FI" sz="1400">
              <a:solidFill>
                <a:schemeClr val="tx1"/>
              </a:solidFill>
            </a:endParaRPr>
          </a:p>
          <a:p>
            <a:pPr marL="7937" indent="0">
              <a:buNone/>
            </a:pPr>
            <a:r>
              <a:rPr lang="fi-FI" sz="1400">
                <a:solidFill>
                  <a:schemeClr val="tx1"/>
                </a:solidFill>
              </a:rPr>
              <a:t>Oikea vastaus: A, C, D</a:t>
            </a:r>
          </a:p>
          <a:p>
            <a:pPr marL="7937" indent="0">
              <a:buNone/>
            </a:pPr>
            <a:r>
              <a:rPr lang="fi-FI" sz="1400">
                <a:solidFill>
                  <a:schemeClr val="tx1"/>
                </a:solidFill>
              </a:rPr>
              <a:t>Selitys: Oikeat vastaukset ovat A, C ja D, koska tekoäly voi analysoida dataa ja tehdä ennusteita, jotka auttavat resursseja kohdentamaan oikein, tarjota reaaliaikaista tietoa ja analyyseja päätöksenteon tueksi sekä esimerkiksi yhdistää tietoa eri toimialojen ja järjestelmien välillä, mikä mahdollistaa uudenlaisia yhteistyön tapoja. Väärä vastaus on B, koska tekoäly voi automatisoida monia tehtäviä, mutta inhimillistä vuorovaikutusta ja päätöksentekoa ei voi täysin korvata.</a:t>
            </a:r>
          </a:p>
        </p:txBody>
      </p:sp>
      <p:sp>
        <p:nvSpPr>
          <p:cNvPr id="6" name="Content Placeholder 5">
            <a:extLst>
              <a:ext uri="{FF2B5EF4-FFF2-40B4-BE49-F238E27FC236}">
                <a16:creationId xmlns:a16="http://schemas.microsoft.com/office/drawing/2014/main" id="{5DE03C27-64BD-6DB2-F396-C3D4C6F113FB}"/>
              </a:ext>
            </a:extLst>
          </p:cNvPr>
          <p:cNvSpPr>
            <a:spLocks noGrp="1"/>
          </p:cNvSpPr>
          <p:nvPr>
            <p:ph sz="quarter" idx="18"/>
          </p:nvPr>
        </p:nvSpPr>
        <p:spPr>
          <a:xfrm>
            <a:off x="6417736" y="1896383"/>
            <a:ext cx="5078942" cy="3991822"/>
          </a:xfrm>
        </p:spPr>
        <p:txBody>
          <a:bodyPr/>
          <a:lstStyle/>
          <a:p>
            <a:pPr marL="7937" indent="0">
              <a:buNone/>
            </a:pPr>
            <a:r>
              <a:rPr lang="fi-FI" sz="1600">
                <a:solidFill>
                  <a:schemeClr val="tx1"/>
                </a:solidFill>
              </a:rPr>
              <a:t>8. Mikä tai mitkä seuraavista ovat EU:n tekoälysäädöksen tavoitteita?</a:t>
            </a:r>
          </a:p>
          <a:p>
            <a:pPr marL="528638" lvl="1" indent="-342900">
              <a:buFont typeface="+mj-lt"/>
              <a:buAutoNum type="alphaUcPeriod"/>
            </a:pPr>
            <a:r>
              <a:rPr lang="fi-FI" sz="1400">
                <a:solidFill>
                  <a:schemeClr val="tx1"/>
                </a:solidFill>
              </a:rPr>
              <a:t>Varmistaa tekoälyjärjestelmien turvallisuus ja luotettavuus.</a:t>
            </a:r>
          </a:p>
          <a:p>
            <a:pPr marL="528638" lvl="1" indent="-342900">
              <a:buFont typeface="+mj-lt"/>
              <a:buAutoNum type="alphaUcPeriod"/>
            </a:pPr>
            <a:r>
              <a:rPr lang="fi-FI" sz="1400">
                <a:solidFill>
                  <a:schemeClr val="tx1"/>
                </a:solidFill>
              </a:rPr>
              <a:t>Kieltää tekoälyjärjestelmien käyttö hyvinvointialueiden toiminnassa.</a:t>
            </a:r>
          </a:p>
          <a:p>
            <a:pPr marL="528638" lvl="1" indent="-342900">
              <a:buFont typeface="+mj-lt"/>
              <a:buAutoNum type="alphaUcPeriod"/>
            </a:pPr>
            <a:r>
              <a:rPr lang="fi-FI" sz="1400">
                <a:solidFill>
                  <a:schemeClr val="tx1"/>
                </a:solidFill>
              </a:rPr>
              <a:t>Edistää ihmiskeskeistä tekoälyä ja innovaatiota.</a:t>
            </a:r>
          </a:p>
          <a:p>
            <a:pPr marL="528638" lvl="1" indent="-342900">
              <a:buFont typeface="+mj-lt"/>
              <a:buAutoNum type="alphaUcPeriod"/>
            </a:pPr>
            <a:r>
              <a:rPr lang="fi-FI" sz="1400">
                <a:solidFill>
                  <a:schemeClr val="tx1"/>
                </a:solidFill>
              </a:rPr>
              <a:t>Suojata käyttäjiä tekoälyn aiheuttamilta riskeiltä.</a:t>
            </a:r>
          </a:p>
          <a:p>
            <a:pPr marL="528638" lvl="1" indent="-342900">
              <a:buFont typeface="+mj-lt"/>
              <a:buAutoNum type="alphaUcPeriod"/>
            </a:pPr>
            <a:endParaRPr lang="fi-FI" sz="1400">
              <a:solidFill>
                <a:schemeClr val="tx1"/>
              </a:solidFill>
            </a:endParaRPr>
          </a:p>
          <a:p>
            <a:pPr marL="7937" indent="0">
              <a:buNone/>
            </a:pPr>
            <a:r>
              <a:rPr lang="fi-FI" sz="1400">
                <a:solidFill>
                  <a:schemeClr val="tx1"/>
                </a:solidFill>
              </a:rPr>
              <a:t>Oikea vastaus: A, C ja D.</a:t>
            </a:r>
          </a:p>
          <a:p>
            <a:pPr marL="7937" indent="0">
              <a:buNone/>
            </a:pPr>
            <a:r>
              <a:rPr lang="fi-FI" sz="1400">
                <a:solidFill>
                  <a:schemeClr val="tx1"/>
                </a:solidFill>
              </a:rPr>
              <a:t>Selitys: Tekoälysäädöksen tavoitteena on varmistaa, että tekoälyjärjestelmät ovat turvallisia ja luotettavia (A) ja että ne suojaavat käyttäjiä tekoälyn mahdollisilta riskeiltä (D). Lisäksi säädös pyrkii edistämään ihmiskeskeistä tekoälyä ja innovaatioita (C), jotta tekoäly tukee ihmisten toimintaa eikä korvaa sitä täysin. Väärä vastaus on B, koska säädös ei kiellä tekoälyn käyttöä julkishallinnossa, vaan pyrkii mahdollistamaan sen vastuullisen käytön.</a:t>
            </a:r>
          </a:p>
        </p:txBody>
      </p:sp>
    </p:spTree>
    <p:extLst>
      <p:ext uri="{BB962C8B-B14F-4D97-AF65-F5344CB8AC3E}">
        <p14:creationId xmlns:p14="http://schemas.microsoft.com/office/powerpoint/2010/main" val="14606484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86439B-F628-A9EA-742F-C3F43A26A2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C7E646-402C-1366-74BF-E80158585E9E}"/>
              </a:ext>
            </a:extLst>
          </p:cNvPr>
          <p:cNvSpPr>
            <a:spLocks noGrp="1"/>
          </p:cNvSpPr>
          <p:nvPr>
            <p:ph type="title"/>
          </p:nvPr>
        </p:nvSpPr>
        <p:spPr/>
        <p:txBody>
          <a:bodyPr/>
          <a:lstStyle/>
          <a:p>
            <a:r>
              <a:rPr lang="fi-FI" noProof="0"/>
              <a:t>Tarkista vastauksesi </a:t>
            </a:r>
          </a:p>
        </p:txBody>
      </p:sp>
      <p:sp>
        <p:nvSpPr>
          <p:cNvPr id="3" name="Text Placeholder 2">
            <a:extLst>
              <a:ext uri="{FF2B5EF4-FFF2-40B4-BE49-F238E27FC236}">
                <a16:creationId xmlns:a16="http://schemas.microsoft.com/office/drawing/2014/main" id="{53CCFB26-1C2F-A781-4FD0-A34558EBE5F4}"/>
              </a:ext>
            </a:extLst>
          </p:cNvPr>
          <p:cNvSpPr>
            <a:spLocks noGrp="1"/>
          </p:cNvSpPr>
          <p:nvPr>
            <p:ph type="body" sz="quarter" idx="13"/>
          </p:nvPr>
        </p:nvSpPr>
        <p:spPr/>
        <p:txBody>
          <a:bodyPr/>
          <a:lstStyle/>
          <a:p>
            <a:r>
              <a:rPr lang="fi-FI"/>
              <a:t>6. Tarkistuskysymykset ja mallivastaukset</a:t>
            </a:r>
          </a:p>
        </p:txBody>
      </p:sp>
      <p:sp>
        <p:nvSpPr>
          <p:cNvPr id="5" name="Slide Number Placeholder 4">
            <a:extLst>
              <a:ext uri="{FF2B5EF4-FFF2-40B4-BE49-F238E27FC236}">
                <a16:creationId xmlns:a16="http://schemas.microsoft.com/office/drawing/2014/main" id="{1F704C3F-7955-C334-26D3-A49E918057A7}"/>
              </a:ext>
            </a:extLst>
          </p:cNvPr>
          <p:cNvSpPr>
            <a:spLocks noGrp="1"/>
          </p:cNvSpPr>
          <p:nvPr>
            <p:ph type="sldNum" sz="quarter" idx="16"/>
          </p:nvPr>
        </p:nvSpPr>
        <p:spPr/>
        <p:txBody>
          <a:bodyPr/>
          <a:lstStyle/>
          <a:p>
            <a:fld id="{B64FCF4A-2F3F-4397-9C44-D2344643394B}" type="slidenum">
              <a:rPr lang="fi-FI" smtClean="0"/>
              <a:pPr/>
              <a:t>54</a:t>
            </a:fld>
            <a:endParaRPr lang="fi-FI"/>
          </a:p>
        </p:txBody>
      </p:sp>
      <p:sp>
        <p:nvSpPr>
          <p:cNvPr id="7" name="Content Placeholder 6">
            <a:extLst>
              <a:ext uri="{FF2B5EF4-FFF2-40B4-BE49-F238E27FC236}">
                <a16:creationId xmlns:a16="http://schemas.microsoft.com/office/drawing/2014/main" id="{1FBF6F42-8884-F83C-8108-10F0BC0150C2}"/>
              </a:ext>
            </a:extLst>
          </p:cNvPr>
          <p:cNvSpPr>
            <a:spLocks noGrp="1"/>
          </p:cNvSpPr>
          <p:nvPr>
            <p:ph sz="quarter" idx="10"/>
          </p:nvPr>
        </p:nvSpPr>
        <p:spPr>
          <a:xfrm>
            <a:off x="695323" y="1733331"/>
            <a:ext cx="5078942" cy="4819914"/>
          </a:xfrm>
        </p:spPr>
        <p:txBody>
          <a:bodyPr/>
          <a:lstStyle/>
          <a:p>
            <a:pPr marL="7937" indent="0">
              <a:buNone/>
            </a:pPr>
            <a:r>
              <a:rPr lang="fi-FI" sz="1600">
                <a:solidFill>
                  <a:schemeClr val="tx1"/>
                </a:solidFill>
              </a:rPr>
              <a:t>9. Miten tekoälysäädös määrittelee ihmisen roolin tekoälyjärjestelmien valvonnassa?</a:t>
            </a:r>
          </a:p>
          <a:p>
            <a:pPr marL="528638" lvl="1" indent="-342900">
              <a:buFont typeface="+mj-lt"/>
              <a:buAutoNum type="alphaUcPeriod"/>
            </a:pPr>
            <a:r>
              <a:rPr lang="fi-FI" sz="1400">
                <a:solidFill>
                  <a:schemeClr val="tx1"/>
                </a:solidFill>
              </a:rPr>
              <a:t>Ihmisen tulee aina voida valvoa järjestelmän toimintaa.</a:t>
            </a:r>
          </a:p>
          <a:p>
            <a:pPr marL="528638" lvl="1" indent="-342900">
              <a:buFont typeface="+mj-lt"/>
              <a:buAutoNum type="alphaUcPeriod"/>
            </a:pPr>
            <a:r>
              <a:rPr lang="fi-FI" sz="1400">
                <a:solidFill>
                  <a:schemeClr val="tx1"/>
                </a:solidFill>
              </a:rPr>
              <a:t>Ihmisen on pystyttävä vaikuttamaan tekoälyn toimintaan tarvittaessa.</a:t>
            </a:r>
          </a:p>
          <a:p>
            <a:pPr marL="528638" lvl="1" indent="-342900">
              <a:buFont typeface="+mj-lt"/>
              <a:buAutoNum type="alphaUcPeriod"/>
            </a:pPr>
            <a:r>
              <a:rPr lang="fi-FI" sz="1400">
                <a:solidFill>
                  <a:schemeClr val="tx1"/>
                </a:solidFill>
              </a:rPr>
              <a:t>Ihmisen valvonta on vapaaehtoista, jos järjestelmä on suuririskinen.</a:t>
            </a:r>
          </a:p>
          <a:p>
            <a:pPr marL="528638" lvl="1" indent="-342900">
              <a:buFont typeface="+mj-lt"/>
              <a:buAutoNum type="alphaUcPeriod"/>
            </a:pPr>
            <a:r>
              <a:rPr lang="fi-FI" sz="1400">
                <a:solidFill>
                  <a:schemeClr val="tx1"/>
                </a:solidFill>
              </a:rPr>
              <a:t>Järjestelmä voi toimia ilman ihmisen valvontaa, jos se ei käsittele henkilötietoja.</a:t>
            </a:r>
          </a:p>
          <a:p>
            <a:pPr marL="7937" indent="0">
              <a:buNone/>
            </a:pPr>
            <a:r>
              <a:rPr lang="fi-FI" sz="1400" noProof="0">
                <a:solidFill>
                  <a:schemeClr val="tx1"/>
                </a:solidFill>
              </a:rPr>
              <a:t>Oikea vastaus: A ja B.</a:t>
            </a:r>
          </a:p>
          <a:p>
            <a:pPr marL="7937" indent="0">
              <a:buNone/>
            </a:pPr>
            <a:r>
              <a:rPr lang="fi-FI" sz="1400" noProof="0">
                <a:solidFill>
                  <a:schemeClr val="tx1"/>
                </a:solidFill>
              </a:rPr>
              <a:t>Selitys: Ihmisellä on oltava mahdollisuus valvoa tekoälyjärjestelmän toimintaa (A), erityisesti silloin, kun järjestelmä voi vaikuttaa merkittävästi ihmisten oikeuksiin tai turvallisuuteen. Lisäksi ihmisen on pystyttävä puuttumaan tekoälyn toimintaan tarvittaessa (B), esimerkiksi korjaamaan virheitä. Ihmisen ei kuitenkaan tarvitse tarkistaa jokaista matalariskisen tekoälyjärjestelmän tekemää valintaa. Väärät vastaukset ovat C ja D, koska valvonta ei ole vapaaehtoista suuririskisissä järjestelmissä (C), eikä järjestelmä voi toimia ilman ihmisen valvontaa pelkästään sillä perusteella, että se ei käsittele henkilötietoja (D).</a:t>
            </a:r>
          </a:p>
        </p:txBody>
      </p:sp>
      <p:sp>
        <p:nvSpPr>
          <p:cNvPr id="6" name="Content Placeholder 5">
            <a:extLst>
              <a:ext uri="{FF2B5EF4-FFF2-40B4-BE49-F238E27FC236}">
                <a16:creationId xmlns:a16="http://schemas.microsoft.com/office/drawing/2014/main" id="{45ABE230-B315-0A67-8149-3CDCEE03701F}"/>
              </a:ext>
            </a:extLst>
          </p:cNvPr>
          <p:cNvSpPr>
            <a:spLocks noGrp="1"/>
          </p:cNvSpPr>
          <p:nvPr>
            <p:ph sz="quarter" idx="18"/>
          </p:nvPr>
        </p:nvSpPr>
        <p:spPr>
          <a:xfrm>
            <a:off x="6417733" y="1733331"/>
            <a:ext cx="5078942" cy="3991822"/>
          </a:xfrm>
        </p:spPr>
        <p:txBody>
          <a:bodyPr/>
          <a:lstStyle/>
          <a:p>
            <a:pPr marL="7937" indent="0">
              <a:buNone/>
            </a:pPr>
            <a:r>
              <a:rPr lang="fi-FI" sz="1600">
                <a:solidFill>
                  <a:schemeClr val="tx1"/>
                </a:solidFill>
              </a:rPr>
              <a:t>10. Miten tekoälysäädös suhtautuu automaattiseen päätöksentekoon?</a:t>
            </a:r>
          </a:p>
          <a:p>
            <a:pPr marL="485775" lvl="1" indent="-342900">
              <a:buFont typeface="+mj-lt"/>
              <a:buAutoNum type="alphaUcPeriod"/>
            </a:pPr>
            <a:r>
              <a:rPr lang="fi-FI" sz="1400">
                <a:solidFill>
                  <a:schemeClr val="tx1"/>
                </a:solidFill>
              </a:rPr>
              <a:t>Automatisoitu päätöksenteko on aina sallittua ilman rajoituksia.</a:t>
            </a:r>
          </a:p>
          <a:p>
            <a:pPr marL="485775" lvl="1" indent="-342900">
              <a:buFont typeface="+mj-lt"/>
              <a:buAutoNum type="alphaUcPeriod"/>
            </a:pPr>
            <a:r>
              <a:rPr lang="fi-FI" sz="1400">
                <a:solidFill>
                  <a:schemeClr val="tx1"/>
                </a:solidFill>
              </a:rPr>
              <a:t>Automatisoidut päätökset ovat sallittuja, jos niiden perustelut ovat palautettavissa ja selitettävissä.</a:t>
            </a:r>
          </a:p>
          <a:p>
            <a:pPr marL="485775" lvl="1" indent="-342900">
              <a:buFont typeface="+mj-lt"/>
              <a:buAutoNum type="alphaUcPeriod"/>
            </a:pPr>
            <a:r>
              <a:rPr lang="fi-FI" sz="1400">
                <a:solidFill>
                  <a:schemeClr val="tx1"/>
                </a:solidFill>
              </a:rPr>
              <a:t>Kaikki automatisoitu päätöksenteko on kielletty.</a:t>
            </a:r>
          </a:p>
          <a:p>
            <a:pPr marL="485775" lvl="1" indent="-342900">
              <a:buFont typeface="+mj-lt"/>
              <a:buAutoNum type="alphaUcPeriod"/>
            </a:pPr>
            <a:r>
              <a:rPr lang="fi-FI" sz="1400">
                <a:solidFill>
                  <a:schemeClr val="tx1"/>
                </a:solidFill>
              </a:rPr>
              <a:t>Automatisoitu päätöksenteko ei kuulu sääntelyn piiriin.</a:t>
            </a:r>
            <a:endParaRPr lang="fi-FI" sz="1600">
              <a:solidFill>
                <a:schemeClr val="tx1"/>
              </a:solidFill>
            </a:endParaRPr>
          </a:p>
          <a:p>
            <a:pPr marL="7937" indent="0">
              <a:buNone/>
            </a:pPr>
            <a:r>
              <a:rPr lang="fi-FI" sz="1400">
                <a:solidFill>
                  <a:schemeClr val="tx1"/>
                </a:solidFill>
              </a:rPr>
              <a:t>Oikea vastaus: B.</a:t>
            </a:r>
          </a:p>
          <a:p>
            <a:pPr marL="7937" indent="0">
              <a:buNone/>
            </a:pPr>
            <a:r>
              <a:rPr lang="fi-FI" sz="1400">
                <a:solidFill>
                  <a:schemeClr val="tx1"/>
                </a:solidFill>
              </a:rPr>
              <a:t>Selitys: Kaikki automaattinen päätöksenteko ei ole kiellettyä (C). Automaattinen päätöksenteko on sallittua, kun hyödynnetään sellaisia tekoälyn muotoja, joiden päätösten perusteet ovat selvitettävissä (B). Tällaisia menetelmiä ovat esimerkiksi koneoppiminen ja sääntöpohjaiset tekoälyjärjestelmät. Automaattinen päätöksenteko ei saa vaarantaa perusoikeuksia tai saattaa ihmisiä eriarvoiseen asemaan (A, D).</a:t>
            </a:r>
            <a:endParaRPr lang="fi-FI" sz="1200" noProof="0">
              <a:solidFill>
                <a:schemeClr val="tx1"/>
              </a:solidFill>
            </a:endParaRPr>
          </a:p>
        </p:txBody>
      </p:sp>
    </p:spTree>
    <p:extLst>
      <p:ext uri="{BB962C8B-B14F-4D97-AF65-F5344CB8AC3E}">
        <p14:creationId xmlns:p14="http://schemas.microsoft.com/office/powerpoint/2010/main" val="16359679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400362-97EF-7236-5CAD-C76003BCFD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CB2865-56CD-9853-C2B2-2E74FBCD5B7A}"/>
              </a:ext>
            </a:extLst>
          </p:cNvPr>
          <p:cNvSpPr>
            <a:spLocks noGrp="1"/>
          </p:cNvSpPr>
          <p:nvPr>
            <p:ph type="title"/>
          </p:nvPr>
        </p:nvSpPr>
        <p:spPr/>
        <p:txBody>
          <a:bodyPr/>
          <a:lstStyle/>
          <a:p>
            <a:r>
              <a:rPr lang="fi-FI" noProof="0"/>
              <a:t>Tarkista vastauksesi </a:t>
            </a:r>
          </a:p>
        </p:txBody>
      </p:sp>
      <p:sp>
        <p:nvSpPr>
          <p:cNvPr id="3" name="Text Placeholder 2">
            <a:extLst>
              <a:ext uri="{FF2B5EF4-FFF2-40B4-BE49-F238E27FC236}">
                <a16:creationId xmlns:a16="http://schemas.microsoft.com/office/drawing/2014/main" id="{630BC7CB-A661-6D2C-5CC0-692EF61B29B5}"/>
              </a:ext>
            </a:extLst>
          </p:cNvPr>
          <p:cNvSpPr>
            <a:spLocks noGrp="1"/>
          </p:cNvSpPr>
          <p:nvPr>
            <p:ph type="body" sz="quarter" idx="13"/>
          </p:nvPr>
        </p:nvSpPr>
        <p:spPr/>
        <p:txBody>
          <a:bodyPr/>
          <a:lstStyle/>
          <a:p>
            <a:r>
              <a:rPr lang="fi-FI"/>
              <a:t>6. Tarkistuskysymykset ja mallivastaukset</a:t>
            </a:r>
          </a:p>
        </p:txBody>
      </p:sp>
      <p:sp>
        <p:nvSpPr>
          <p:cNvPr id="5" name="Slide Number Placeholder 4">
            <a:extLst>
              <a:ext uri="{FF2B5EF4-FFF2-40B4-BE49-F238E27FC236}">
                <a16:creationId xmlns:a16="http://schemas.microsoft.com/office/drawing/2014/main" id="{674780C5-C921-AC25-58A8-451C733B7DEB}"/>
              </a:ext>
            </a:extLst>
          </p:cNvPr>
          <p:cNvSpPr>
            <a:spLocks noGrp="1"/>
          </p:cNvSpPr>
          <p:nvPr>
            <p:ph type="sldNum" sz="quarter" idx="16"/>
          </p:nvPr>
        </p:nvSpPr>
        <p:spPr/>
        <p:txBody>
          <a:bodyPr/>
          <a:lstStyle/>
          <a:p>
            <a:fld id="{B64FCF4A-2F3F-4397-9C44-D2344643394B}" type="slidenum">
              <a:rPr lang="fi-FI" smtClean="0"/>
              <a:pPr/>
              <a:t>55</a:t>
            </a:fld>
            <a:endParaRPr lang="fi-FI"/>
          </a:p>
        </p:txBody>
      </p:sp>
      <p:sp>
        <p:nvSpPr>
          <p:cNvPr id="7" name="Content Placeholder 6">
            <a:extLst>
              <a:ext uri="{FF2B5EF4-FFF2-40B4-BE49-F238E27FC236}">
                <a16:creationId xmlns:a16="http://schemas.microsoft.com/office/drawing/2014/main" id="{A97C480E-5295-6CE7-49F7-F7862704BCC0}"/>
              </a:ext>
            </a:extLst>
          </p:cNvPr>
          <p:cNvSpPr>
            <a:spLocks noGrp="1"/>
          </p:cNvSpPr>
          <p:nvPr>
            <p:ph sz="quarter" idx="10"/>
          </p:nvPr>
        </p:nvSpPr>
        <p:spPr>
          <a:xfrm>
            <a:off x="695326" y="1920191"/>
            <a:ext cx="5078942" cy="4819914"/>
          </a:xfrm>
        </p:spPr>
        <p:txBody>
          <a:bodyPr/>
          <a:lstStyle/>
          <a:p>
            <a:pPr marL="7937" indent="0">
              <a:buNone/>
            </a:pPr>
            <a:r>
              <a:rPr lang="fi-FI" sz="1600">
                <a:solidFill>
                  <a:schemeClr val="tx1"/>
                </a:solidFill>
              </a:rPr>
              <a:t>11. Mikä seuraavista on suuririskisen tekoälyjärjestelmän piirre tekoälysäädöksen mukaan?</a:t>
            </a:r>
          </a:p>
          <a:p>
            <a:pPr marL="485775" lvl="1" indent="-342900">
              <a:buFont typeface="+mj-lt"/>
              <a:buAutoNum type="alphaUcPeriod"/>
            </a:pPr>
            <a:r>
              <a:rPr lang="fi-FI" sz="1400">
                <a:solidFill>
                  <a:schemeClr val="tx1"/>
                </a:solidFill>
              </a:rPr>
              <a:t>Järjestelmän tekninen monimutkaisuus.</a:t>
            </a:r>
          </a:p>
          <a:p>
            <a:pPr marL="485775" lvl="1" indent="-342900">
              <a:buFont typeface="+mj-lt"/>
              <a:buAutoNum type="alphaUcPeriod"/>
            </a:pPr>
            <a:r>
              <a:rPr lang="fi-FI" sz="1400">
                <a:solidFill>
                  <a:schemeClr val="tx1"/>
                </a:solidFill>
              </a:rPr>
              <a:t>Järjestelmän merkittävä vaikutus henkilön perusoikeuksiin, terveyteen ja turvallisuuteen.</a:t>
            </a:r>
          </a:p>
          <a:p>
            <a:pPr marL="485775" lvl="1" indent="-342900">
              <a:buFont typeface="+mj-lt"/>
              <a:buAutoNum type="alphaUcPeriod"/>
            </a:pPr>
            <a:r>
              <a:rPr lang="fi-FI" sz="1400">
                <a:solidFill>
                  <a:schemeClr val="tx1"/>
                </a:solidFill>
              </a:rPr>
              <a:t>Järjestelmän kyky tehdä automaattisia päätöksiä.</a:t>
            </a:r>
          </a:p>
          <a:p>
            <a:pPr marL="485775" lvl="1" indent="-342900">
              <a:buFont typeface="+mj-lt"/>
              <a:buAutoNum type="alphaUcPeriod"/>
            </a:pPr>
            <a:r>
              <a:rPr lang="fi-FI" sz="1400">
                <a:solidFill>
                  <a:schemeClr val="tx1"/>
                </a:solidFill>
              </a:rPr>
              <a:t>Järjestelmän käytön laajuus organisaatiossa.</a:t>
            </a:r>
          </a:p>
          <a:p>
            <a:pPr marL="485775" lvl="1" indent="-342900">
              <a:buFont typeface="+mj-lt"/>
              <a:buAutoNum type="alphaUcPeriod"/>
            </a:pPr>
            <a:endParaRPr lang="fi-FI" sz="1400">
              <a:solidFill>
                <a:schemeClr val="tx1"/>
              </a:solidFill>
            </a:endParaRPr>
          </a:p>
          <a:p>
            <a:pPr marL="142875" lvl="1" indent="0">
              <a:buNone/>
            </a:pPr>
            <a:r>
              <a:rPr lang="fi-FI" sz="1400">
                <a:solidFill>
                  <a:schemeClr val="tx1"/>
                </a:solidFill>
              </a:rPr>
              <a:t>Oikea vastaus: B.</a:t>
            </a:r>
          </a:p>
          <a:p>
            <a:pPr marL="142875" lvl="1" indent="0">
              <a:buNone/>
            </a:pPr>
            <a:r>
              <a:rPr lang="fi-FI" sz="1400">
                <a:solidFill>
                  <a:schemeClr val="tx1"/>
                </a:solidFill>
              </a:rPr>
              <a:t>Selitys: Tekoälyjärjestelmien riskien arvioinnissa järjestelmän vaikutukset perusoikeuksiin, terveyteen ja turvallisuuteen (B). Järjestelmän monimutkaisuus (A), kyky tehdä päätöksiä (C) tai sen käytön laajuus organisaatiossa (D) eivät ole suuririskisen tekoälyjärjestelmän piirteitä. Tällaiset järjestelmät voivat kuitenkin olla suuririskisiä, mikäli niiden toiminnalla on merkittäviä vaikutuksia henkilön perusoikeuksiin, terveyteen tai turvallisuuteen.</a:t>
            </a:r>
          </a:p>
        </p:txBody>
      </p:sp>
      <p:sp>
        <p:nvSpPr>
          <p:cNvPr id="6" name="Content Placeholder 5">
            <a:extLst>
              <a:ext uri="{FF2B5EF4-FFF2-40B4-BE49-F238E27FC236}">
                <a16:creationId xmlns:a16="http://schemas.microsoft.com/office/drawing/2014/main" id="{88EB5F35-CD7D-C8FA-E3BD-4AFC5F6E1ABD}"/>
              </a:ext>
            </a:extLst>
          </p:cNvPr>
          <p:cNvSpPr>
            <a:spLocks noGrp="1"/>
          </p:cNvSpPr>
          <p:nvPr>
            <p:ph sz="quarter" idx="18"/>
          </p:nvPr>
        </p:nvSpPr>
        <p:spPr>
          <a:xfrm>
            <a:off x="6417736" y="1920191"/>
            <a:ext cx="5078942" cy="3991822"/>
          </a:xfrm>
        </p:spPr>
        <p:txBody>
          <a:bodyPr/>
          <a:lstStyle/>
          <a:p>
            <a:pPr marL="7937" indent="0">
              <a:buNone/>
            </a:pPr>
            <a:r>
              <a:rPr lang="fi-FI" sz="1600">
                <a:solidFill>
                  <a:schemeClr val="tx1"/>
                </a:solidFill>
              </a:rPr>
              <a:t>12. Kuka on vastuussa tekoälyn lukutaidon kehittämisestä henkilöstössä?</a:t>
            </a:r>
          </a:p>
          <a:p>
            <a:pPr marL="485775" lvl="1" indent="-342900">
              <a:buFont typeface="+mj-lt"/>
              <a:buAutoNum type="alphaUcPeriod"/>
            </a:pPr>
            <a:r>
              <a:rPr lang="fi-FI" sz="1400">
                <a:solidFill>
                  <a:schemeClr val="tx1"/>
                </a:solidFill>
              </a:rPr>
              <a:t>Organisaation johto tarjoaa työkalut ja resurssit, mutta henkilöstö on vastuussa niiden hyödyntämisestä.</a:t>
            </a:r>
          </a:p>
          <a:p>
            <a:pPr marL="485775" lvl="1" indent="-342900">
              <a:buFont typeface="+mj-lt"/>
              <a:buAutoNum type="alphaUcPeriod"/>
            </a:pPr>
            <a:r>
              <a:rPr lang="fi-FI" sz="1400">
                <a:solidFill>
                  <a:schemeClr val="tx1"/>
                </a:solidFill>
              </a:rPr>
              <a:t>Vain tekoälyn kehittäjät, koska he tuntevat järjestelmän parhaiten.</a:t>
            </a:r>
          </a:p>
          <a:p>
            <a:pPr marL="485775" lvl="1" indent="-342900">
              <a:buFont typeface="+mj-lt"/>
              <a:buAutoNum type="alphaUcPeriod"/>
            </a:pPr>
            <a:r>
              <a:rPr lang="fi-FI" sz="1400">
                <a:solidFill>
                  <a:schemeClr val="tx1"/>
                </a:solidFill>
              </a:rPr>
              <a:t>Asiakkaat, joiden tiedot järjestelmä käsittelee.</a:t>
            </a:r>
          </a:p>
          <a:p>
            <a:pPr marL="485775" lvl="1" indent="-342900">
              <a:buFont typeface="+mj-lt"/>
              <a:buAutoNum type="alphaUcPeriod"/>
            </a:pPr>
            <a:r>
              <a:rPr lang="fi-FI" sz="1400">
                <a:solidFill>
                  <a:schemeClr val="tx1"/>
                </a:solidFill>
              </a:rPr>
              <a:t>Koulutusorganisaatiot, jotka vastaavat oppimateriaaleista.</a:t>
            </a:r>
          </a:p>
          <a:p>
            <a:pPr marL="7937" indent="0">
              <a:buNone/>
            </a:pPr>
            <a:r>
              <a:rPr lang="fi-FI" sz="1400" noProof="0">
                <a:solidFill>
                  <a:schemeClr val="tx1"/>
                </a:solidFill>
              </a:rPr>
              <a:t>Oikea vastaus: A.</a:t>
            </a:r>
          </a:p>
          <a:p>
            <a:pPr marL="7937" indent="0">
              <a:buNone/>
            </a:pPr>
            <a:r>
              <a:rPr lang="fi-FI" sz="1400" noProof="0">
                <a:solidFill>
                  <a:schemeClr val="tx1"/>
                </a:solidFill>
              </a:rPr>
              <a:t>Selitys: Organisaation johto on vastuussa siitä, että henkilöstölle tarjotaan tarvittavat työkalut ja resurssit tekoälyn lukutaidon kehittämiseen. Henkilöstöllä puolestaan on vastuu näiden resurssien hyödyntämisestä, oman tekoälyn lukutaidon kehittämisestä ja oppimansa soveltamisesta käytännössä. Väärät vastaukset ovat B, C ja D, koska tekoälyn kehittäjillä (B) tai asiakkailla (C) ei ole vastuuta henkilöstön koulutuksesta, ja vaikka koulutusorganisaatiot (D) voivat tarjota oppimateriaaleja, vastuu osaamisen kehittämisestä kuuluu organisaatiolle ja työntekijöille.</a:t>
            </a:r>
          </a:p>
        </p:txBody>
      </p:sp>
    </p:spTree>
    <p:extLst>
      <p:ext uri="{BB962C8B-B14F-4D97-AF65-F5344CB8AC3E}">
        <p14:creationId xmlns:p14="http://schemas.microsoft.com/office/powerpoint/2010/main" val="39660053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067331-1A2D-AC2D-3C48-260A2D4565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06235D-6B40-19A9-2547-73DE9DA08579}"/>
              </a:ext>
            </a:extLst>
          </p:cNvPr>
          <p:cNvSpPr>
            <a:spLocks noGrp="1"/>
          </p:cNvSpPr>
          <p:nvPr>
            <p:ph type="title"/>
          </p:nvPr>
        </p:nvSpPr>
        <p:spPr/>
        <p:txBody>
          <a:bodyPr/>
          <a:lstStyle/>
          <a:p>
            <a:r>
              <a:rPr lang="fi-FI" noProof="0"/>
              <a:t>Tarkista vastauksesi</a:t>
            </a:r>
          </a:p>
        </p:txBody>
      </p:sp>
      <p:sp>
        <p:nvSpPr>
          <p:cNvPr id="3" name="Text Placeholder 2">
            <a:extLst>
              <a:ext uri="{FF2B5EF4-FFF2-40B4-BE49-F238E27FC236}">
                <a16:creationId xmlns:a16="http://schemas.microsoft.com/office/drawing/2014/main" id="{656364CC-C4A2-E549-6829-9FD73569699B}"/>
              </a:ext>
            </a:extLst>
          </p:cNvPr>
          <p:cNvSpPr>
            <a:spLocks noGrp="1"/>
          </p:cNvSpPr>
          <p:nvPr>
            <p:ph type="body" sz="quarter" idx="13"/>
          </p:nvPr>
        </p:nvSpPr>
        <p:spPr/>
        <p:txBody>
          <a:bodyPr/>
          <a:lstStyle/>
          <a:p>
            <a:r>
              <a:rPr lang="fi-FI"/>
              <a:t>6. Tarkistuskysymykset ja mallivastaukset</a:t>
            </a:r>
          </a:p>
        </p:txBody>
      </p:sp>
      <p:sp>
        <p:nvSpPr>
          <p:cNvPr id="5" name="Slide Number Placeholder 4">
            <a:extLst>
              <a:ext uri="{FF2B5EF4-FFF2-40B4-BE49-F238E27FC236}">
                <a16:creationId xmlns:a16="http://schemas.microsoft.com/office/drawing/2014/main" id="{3B38A1E0-EB33-D077-7667-C04D7E252200}"/>
              </a:ext>
            </a:extLst>
          </p:cNvPr>
          <p:cNvSpPr>
            <a:spLocks noGrp="1"/>
          </p:cNvSpPr>
          <p:nvPr>
            <p:ph type="sldNum" sz="quarter" idx="16"/>
          </p:nvPr>
        </p:nvSpPr>
        <p:spPr/>
        <p:txBody>
          <a:bodyPr/>
          <a:lstStyle/>
          <a:p>
            <a:fld id="{B64FCF4A-2F3F-4397-9C44-D2344643394B}" type="slidenum">
              <a:rPr lang="fi-FI" smtClean="0"/>
              <a:pPr/>
              <a:t>56</a:t>
            </a:fld>
            <a:endParaRPr lang="fi-FI"/>
          </a:p>
        </p:txBody>
      </p:sp>
      <p:sp>
        <p:nvSpPr>
          <p:cNvPr id="7" name="Content Placeholder 6">
            <a:extLst>
              <a:ext uri="{FF2B5EF4-FFF2-40B4-BE49-F238E27FC236}">
                <a16:creationId xmlns:a16="http://schemas.microsoft.com/office/drawing/2014/main" id="{CBF44728-2631-6D96-A064-3F3B2DB5A60B}"/>
              </a:ext>
            </a:extLst>
          </p:cNvPr>
          <p:cNvSpPr>
            <a:spLocks noGrp="1"/>
          </p:cNvSpPr>
          <p:nvPr>
            <p:ph sz="quarter" idx="10"/>
          </p:nvPr>
        </p:nvSpPr>
        <p:spPr>
          <a:xfrm>
            <a:off x="695323" y="1634784"/>
            <a:ext cx="5078942" cy="4819914"/>
          </a:xfrm>
        </p:spPr>
        <p:txBody>
          <a:bodyPr/>
          <a:lstStyle/>
          <a:p>
            <a:pPr marL="7937" indent="0">
              <a:buNone/>
            </a:pPr>
            <a:r>
              <a:rPr lang="fi-FI" sz="1600">
                <a:solidFill>
                  <a:schemeClr val="tx1"/>
                </a:solidFill>
              </a:rPr>
              <a:t>13. Kuka on vastuussa tekoälyn tarkoituksen mukaisesta käytöstä ja sääntelyn noudattamisesta organisaatioissa?</a:t>
            </a:r>
          </a:p>
          <a:p>
            <a:pPr marL="485775" lvl="1" indent="-342900">
              <a:buFont typeface="+mj-lt"/>
              <a:buAutoNum type="alphaUcPeriod"/>
            </a:pPr>
            <a:r>
              <a:rPr lang="fi-FI" sz="1400">
                <a:solidFill>
                  <a:schemeClr val="tx1"/>
                </a:solidFill>
              </a:rPr>
              <a:t>Hyvinvointialueen johto ja organisaatio.</a:t>
            </a:r>
          </a:p>
          <a:p>
            <a:pPr marL="485775" lvl="1" indent="-342900">
              <a:buFont typeface="+mj-lt"/>
              <a:buAutoNum type="alphaUcPeriod"/>
            </a:pPr>
            <a:r>
              <a:rPr lang="fi-FI" sz="1400">
                <a:solidFill>
                  <a:schemeClr val="tx1"/>
                </a:solidFill>
              </a:rPr>
              <a:t>Lainsäätäjät, jotka ovat asettaneet sääntelyvaatimukset.</a:t>
            </a:r>
          </a:p>
          <a:p>
            <a:pPr marL="485775" lvl="1" indent="-342900">
              <a:buFont typeface="+mj-lt"/>
              <a:buAutoNum type="alphaUcPeriod"/>
            </a:pPr>
            <a:r>
              <a:rPr lang="fi-FI" sz="1400">
                <a:solidFill>
                  <a:schemeClr val="tx1"/>
                </a:solidFill>
              </a:rPr>
              <a:t>Henkilöstö, joka käyttää järjestelmää.</a:t>
            </a:r>
          </a:p>
          <a:p>
            <a:pPr marL="485775" lvl="1" indent="-342900">
              <a:buFont typeface="+mj-lt"/>
              <a:buAutoNum type="alphaUcPeriod"/>
            </a:pPr>
            <a:r>
              <a:rPr lang="fi-FI" sz="1400">
                <a:solidFill>
                  <a:schemeClr val="tx1"/>
                </a:solidFill>
              </a:rPr>
              <a:t>Ei kukaan, koska järjestelmä toimii itsenäisesti.</a:t>
            </a:r>
          </a:p>
          <a:p>
            <a:pPr marL="142875" lvl="1" indent="0">
              <a:buNone/>
            </a:pPr>
            <a:endParaRPr lang="fi-FI" sz="1400">
              <a:solidFill>
                <a:schemeClr val="tx1"/>
              </a:solidFill>
            </a:endParaRPr>
          </a:p>
          <a:p>
            <a:pPr marL="142875" lvl="1" indent="0">
              <a:buNone/>
            </a:pPr>
            <a:r>
              <a:rPr lang="fi-FI" sz="1400">
                <a:solidFill>
                  <a:schemeClr val="tx1"/>
                </a:solidFill>
              </a:rPr>
              <a:t>Oikeat vastaukset: A ja C.</a:t>
            </a:r>
          </a:p>
          <a:p>
            <a:pPr marL="142875" lvl="1" indent="0">
              <a:buNone/>
            </a:pPr>
            <a:r>
              <a:rPr lang="fi-FI" sz="1400">
                <a:solidFill>
                  <a:schemeClr val="tx1"/>
                </a:solidFill>
              </a:rPr>
              <a:t>Selitys: Hyvinvointialueen johto ja organisaatio (A) ovat ensisijaisesti vastuussa siitä, että tekoälyjärjestelmien käyttö noudattaa lakia ja sääntelyä. Järjestelmää käyttävällä henkilöstöllä (C) on vastuu käyttää järjestelmää asianmukaisesti ja raportoida järjestelmien käyttöön liittyvistä puutteista tai epäkohdista. Väärät vastaukset ovat B ja D. Lainsäätäjät eivät ole vastuussa tekoälyjärjestelmän käytöstä organisaatioissa, vaan heidän tehtävänsä on laatia yleiset säädökset ja puitteet tekoälyn turvalliselle ja eettiselle käytölle. D on väärin, sillä tekoäly ei ole täysin itsenäinen toimija, vaan sen käytöstä vastaa aina ihminen.</a:t>
            </a:r>
            <a:endParaRPr lang="fi-FI" sz="1400" noProof="0">
              <a:solidFill>
                <a:schemeClr val="tx1"/>
              </a:solidFill>
            </a:endParaRPr>
          </a:p>
        </p:txBody>
      </p:sp>
      <p:sp>
        <p:nvSpPr>
          <p:cNvPr id="6" name="Content Placeholder 5">
            <a:extLst>
              <a:ext uri="{FF2B5EF4-FFF2-40B4-BE49-F238E27FC236}">
                <a16:creationId xmlns:a16="http://schemas.microsoft.com/office/drawing/2014/main" id="{38A18ABE-BA3E-B7AE-E109-2E0C7664DB40}"/>
              </a:ext>
            </a:extLst>
          </p:cNvPr>
          <p:cNvSpPr>
            <a:spLocks noGrp="1"/>
          </p:cNvSpPr>
          <p:nvPr>
            <p:ph sz="quarter" idx="18"/>
          </p:nvPr>
        </p:nvSpPr>
        <p:spPr>
          <a:xfrm>
            <a:off x="6417733" y="1634784"/>
            <a:ext cx="5078942" cy="3991822"/>
          </a:xfrm>
        </p:spPr>
        <p:txBody>
          <a:bodyPr/>
          <a:lstStyle/>
          <a:p>
            <a:pPr marL="7937" indent="0">
              <a:buNone/>
            </a:pPr>
            <a:r>
              <a:rPr lang="fi-FI" sz="1600">
                <a:solidFill>
                  <a:schemeClr val="tx1"/>
                </a:solidFill>
              </a:rPr>
              <a:t>14. Mitä sinun tulee tehdä, kun käytät tekoälyn tekemiä suosituksia päätöksenteossa?</a:t>
            </a:r>
          </a:p>
          <a:p>
            <a:pPr marL="485775" lvl="1" indent="-342900">
              <a:buFont typeface="+mj-lt"/>
              <a:buAutoNum type="alphaUcPeriod"/>
            </a:pPr>
            <a:r>
              <a:rPr lang="fi-FI" sz="1400">
                <a:solidFill>
                  <a:schemeClr val="tx1"/>
                </a:solidFill>
              </a:rPr>
              <a:t>Hyväksyä ne sellaisenaan ilman tarkistamista.</a:t>
            </a:r>
          </a:p>
          <a:p>
            <a:pPr marL="485775" lvl="1" indent="-342900">
              <a:buFont typeface="+mj-lt"/>
              <a:buAutoNum type="alphaUcPeriod"/>
            </a:pPr>
            <a:r>
              <a:rPr lang="fi-FI" sz="1400">
                <a:solidFill>
                  <a:schemeClr val="tx1"/>
                </a:solidFill>
              </a:rPr>
              <a:t>Varmistaa, että suositukset ovat perusteltuja, luotettavia ja tarkoituksenmukaisia.</a:t>
            </a:r>
          </a:p>
          <a:p>
            <a:pPr marL="485775" lvl="1" indent="-342900">
              <a:buFont typeface="+mj-lt"/>
              <a:buAutoNum type="alphaUcPeriod"/>
            </a:pPr>
            <a:r>
              <a:rPr lang="fi-FI" sz="1400">
                <a:solidFill>
                  <a:schemeClr val="tx1"/>
                </a:solidFill>
              </a:rPr>
              <a:t>Seurata järjestelmän suositusta, vaikka se olisi ristiriidassa muun saatavilla olevan tiedon kanssa.</a:t>
            </a:r>
          </a:p>
          <a:p>
            <a:pPr marL="485775" lvl="1" indent="-342900">
              <a:buFont typeface="+mj-lt"/>
              <a:buAutoNum type="alphaUcPeriod"/>
            </a:pPr>
            <a:r>
              <a:rPr lang="fi-FI" sz="1400">
                <a:solidFill>
                  <a:schemeClr val="tx1"/>
                </a:solidFill>
              </a:rPr>
              <a:t>Antaa asiakkaan tai potilaan itse päättää, ovatko suositukset käyttökelpoisia.</a:t>
            </a:r>
          </a:p>
          <a:p>
            <a:pPr marL="142875" lvl="1" indent="0">
              <a:buNone/>
            </a:pPr>
            <a:r>
              <a:rPr lang="fi-FI" sz="1400">
                <a:solidFill>
                  <a:schemeClr val="tx1"/>
                </a:solidFill>
              </a:rPr>
              <a:t>Oikea vastaus: B.</a:t>
            </a:r>
          </a:p>
          <a:p>
            <a:pPr marL="142875" lvl="1" indent="0">
              <a:buNone/>
            </a:pPr>
            <a:r>
              <a:rPr lang="fi-FI" sz="1400">
                <a:solidFill>
                  <a:schemeClr val="tx1"/>
                </a:solidFill>
              </a:rPr>
              <a:t>Selitys: Ennen kuin noudatat tekoälyn tuottamia suosituksia päätöksenteossa, sinun on varmistettava, että suositukset ovat perusteltuja, luotettavia ja tarkoituksenmukaisia (B). Tekoälyn tulokset perustuvat dataan ja algoritmeihin, jotka voivat sisältää virheitä tai vääristymiä. Väärät vastaukset ovat A, C ja D, koska tietoja ei tule hyväksyä sellaisenaan ilman tarkistusta (A). Päätöksenteossa tulee aina huomioida saatavilla oleva olennainen tieto ja arvioida tekoälyn suosituksia kriittisesti (C). Asiakas tai potilas (D) voi täydentää tietoa omilla havainnoillaan, mutta vastuu suositusten käyttämisestä on aina järjestelmää käyttävällä ammattilaisella.</a:t>
            </a:r>
          </a:p>
          <a:p>
            <a:pPr marL="7937" indent="0">
              <a:buNone/>
            </a:pPr>
            <a:endParaRPr lang="fi-FI" sz="1200" noProof="0">
              <a:solidFill>
                <a:schemeClr val="tx1"/>
              </a:solidFill>
            </a:endParaRPr>
          </a:p>
        </p:txBody>
      </p:sp>
    </p:spTree>
    <p:extLst>
      <p:ext uri="{BB962C8B-B14F-4D97-AF65-F5344CB8AC3E}">
        <p14:creationId xmlns:p14="http://schemas.microsoft.com/office/powerpoint/2010/main" val="25625574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CE53C-6137-E77F-2D05-F117989758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BDDF0F-F228-4A42-84FE-F826873F60F3}"/>
              </a:ext>
            </a:extLst>
          </p:cNvPr>
          <p:cNvSpPr>
            <a:spLocks noGrp="1"/>
          </p:cNvSpPr>
          <p:nvPr>
            <p:ph type="title"/>
          </p:nvPr>
        </p:nvSpPr>
        <p:spPr/>
        <p:txBody>
          <a:bodyPr/>
          <a:lstStyle/>
          <a:p>
            <a:r>
              <a:rPr lang="fi-FI" noProof="0"/>
              <a:t>Tarkista vastauksesi</a:t>
            </a:r>
            <a:endParaRPr lang="fi-FI"/>
          </a:p>
        </p:txBody>
      </p:sp>
      <p:sp>
        <p:nvSpPr>
          <p:cNvPr id="8" name="Text Placeholder 7">
            <a:extLst>
              <a:ext uri="{FF2B5EF4-FFF2-40B4-BE49-F238E27FC236}">
                <a16:creationId xmlns:a16="http://schemas.microsoft.com/office/drawing/2014/main" id="{3AE31377-2FC2-4D91-287C-7CD79FFD177F}"/>
              </a:ext>
            </a:extLst>
          </p:cNvPr>
          <p:cNvSpPr>
            <a:spLocks noGrp="1"/>
          </p:cNvSpPr>
          <p:nvPr>
            <p:ph type="body" sz="quarter" idx="13"/>
          </p:nvPr>
        </p:nvSpPr>
        <p:spPr/>
        <p:txBody>
          <a:bodyPr/>
          <a:lstStyle/>
          <a:p>
            <a:r>
              <a:rPr lang="fi-FI"/>
              <a:t>6. Tarkistuskysymykset ja mallivastaukset</a:t>
            </a:r>
          </a:p>
        </p:txBody>
      </p:sp>
      <p:sp>
        <p:nvSpPr>
          <p:cNvPr id="7" name="Slide Number Placeholder 6">
            <a:extLst>
              <a:ext uri="{FF2B5EF4-FFF2-40B4-BE49-F238E27FC236}">
                <a16:creationId xmlns:a16="http://schemas.microsoft.com/office/drawing/2014/main" id="{F056BC32-2BFD-3A18-196A-C223A0BA27FB}"/>
              </a:ext>
            </a:extLst>
          </p:cNvPr>
          <p:cNvSpPr>
            <a:spLocks noGrp="1"/>
          </p:cNvSpPr>
          <p:nvPr>
            <p:ph type="sldNum" sz="quarter" idx="16"/>
          </p:nvPr>
        </p:nvSpPr>
        <p:spPr>
          <a:xfrm>
            <a:off x="11496675" y="6433670"/>
            <a:ext cx="406833" cy="186860"/>
          </a:xfrm>
        </p:spPr>
        <p:txBody>
          <a:bodyPr/>
          <a:lstStyle/>
          <a:p>
            <a:fld id="{B64FCF4A-2F3F-4397-9C44-D2344643394B}" type="slidenum">
              <a:rPr lang="fi-FI" smtClean="0"/>
              <a:pPr/>
              <a:t>57</a:t>
            </a:fld>
            <a:endParaRPr lang="fi-FI"/>
          </a:p>
        </p:txBody>
      </p:sp>
      <p:sp>
        <p:nvSpPr>
          <p:cNvPr id="9" name="Content Placeholder 8">
            <a:extLst>
              <a:ext uri="{FF2B5EF4-FFF2-40B4-BE49-F238E27FC236}">
                <a16:creationId xmlns:a16="http://schemas.microsoft.com/office/drawing/2014/main" id="{B968FDC3-955F-44CF-4DB5-98F2E004299A}"/>
              </a:ext>
            </a:extLst>
          </p:cNvPr>
          <p:cNvSpPr>
            <a:spLocks noGrp="1"/>
          </p:cNvSpPr>
          <p:nvPr>
            <p:ph sz="quarter" idx="17"/>
          </p:nvPr>
        </p:nvSpPr>
        <p:spPr/>
        <p:txBody>
          <a:bodyPr/>
          <a:lstStyle/>
          <a:p>
            <a:r>
              <a:rPr lang="fi-FI"/>
              <a:t>Soveltavan tehtävän kuvauksen löydät tarkistuskysymysten yhteydestä. </a:t>
            </a:r>
          </a:p>
        </p:txBody>
      </p:sp>
      <p:sp>
        <p:nvSpPr>
          <p:cNvPr id="5" name="Content Placeholder 4">
            <a:extLst>
              <a:ext uri="{FF2B5EF4-FFF2-40B4-BE49-F238E27FC236}">
                <a16:creationId xmlns:a16="http://schemas.microsoft.com/office/drawing/2014/main" id="{5E20D55D-E502-1ED8-6C2D-3DF415D3EC25}"/>
              </a:ext>
            </a:extLst>
          </p:cNvPr>
          <p:cNvSpPr>
            <a:spLocks noGrp="1"/>
          </p:cNvSpPr>
          <p:nvPr>
            <p:ph sz="quarter" idx="10"/>
          </p:nvPr>
        </p:nvSpPr>
        <p:spPr>
          <a:xfrm>
            <a:off x="695325" y="2156636"/>
            <a:ext cx="5078942" cy="3991822"/>
          </a:xfrm>
        </p:spPr>
        <p:txBody>
          <a:bodyPr/>
          <a:lstStyle/>
          <a:p>
            <a:pPr marL="7937" indent="0">
              <a:buNone/>
            </a:pPr>
            <a:r>
              <a:rPr lang="fi-FI" sz="1400" i="1">
                <a:solidFill>
                  <a:schemeClr val="tx1"/>
                </a:solidFill>
              </a:rPr>
              <a:t>Pohdi, millaisia tietoja järjestelmä voi jättää huomioimatta priorisoinnissa. Pohdi, onko järjestelmä tarkoituksenmukainen ja millaisia vaikutuksia sen toiminnalla voi olla. </a:t>
            </a:r>
          </a:p>
          <a:p>
            <a:pPr marL="7937" indent="0">
              <a:buNone/>
            </a:pPr>
            <a:r>
              <a:rPr lang="fi-FI" sz="1600">
                <a:solidFill>
                  <a:schemeClr val="tx1"/>
                </a:solidFill>
              </a:rPr>
              <a:t>15. Miten tilanteessa tulisi toimia?</a:t>
            </a:r>
            <a:endParaRPr lang="fi-FI" sz="1400">
              <a:solidFill>
                <a:schemeClr val="tx1"/>
              </a:solidFill>
            </a:endParaRPr>
          </a:p>
          <a:p>
            <a:pPr marL="485775" lvl="1" indent="-342900">
              <a:buFont typeface="+mj-lt"/>
              <a:buAutoNum type="alphaUcPeriod"/>
            </a:pPr>
            <a:r>
              <a:rPr lang="fi-FI" sz="1400">
                <a:solidFill>
                  <a:schemeClr val="tx1"/>
                </a:solidFill>
              </a:rPr>
              <a:t>Noudatan järjestelmän ehdottamaa priorisointia, koska se on suurimmaksi osaksi oikein ja perustuu järjestelmän käytettävissä oleviin kattaviin tietoihin.</a:t>
            </a:r>
          </a:p>
          <a:p>
            <a:pPr marL="485775" lvl="1" indent="-342900">
              <a:buFont typeface="+mj-lt"/>
              <a:buAutoNum type="alphaUcPeriod"/>
            </a:pPr>
            <a:r>
              <a:rPr lang="fi-FI" sz="1400">
                <a:solidFill>
                  <a:schemeClr val="tx1"/>
                </a:solidFill>
              </a:rPr>
              <a:t>Lopetan järjestelmän käyttämisen. Järjestelmää ei tulisi käyttää priorisointiin, sillä se ei pysty ottamaan huomioon muutoksia, joita ei vielä ole kirjattu järjestelmään tai kollegoilta tullutta suoraa arviota tehtävän kiireellisyydestä.</a:t>
            </a:r>
          </a:p>
          <a:p>
            <a:pPr marL="485775" lvl="1" indent="-342900">
              <a:buFont typeface="+mj-lt"/>
              <a:buAutoNum type="alphaUcPeriod"/>
            </a:pPr>
            <a:r>
              <a:rPr lang="fi-FI" sz="1400">
                <a:solidFill>
                  <a:schemeClr val="tx1"/>
                </a:solidFill>
              </a:rPr>
              <a:t>Raportoin järjestelmän puutteista organisaation ohjeiden mukaan. Tuon esiin olennaisiksi arvioimani puuttuvat tiedot ja pyydän organisaatiolta ohjeistusta järjestelmän käyttöön.</a:t>
            </a:r>
          </a:p>
          <a:p>
            <a:pPr marL="485775" lvl="1" indent="-342900">
              <a:buFont typeface="+mj-lt"/>
              <a:buAutoNum type="alphaUcPeriod"/>
            </a:pPr>
            <a:r>
              <a:rPr lang="fi-FI" sz="1400">
                <a:solidFill>
                  <a:schemeClr val="tx1"/>
                </a:solidFill>
              </a:rPr>
              <a:t>Käytän omaa ammattitaitoani ja harkintaani tilanteen ratkaisemiseksi ja priorisoin kiireellisiksi arvioimiani tehtäviä.</a:t>
            </a:r>
            <a:endParaRPr lang="fi-FI" sz="1600" i="1">
              <a:solidFill>
                <a:schemeClr val="tx1"/>
              </a:solidFill>
            </a:endParaRPr>
          </a:p>
          <a:p>
            <a:pPr marL="7937" indent="0">
              <a:buNone/>
            </a:pPr>
            <a:endParaRPr lang="fi-FI" sz="1600">
              <a:solidFill>
                <a:schemeClr val="tx1"/>
              </a:solidFill>
            </a:endParaRPr>
          </a:p>
        </p:txBody>
      </p:sp>
      <p:sp>
        <p:nvSpPr>
          <p:cNvPr id="6" name="Content Placeholder 5">
            <a:extLst>
              <a:ext uri="{FF2B5EF4-FFF2-40B4-BE49-F238E27FC236}">
                <a16:creationId xmlns:a16="http://schemas.microsoft.com/office/drawing/2014/main" id="{E2F081E5-F0C9-47C0-AA5E-FDAF39A677D7}"/>
              </a:ext>
            </a:extLst>
          </p:cNvPr>
          <p:cNvSpPr>
            <a:spLocks noGrp="1"/>
          </p:cNvSpPr>
          <p:nvPr>
            <p:ph sz="quarter" idx="18"/>
          </p:nvPr>
        </p:nvSpPr>
        <p:spPr>
          <a:xfrm>
            <a:off x="6417733" y="2156636"/>
            <a:ext cx="5078942" cy="3991822"/>
          </a:xfrm>
        </p:spPr>
        <p:txBody>
          <a:bodyPr/>
          <a:lstStyle/>
          <a:p>
            <a:pPr marL="7937" indent="0">
              <a:buNone/>
            </a:pPr>
            <a:r>
              <a:rPr lang="fi-FI" sz="1400"/>
              <a:t>Oikea vastaus: C ja D.</a:t>
            </a:r>
          </a:p>
          <a:p>
            <a:pPr marL="7937" indent="0">
              <a:buNone/>
            </a:pPr>
            <a:r>
              <a:rPr lang="fi-FI" sz="1400"/>
              <a:t>Selitys: C on oikein, sillä raportointi on olennaista, jotta järjestelmän ja ohjeistusten voidaan puutteet voidaan korjata tai täydentää. Järjestelmän käyttö voi olla perustelua, vaikka järjestelmällä ei olisi kaikkia mahdollisia tietoja käytössään. Järjestelmän toiminnan tulee kuitenkin olla ymmärrettävää ja henkilöstöllä tulee olla riittävät ohjeistukset järjestelmän käyttöön. D on oikein, sillä käyttäjän tulee aina hyödyntää omaa ammattitaitoaan ja harkintakykyään tekoälyjärjestelmän suositusten arvioinnissa. A on virheellinen toimintatapa, koska havaitut puutteet järjestelmän toiminnassa voivat johtaa siihen, että tärkeät tehtävät jäävät hoitamatta ajoissa. Vastaus B on väärin. Järjestelmää ei tarvitse hylätä kokonaan. Järjestelmä tarjoaa hyödyllistä tukea priorisoinnissa ja eivätkä havaitut puutteet aiheuta merkittäviä riskejä ihmisille. Sen sijaan järjestelmän käyttöä on täydennettävä käyttäjän harkinnalla ja lisätiedoilla ja puutteista on raportoitava eteenpäin. </a:t>
            </a:r>
          </a:p>
        </p:txBody>
      </p:sp>
    </p:spTree>
    <p:extLst>
      <p:ext uri="{BB962C8B-B14F-4D97-AF65-F5344CB8AC3E}">
        <p14:creationId xmlns:p14="http://schemas.microsoft.com/office/powerpoint/2010/main" val="18519681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D2E3E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0E3EF-495E-B257-2679-BFE6EF5DC043}"/>
              </a:ext>
            </a:extLst>
          </p:cNvPr>
          <p:cNvSpPr>
            <a:spLocks noGrp="1"/>
          </p:cNvSpPr>
          <p:nvPr>
            <p:ph type="title"/>
          </p:nvPr>
        </p:nvSpPr>
        <p:spPr/>
        <p:txBody>
          <a:bodyPr/>
          <a:lstStyle/>
          <a:p>
            <a:r>
              <a:rPr lang="en-US"/>
              <a:t>Kiitos!</a:t>
            </a:r>
          </a:p>
        </p:txBody>
      </p:sp>
      <p:sp>
        <p:nvSpPr>
          <p:cNvPr id="6" name="Slide Number Placeholder 5">
            <a:extLst>
              <a:ext uri="{FF2B5EF4-FFF2-40B4-BE49-F238E27FC236}">
                <a16:creationId xmlns:a16="http://schemas.microsoft.com/office/drawing/2014/main" id="{7F2FBA18-2E0E-1D44-8045-08996F499558}"/>
              </a:ext>
            </a:extLst>
          </p:cNvPr>
          <p:cNvSpPr>
            <a:spLocks noGrp="1"/>
          </p:cNvSpPr>
          <p:nvPr>
            <p:ph type="sldNum" sz="quarter" idx="15"/>
          </p:nvPr>
        </p:nvSpPr>
        <p:spPr/>
        <p:txBody>
          <a:bodyPr/>
          <a:lstStyle/>
          <a:p>
            <a:fld id="{B64FCF4A-2F3F-4397-9C44-D2344643394B}" type="slidenum">
              <a:rPr lang="fi-FI" smtClean="0"/>
              <a:pPr/>
              <a:t>58</a:t>
            </a:fld>
            <a:endParaRPr lang="fi-FI"/>
          </a:p>
        </p:txBody>
      </p:sp>
      <p:sp>
        <p:nvSpPr>
          <p:cNvPr id="5" name="Content Placeholder 4">
            <a:extLst>
              <a:ext uri="{FF2B5EF4-FFF2-40B4-BE49-F238E27FC236}">
                <a16:creationId xmlns:a16="http://schemas.microsoft.com/office/drawing/2014/main" id="{AA58F20C-E6BF-8780-546B-64DAC17D1C60}"/>
              </a:ext>
            </a:extLst>
          </p:cNvPr>
          <p:cNvSpPr>
            <a:spLocks noGrp="1"/>
          </p:cNvSpPr>
          <p:nvPr>
            <p:ph sz="quarter" idx="10"/>
          </p:nvPr>
        </p:nvSpPr>
        <p:spPr/>
        <p:txBody>
          <a:bodyPr/>
          <a:lstStyle/>
          <a:p>
            <a:pPr marL="7937" indent="0">
              <a:buNone/>
            </a:pPr>
            <a:r>
              <a:rPr lang="fi-FI"/>
              <a:t>Kiitos, että olet lukenut tämän tekoälyn lukutaito-oppaan. Arvostamme aikaa ja vaivannäköäsi, jonka olet käyttänyt tekoälyn lukutaitosi kehittämiseen. Toivomme, että sait oppaasta hyödyllistä tietoa ja inspiraatiota.
Tekoälyn hyödyntäminen sosiaali-, terveys- ja pelastustoimialoilla avaa uusia mahdollisuuksia ja tekoälyn lukutaidon kehittäminen on keskeinen askel kohti näiden mahdollisuuksien täysipainoista hyödyntämistä. Kannustamme sinua jatkamaan aiheeseen syventymistä ja käytännön kokemuksen kerryttämistä.</a:t>
            </a:r>
          </a:p>
          <a:p>
            <a:pPr marL="7937" indent="0">
              <a:buNone/>
            </a:pPr>
            <a:endParaRPr lang="fi-FI"/>
          </a:p>
          <a:p>
            <a:pPr marL="7937" indent="0">
              <a:buNone/>
            </a:pPr>
            <a:endParaRPr lang="fi-FI"/>
          </a:p>
        </p:txBody>
      </p:sp>
      <p:sp>
        <p:nvSpPr>
          <p:cNvPr id="7" name="Picture Placeholder 6">
            <a:extLst>
              <a:ext uri="{FF2B5EF4-FFF2-40B4-BE49-F238E27FC236}">
                <a16:creationId xmlns:a16="http://schemas.microsoft.com/office/drawing/2014/main" id="{3980E8A7-3660-3205-4EE2-3FF1E2B1CF7E}"/>
              </a:ext>
            </a:extLst>
          </p:cNvPr>
          <p:cNvSpPr>
            <a:spLocks noGrp="1"/>
          </p:cNvSpPr>
          <p:nvPr>
            <p:ph type="pic" sz="quarter" idx="17"/>
          </p:nvPr>
        </p:nvSpPr>
        <p:spPr>
          <a:xfrm>
            <a:off x="8191439" y="2276211"/>
            <a:ext cx="3612634" cy="3293340"/>
          </a:xfrm>
          <a:solidFill>
            <a:schemeClr val="bg1"/>
          </a:solidFill>
        </p:spPr>
        <p:txBody>
          <a:bodyPr/>
          <a:lstStyle/>
          <a:p>
            <a:r>
              <a:rPr lang="fi-FI" sz="1600"/>
              <a:t>Kysymyksien ja jatkokehitystarpeiden osalta ole yhteydessä!
</a:t>
            </a:r>
            <a:r>
              <a:rPr lang="fi-FI" sz="1600" b="1"/>
              <a:t>Roni Kiuru​</a:t>
            </a:r>
          </a:p>
          <a:p>
            <a:pPr marL="0" indent="0">
              <a:spcBef>
                <a:spcPts val="400"/>
              </a:spcBef>
              <a:buNone/>
            </a:pPr>
            <a:r>
              <a:rPr lang="fi-FI" sz="1400" noProof="0" err="1"/>
              <a:t>Sales</a:t>
            </a:r>
            <a:r>
              <a:rPr lang="fi-FI" sz="1400" noProof="0"/>
              <a:t> </a:t>
            </a:r>
            <a:r>
              <a:rPr lang="fi-FI" sz="1400" noProof="0" err="1"/>
              <a:t>Executive</a:t>
            </a:r>
            <a:r>
              <a:rPr lang="fi-FI" sz="1400" noProof="0"/>
              <a:t>​</a:t>
            </a:r>
            <a:br>
              <a:rPr lang="fi-FI" sz="1400" noProof="0"/>
            </a:br>
            <a:r>
              <a:rPr lang="fi-FI" sz="1400" noProof="0" err="1"/>
              <a:t>roni.kiuru@gofore.com</a:t>
            </a:r>
            <a:r>
              <a:rPr lang="fi-FI" sz="1400" noProof="0"/>
              <a:t>​</a:t>
            </a:r>
            <a:br>
              <a:rPr lang="fi-FI" sz="1400" noProof="0"/>
            </a:br>
            <a:r>
              <a:rPr lang="fi-FI" sz="1400" noProof="0"/>
              <a:t>+358400272052​</a:t>
            </a:r>
          </a:p>
          <a:p>
            <a:pPr marL="0" indent="0">
              <a:spcBef>
                <a:spcPts val="400"/>
              </a:spcBef>
              <a:buNone/>
            </a:pPr>
            <a:r>
              <a:rPr lang="fi-FI" sz="1400" noProof="0" err="1"/>
              <a:t>https</a:t>
            </a:r>
            <a:r>
              <a:rPr lang="fi-FI" sz="1400" noProof="0"/>
              <a:t>://</a:t>
            </a:r>
            <a:r>
              <a:rPr lang="fi-FI" sz="1400" noProof="0" err="1"/>
              <a:t>gofore.com</a:t>
            </a:r>
            <a:r>
              <a:rPr lang="fi-FI" sz="1400" noProof="0"/>
              <a:t>/</a:t>
            </a:r>
            <a:endParaRPr lang="en-US" sz="1200"/>
          </a:p>
        </p:txBody>
      </p:sp>
    </p:spTree>
    <p:extLst>
      <p:ext uri="{BB962C8B-B14F-4D97-AF65-F5344CB8AC3E}">
        <p14:creationId xmlns:p14="http://schemas.microsoft.com/office/powerpoint/2010/main" val="27976080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90018-B3B2-0D31-2D0F-7E1E42EDF60C}"/>
              </a:ext>
            </a:extLst>
          </p:cNvPr>
          <p:cNvSpPr>
            <a:spLocks noGrp="1"/>
          </p:cNvSpPr>
          <p:nvPr>
            <p:ph type="title"/>
          </p:nvPr>
        </p:nvSpPr>
        <p:spPr/>
        <p:txBody>
          <a:bodyPr/>
          <a:lstStyle/>
          <a:p>
            <a:r>
              <a:rPr lang="fi-FI"/>
              <a:t>Lisämateriaaleja</a:t>
            </a:r>
            <a:endParaRPr lang="en-US"/>
          </a:p>
        </p:txBody>
      </p:sp>
      <p:graphicFrame>
        <p:nvGraphicFramePr>
          <p:cNvPr id="7" name="Content Placeholder 6">
            <a:extLst>
              <a:ext uri="{FF2B5EF4-FFF2-40B4-BE49-F238E27FC236}">
                <a16:creationId xmlns:a16="http://schemas.microsoft.com/office/drawing/2014/main" id="{D21BBF01-70A2-A59D-9484-728F10F76889}"/>
              </a:ext>
            </a:extLst>
          </p:cNvPr>
          <p:cNvGraphicFramePr>
            <a:graphicFrameLocks noGrp="1"/>
          </p:cNvGraphicFramePr>
          <p:nvPr>
            <p:ph sz="quarter" idx="10"/>
            <p:extLst>
              <p:ext uri="{D42A27DB-BD31-4B8C-83A1-F6EECF244321}">
                <p14:modId xmlns:p14="http://schemas.microsoft.com/office/powerpoint/2010/main" val="1395792999"/>
              </p:ext>
            </p:extLst>
          </p:nvPr>
        </p:nvGraphicFramePr>
        <p:xfrm>
          <a:off x="4295775" y="2349317"/>
          <a:ext cx="7210256" cy="3687909"/>
        </p:xfrm>
        <a:graphic>
          <a:graphicData uri="http://schemas.openxmlformats.org/drawingml/2006/table">
            <a:tbl>
              <a:tblPr firstRow="1" bandRow="1">
                <a:tableStyleId>{7E9639D4-E3E2-4D34-9284-5A2195B3D0D7}</a:tableStyleId>
              </a:tblPr>
              <a:tblGrid>
                <a:gridCol w="3135080">
                  <a:extLst>
                    <a:ext uri="{9D8B030D-6E8A-4147-A177-3AD203B41FA5}">
                      <a16:colId xmlns:a16="http://schemas.microsoft.com/office/drawing/2014/main" val="3227588482"/>
                    </a:ext>
                  </a:extLst>
                </a:gridCol>
                <a:gridCol w="4075176">
                  <a:extLst>
                    <a:ext uri="{9D8B030D-6E8A-4147-A177-3AD203B41FA5}">
                      <a16:colId xmlns:a16="http://schemas.microsoft.com/office/drawing/2014/main" val="4231262644"/>
                    </a:ext>
                  </a:extLst>
                </a:gridCol>
              </a:tblGrid>
              <a:tr h="354694">
                <a:tc>
                  <a:txBody>
                    <a:bodyPr/>
                    <a:lstStyle/>
                    <a:p>
                      <a:r>
                        <a:rPr lang="fi-FI" sz="1400" noProof="0">
                          <a:solidFill>
                            <a:schemeClr val="tx1"/>
                          </a:solidFill>
                        </a:rPr>
                        <a:t>Materiaali</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B1B8"/>
                      </a:solidFill>
                      <a:prstDash val="solid"/>
                      <a:round/>
                      <a:headEnd type="none" w="med" len="med"/>
                      <a:tailEnd type="none" w="med" len="med"/>
                    </a:lnB>
                    <a:solidFill>
                      <a:srgbClr val="F0F5F5"/>
                    </a:solidFill>
                  </a:tcPr>
                </a:tc>
                <a:tc>
                  <a:txBody>
                    <a:bodyPr/>
                    <a:lstStyle/>
                    <a:p>
                      <a:r>
                        <a:rPr lang="fi-FI" sz="1400" noProof="0">
                          <a:solidFill>
                            <a:schemeClr val="tx1"/>
                          </a:solidFill>
                        </a:rPr>
                        <a:t>Linkki</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B1B8"/>
                      </a:solidFill>
                      <a:prstDash val="solid"/>
                      <a:round/>
                      <a:headEnd type="none" w="med" len="med"/>
                      <a:tailEnd type="none" w="med" len="med"/>
                    </a:lnB>
                    <a:solidFill>
                      <a:srgbClr val="F0F5F5"/>
                    </a:solidFill>
                  </a:tcPr>
                </a:tc>
                <a:extLst>
                  <a:ext uri="{0D108BD9-81ED-4DB2-BD59-A6C34878D82A}">
                    <a16:rowId xmlns:a16="http://schemas.microsoft.com/office/drawing/2014/main" val="3442856601"/>
                  </a:ext>
                </a:extLst>
              </a:tr>
              <a:tr h="563889">
                <a:tc>
                  <a:txBody>
                    <a:bodyPr/>
                    <a:lstStyle/>
                    <a:p>
                      <a:r>
                        <a:rPr lang="fi-FI" sz="1400"/>
                        <a:t>Tekoälyn etiikka –kurssi</a:t>
                      </a:r>
                      <a:endParaRPr lang="en-US"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2B1B8"/>
                      </a:solidFill>
                      <a:prstDash val="solid"/>
                      <a:round/>
                      <a:headEnd type="none" w="med" len="med"/>
                      <a:tailEnd type="none" w="med" len="med"/>
                    </a:lnT>
                    <a:lnB w="12700" cap="flat" cmpd="sng" algn="ctr">
                      <a:solidFill>
                        <a:srgbClr val="92B1B8"/>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a:hlinkClick r:id="rId3"/>
                        </a:rPr>
                        <a:t>https://ethics-of-ai.mooc.fi/fi/</a:t>
                      </a:r>
                      <a:endParaRPr lang="fi-FI"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2B1B8"/>
                      </a:solidFill>
                      <a:prstDash val="solid"/>
                      <a:round/>
                      <a:headEnd type="none" w="med" len="med"/>
                      <a:tailEnd type="none" w="med" len="med"/>
                    </a:lnT>
                    <a:lnB w="12700" cap="flat" cmpd="sng" algn="ctr">
                      <a:solidFill>
                        <a:srgbClr val="92B1B8"/>
                      </a:solidFill>
                      <a:prstDash val="solid"/>
                      <a:round/>
                      <a:headEnd type="none" w="med" len="med"/>
                      <a:tailEnd type="none" w="med" len="med"/>
                    </a:lnB>
                  </a:tcPr>
                </a:tc>
                <a:extLst>
                  <a:ext uri="{0D108BD9-81ED-4DB2-BD59-A6C34878D82A}">
                    <a16:rowId xmlns:a16="http://schemas.microsoft.com/office/drawing/2014/main" val="9210136"/>
                  </a:ext>
                </a:extLst>
              </a:tr>
              <a:tr h="563889">
                <a:tc>
                  <a:txBody>
                    <a:bodyPr/>
                    <a:lstStyle/>
                    <a:p>
                      <a:r>
                        <a:rPr lang="fi-FI" sz="1400" err="1"/>
                        <a:t>Elements</a:t>
                      </a:r>
                      <a:r>
                        <a:rPr lang="fi-FI" sz="1400"/>
                        <a:t> of AI (Tekoälyn perusteet) –kurssi </a:t>
                      </a:r>
                      <a:endParaRPr lang="en-US"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2B1B8"/>
                      </a:solidFill>
                      <a:prstDash val="solid"/>
                      <a:round/>
                      <a:headEnd type="none" w="med" len="med"/>
                      <a:tailEnd type="none" w="med" len="med"/>
                    </a:lnT>
                    <a:lnB w="12700" cap="flat" cmpd="sng" algn="ctr">
                      <a:solidFill>
                        <a:srgbClr val="92B1B8"/>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a:hlinkClick r:id="rId4"/>
                        </a:rPr>
                        <a:t>https://www.elementsofai.com/fi/</a:t>
                      </a:r>
                      <a:endParaRPr lang="fi-FI"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2B1B8"/>
                      </a:solidFill>
                      <a:prstDash val="solid"/>
                      <a:round/>
                      <a:headEnd type="none" w="med" len="med"/>
                      <a:tailEnd type="none" w="med" len="med"/>
                    </a:lnT>
                    <a:lnB w="12700" cap="flat" cmpd="sng" algn="ctr">
                      <a:solidFill>
                        <a:srgbClr val="92B1B8"/>
                      </a:solidFill>
                      <a:prstDash val="solid"/>
                      <a:round/>
                      <a:headEnd type="none" w="med" len="med"/>
                      <a:tailEnd type="none" w="med" len="med"/>
                    </a:lnB>
                  </a:tcPr>
                </a:tc>
                <a:extLst>
                  <a:ext uri="{0D108BD9-81ED-4DB2-BD59-A6C34878D82A}">
                    <a16:rowId xmlns:a16="http://schemas.microsoft.com/office/drawing/2014/main" val="3597900003"/>
                  </a:ext>
                </a:extLst>
              </a:tr>
              <a:tr h="910028">
                <a:tc>
                  <a:txBody>
                    <a:bodyPr/>
                    <a:lstStyle/>
                    <a:p>
                      <a:r>
                        <a:rPr lang="fi-FI" sz="1400" spc="-30" noProof="0">
                          <a:solidFill>
                            <a:schemeClr val="tx1"/>
                          </a:solidFill>
                        </a:rPr>
                        <a:t>EU:n tekoälyä käsittelevä korkean tason asiantuntijaryhmän listaamat eettisen tekoälyn käytön periaatteet</a:t>
                      </a:r>
                      <a:endParaRPr lang="en-US"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2B1B8"/>
                      </a:solidFill>
                      <a:prstDash val="solid"/>
                      <a:round/>
                      <a:headEnd type="none" w="med" len="med"/>
                      <a:tailEnd type="none" w="med" len="med"/>
                    </a:lnT>
                    <a:lnB w="12700" cap="flat" cmpd="sng" algn="ctr">
                      <a:solidFill>
                        <a:srgbClr val="92B1B8"/>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400" spc="-30" noProof="0">
                          <a:solidFill>
                            <a:schemeClr val="tx1"/>
                          </a:solidFill>
                          <a:hlinkClick r:id="rId5"/>
                        </a:rPr>
                        <a:t>https://www.europarl.europa.eu/meetdocs/2014_2019/plmrep/COMMITTEES/JURI/DV/2019/11-06/Ethics-guidelines-AI_FI.pdf</a:t>
                      </a:r>
                      <a:endParaRPr lang="fi-FI" sz="1400" spc="-30" noProof="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2B1B8"/>
                      </a:solidFill>
                      <a:prstDash val="solid"/>
                      <a:round/>
                      <a:headEnd type="none" w="med" len="med"/>
                      <a:tailEnd type="none" w="med" len="med"/>
                    </a:lnT>
                    <a:lnB w="12700" cap="flat" cmpd="sng" algn="ctr">
                      <a:solidFill>
                        <a:srgbClr val="92B1B8"/>
                      </a:solidFill>
                      <a:prstDash val="solid"/>
                      <a:round/>
                      <a:headEnd type="none" w="med" len="med"/>
                      <a:tailEnd type="none" w="med" len="med"/>
                    </a:lnB>
                  </a:tcPr>
                </a:tc>
                <a:extLst>
                  <a:ext uri="{0D108BD9-81ED-4DB2-BD59-A6C34878D82A}">
                    <a16:rowId xmlns:a16="http://schemas.microsoft.com/office/drawing/2014/main" val="702060391"/>
                  </a:ext>
                </a:extLst>
              </a:tr>
              <a:tr h="723394">
                <a:tc>
                  <a:txBody>
                    <a:bodyPr/>
                    <a:lstStyle/>
                    <a:p>
                      <a:r>
                        <a:rPr lang="fi-FI" sz="1400"/>
                        <a:t>Mitä tekoäly on ja mihin sitä käytetään? Euroopan Parlamentin artikkeli</a:t>
                      </a:r>
                      <a:endParaRPr lang="en-US"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2B1B8"/>
                      </a:solidFill>
                      <a:prstDash val="solid"/>
                      <a:round/>
                      <a:headEnd type="none" w="med" len="med"/>
                      <a:tailEnd type="none" w="med" len="med"/>
                    </a:lnT>
                    <a:lnB w="12700" cap="flat" cmpd="sng" algn="ctr">
                      <a:solidFill>
                        <a:srgbClr val="92B1B8"/>
                      </a:solidFill>
                      <a:prstDash val="solid"/>
                      <a:round/>
                      <a:headEnd type="none" w="med" len="med"/>
                      <a:tailEnd type="none" w="med" len="med"/>
                    </a:lnB>
                  </a:tcPr>
                </a:tc>
                <a:tc>
                  <a:txBody>
                    <a:bodyPr/>
                    <a:lstStyle/>
                    <a:p>
                      <a:r>
                        <a:rPr lang="fi-FI" sz="1400">
                          <a:hlinkClick r:id="rId6"/>
                        </a:rPr>
                        <a:t>https://www.europarl.europa.eu/pdfs/news/expert/2020/9/story/20200827STO85804/20200827STO85804_fi.pdf</a:t>
                      </a:r>
                      <a:r>
                        <a:rPr lang="fi-FI" sz="1400"/>
                        <a:t> </a:t>
                      </a:r>
                      <a:endParaRPr lang="en-US"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2B1B8"/>
                      </a:solidFill>
                      <a:prstDash val="solid"/>
                      <a:round/>
                      <a:headEnd type="none" w="med" len="med"/>
                      <a:tailEnd type="none" w="med" len="med"/>
                    </a:lnT>
                    <a:lnB w="12700" cap="flat" cmpd="sng" algn="ctr">
                      <a:solidFill>
                        <a:srgbClr val="92B1B8"/>
                      </a:solidFill>
                      <a:prstDash val="solid"/>
                      <a:round/>
                      <a:headEnd type="none" w="med" len="med"/>
                      <a:tailEnd type="none" w="med" len="med"/>
                    </a:lnB>
                  </a:tcPr>
                </a:tc>
                <a:extLst>
                  <a:ext uri="{0D108BD9-81ED-4DB2-BD59-A6C34878D82A}">
                    <a16:rowId xmlns:a16="http://schemas.microsoft.com/office/drawing/2014/main" val="2741887137"/>
                  </a:ext>
                </a:extLst>
              </a:tr>
              <a:tr h="563889">
                <a:tc>
                  <a:txBody>
                    <a:bodyPr/>
                    <a:lstStyle/>
                    <a:p>
                      <a:endParaRPr lang="en-US"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2B1B8"/>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2B1B8"/>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212533065"/>
                  </a:ext>
                </a:extLst>
              </a:tr>
            </a:tbl>
          </a:graphicData>
        </a:graphic>
      </p:graphicFrame>
      <p:sp>
        <p:nvSpPr>
          <p:cNvPr id="4" name="Slide Number Placeholder 3">
            <a:extLst>
              <a:ext uri="{FF2B5EF4-FFF2-40B4-BE49-F238E27FC236}">
                <a16:creationId xmlns:a16="http://schemas.microsoft.com/office/drawing/2014/main" id="{832D93C9-2FA9-8571-799E-1BEE4D5BD8A0}"/>
              </a:ext>
            </a:extLst>
          </p:cNvPr>
          <p:cNvSpPr>
            <a:spLocks noGrp="1"/>
          </p:cNvSpPr>
          <p:nvPr>
            <p:ph type="sldNum" sz="quarter" idx="16"/>
          </p:nvPr>
        </p:nvSpPr>
        <p:spPr/>
        <p:txBody>
          <a:bodyPr/>
          <a:lstStyle/>
          <a:p>
            <a:fld id="{B64FCF4A-2F3F-4397-9C44-D2344643394B}" type="slidenum">
              <a:rPr lang="fi-FI" smtClean="0"/>
              <a:pPr/>
              <a:t>59</a:t>
            </a:fld>
            <a:endParaRPr lang="fi-FI"/>
          </a:p>
        </p:txBody>
      </p:sp>
      <p:sp>
        <p:nvSpPr>
          <p:cNvPr id="5" name="Text Placeholder 4">
            <a:extLst>
              <a:ext uri="{FF2B5EF4-FFF2-40B4-BE49-F238E27FC236}">
                <a16:creationId xmlns:a16="http://schemas.microsoft.com/office/drawing/2014/main" id="{244DB37E-3960-2E34-E35E-75A4043547E4}"/>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00E13BED-9E33-521C-6DFF-23D64FC14B66}"/>
              </a:ext>
            </a:extLst>
          </p:cNvPr>
          <p:cNvSpPr>
            <a:spLocks noGrp="1"/>
          </p:cNvSpPr>
          <p:nvPr>
            <p:ph type="body" sz="quarter" idx="21"/>
          </p:nvPr>
        </p:nvSpPr>
        <p:spPr/>
        <p:txBody>
          <a:bodyPr/>
          <a:lstStyle/>
          <a:p>
            <a:r>
              <a:rPr lang="fi-FI"/>
              <a:t>Mikäli haluat tutustua aiheeseen itsenäisesti syvällisemmin, voit aloittaa seuraavista materiaaleista.</a:t>
            </a:r>
          </a:p>
        </p:txBody>
      </p:sp>
    </p:spTree>
    <p:extLst>
      <p:ext uri="{BB962C8B-B14F-4D97-AF65-F5344CB8AC3E}">
        <p14:creationId xmlns:p14="http://schemas.microsoft.com/office/powerpoint/2010/main" val="54298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32C95-A951-EB34-5845-9AB2C4AB65F2}"/>
              </a:ext>
            </a:extLst>
          </p:cNvPr>
          <p:cNvSpPr>
            <a:spLocks noGrp="1"/>
          </p:cNvSpPr>
          <p:nvPr>
            <p:ph type="title"/>
          </p:nvPr>
        </p:nvSpPr>
        <p:spPr/>
        <p:txBody>
          <a:bodyPr/>
          <a:lstStyle/>
          <a:p>
            <a:r>
              <a:rPr lang="fi-FI"/>
              <a:t>Miksi tekoälyn lukutaito on tärkeää?</a:t>
            </a:r>
          </a:p>
        </p:txBody>
      </p:sp>
      <p:sp>
        <p:nvSpPr>
          <p:cNvPr id="3" name="Text Placeholder 2">
            <a:extLst>
              <a:ext uri="{FF2B5EF4-FFF2-40B4-BE49-F238E27FC236}">
                <a16:creationId xmlns:a16="http://schemas.microsoft.com/office/drawing/2014/main" id="{8FB6721B-01F7-2F85-24E7-087A4B9F1C4D}"/>
              </a:ext>
            </a:extLst>
          </p:cNvPr>
          <p:cNvSpPr>
            <a:spLocks noGrp="1"/>
          </p:cNvSpPr>
          <p:nvPr>
            <p:ph type="body" sz="quarter" idx="13"/>
          </p:nvPr>
        </p:nvSpPr>
        <p:spPr/>
        <p:txBody>
          <a:bodyPr/>
          <a:lstStyle/>
          <a:p>
            <a:r>
              <a:rPr lang="fi-FI"/>
              <a:t>1. Johdanto</a:t>
            </a:r>
          </a:p>
        </p:txBody>
      </p:sp>
      <p:sp>
        <p:nvSpPr>
          <p:cNvPr id="4" name="Slide Number Placeholder 3">
            <a:extLst>
              <a:ext uri="{FF2B5EF4-FFF2-40B4-BE49-F238E27FC236}">
                <a16:creationId xmlns:a16="http://schemas.microsoft.com/office/drawing/2014/main" id="{2A105E34-D63D-82F2-6945-280F1FC61191}"/>
              </a:ext>
            </a:extLst>
          </p:cNvPr>
          <p:cNvSpPr>
            <a:spLocks noGrp="1"/>
          </p:cNvSpPr>
          <p:nvPr>
            <p:ph type="sldNum" sz="quarter" idx="15"/>
          </p:nvPr>
        </p:nvSpPr>
        <p:spPr/>
        <p:txBody>
          <a:bodyPr/>
          <a:lstStyle/>
          <a:p>
            <a:fld id="{B64FCF4A-2F3F-4397-9C44-D2344643394B}" type="slidenum">
              <a:rPr lang="fi-FI" smtClean="0"/>
              <a:pPr/>
              <a:t>6</a:t>
            </a:fld>
            <a:endParaRPr lang="fi-FI"/>
          </a:p>
        </p:txBody>
      </p:sp>
      <p:sp>
        <p:nvSpPr>
          <p:cNvPr id="6" name="Content Placeholder 5">
            <a:extLst>
              <a:ext uri="{FF2B5EF4-FFF2-40B4-BE49-F238E27FC236}">
                <a16:creationId xmlns:a16="http://schemas.microsoft.com/office/drawing/2014/main" id="{8D9733F5-C33C-204A-06A1-7F9310E5840A}"/>
              </a:ext>
            </a:extLst>
          </p:cNvPr>
          <p:cNvSpPr>
            <a:spLocks noGrp="1"/>
          </p:cNvSpPr>
          <p:nvPr>
            <p:ph sz="quarter" idx="10"/>
          </p:nvPr>
        </p:nvSpPr>
        <p:spPr>
          <a:xfrm>
            <a:off x="695325" y="2276211"/>
            <a:ext cx="10801350" cy="3991822"/>
          </a:xfrm>
        </p:spPr>
        <p:txBody>
          <a:bodyPr/>
          <a:lstStyle/>
          <a:p>
            <a:pPr marL="7937" indent="0">
              <a:buNone/>
            </a:pPr>
            <a:r>
              <a:rPr lang="fi-FI" sz="1600"/>
              <a:t>Tekoäly on kehittynyt merkittävästi viime vuosina ja tekoälyn käyttö yleistyy vauhdilla hyvinvointialueilla. Jatkuva kehitys avaa uusia mahdollisuuksia parantaa palveluiden laatua, tehokkuutta ja saavutettavuutta, mutta tekoälyn hyödyntäminen vaatii myös sen käyttäjiltä riittävää ymmärrystä ja osaamista. </a:t>
            </a:r>
          </a:p>
          <a:p>
            <a:pPr marL="7937" indent="0">
              <a:buNone/>
            </a:pPr>
            <a:r>
              <a:rPr lang="fi-FI" sz="1600" b="1"/>
              <a:t>Tekoälyn lukutaito </a:t>
            </a:r>
            <a:r>
              <a:rPr lang="fi-FI" sz="1600"/>
              <a:t>tarkoittaa tekoälyn toimintaperiaatteiden ja rajoitusten ymmärtämistä, kykyä arvioida tekoälyn tuottamaa tietoa sekä valmiutta käyttää tekoälyjärjestelmiä vastuullisesti ja tarkoituksenmukaisesti. EU:n tekoälysäädös velvoittaa organisaatiot varmistamaan, että henkilöstöllä on riittävä ymmärrys tekoälyjärjestelmistä, joita he käyttävät työssään. </a:t>
            </a:r>
          </a:p>
          <a:p>
            <a:pPr marL="7937" indent="0">
              <a:buNone/>
            </a:pPr>
            <a:r>
              <a:rPr lang="fi-FI" sz="1600"/>
              <a:t>Tämä opas on suunniteltu tukemaan hyvinvointialueiden työntekijöitä tekoälyn lukutaidon kehittämisessä. Opas auttaa ymmärtämään tekoälyn toimintaa ja käyttökohteita. Lisäksi oppaassa käsitellään tekoälyn käyttöön liittyviä eettisiä kysymyksiä ja sääntelyn asettamia velvoitteita. Tavoitteena on tarjota lukijalle valmiudet ymmärtää paitsi tekoälyn tarjoamat mahdollisuudet, myös sen rajoitukset ja oma vastuunsa tekoälyn käytössä. </a:t>
            </a:r>
          </a:p>
          <a:p>
            <a:pPr marL="7937" indent="0">
              <a:buNone/>
            </a:pPr>
            <a:r>
              <a:rPr lang="fi-FI" sz="1600"/>
              <a:t>Tekoälyn lukutaito on keskeinen taito hyvinvointialueiden ammattilaisille jo nyt ja sen merkitys kasvaa yhä tulevaisuudessa. Tämän oppaan avulla voit ottaa ensimmäiset askeleet tekoälyyn tutustumiseen. </a:t>
            </a:r>
          </a:p>
        </p:txBody>
      </p:sp>
    </p:spTree>
    <p:extLst>
      <p:ext uri="{BB962C8B-B14F-4D97-AF65-F5344CB8AC3E}">
        <p14:creationId xmlns:p14="http://schemas.microsoft.com/office/powerpoint/2010/main" val="42148093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C283D5-CD0A-0861-9929-BD3FE66583F0}"/>
              </a:ext>
            </a:extLst>
          </p:cNvPr>
          <p:cNvSpPr>
            <a:spLocks noGrp="1"/>
          </p:cNvSpPr>
          <p:nvPr>
            <p:ph type="body" sz="quarter" idx="10"/>
          </p:nvPr>
        </p:nvSpPr>
        <p:spPr/>
        <p:txBody>
          <a:bodyPr/>
          <a:lstStyle/>
          <a:p>
            <a:r>
              <a:rPr lang="fi-FI" sz="1200" b="1"/>
              <a:t>Roni Kiuru​</a:t>
            </a:r>
            <a:endParaRPr lang="fi-FI"/>
          </a:p>
        </p:txBody>
      </p:sp>
      <p:sp>
        <p:nvSpPr>
          <p:cNvPr id="6" name="Text Placeholder 5">
            <a:extLst>
              <a:ext uri="{FF2B5EF4-FFF2-40B4-BE49-F238E27FC236}">
                <a16:creationId xmlns:a16="http://schemas.microsoft.com/office/drawing/2014/main" id="{B0FADFBC-7866-4078-E222-CF7AB8159B60}"/>
              </a:ext>
            </a:extLst>
          </p:cNvPr>
          <p:cNvSpPr>
            <a:spLocks noGrp="1"/>
          </p:cNvSpPr>
          <p:nvPr>
            <p:ph type="body" sz="quarter" idx="11"/>
          </p:nvPr>
        </p:nvSpPr>
        <p:spPr/>
        <p:txBody>
          <a:bodyPr/>
          <a:lstStyle/>
          <a:p>
            <a:pPr marL="0" indent="0">
              <a:spcBef>
                <a:spcPts val="400"/>
              </a:spcBef>
              <a:buNone/>
            </a:pPr>
            <a:r>
              <a:rPr lang="fi-FI" sz="1000" noProof="0"/>
              <a:t>Sales Executive​</a:t>
            </a:r>
            <a:br>
              <a:rPr lang="fi-FI" sz="1000" noProof="0"/>
            </a:br>
            <a:r>
              <a:rPr lang="fi-FI" sz="1000" noProof="0"/>
              <a:t>roni.kiuru@gofore.com​</a:t>
            </a:r>
            <a:br>
              <a:rPr lang="fi-FI" sz="1000" noProof="0"/>
            </a:br>
            <a:r>
              <a:rPr lang="fi-FI" sz="1000" noProof="0"/>
              <a:t>+358400272052​</a:t>
            </a:r>
          </a:p>
          <a:p>
            <a:pPr marL="0" indent="0">
              <a:spcBef>
                <a:spcPts val="400"/>
              </a:spcBef>
              <a:buNone/>
            </a:pPr>
            <a:r>
              <a:rPr lang="fi-FI" sz="1000" noProof="0"/>
              <a:t>https://gofore.com/</a:t>
            </a:r>
            <a:endParaRPr lang="fi-FI"/>
          </a:p>
        </p:txBody>
      </p:sp>
    </p:spTree>
    <p:custDataLst>
      <p:custData r:id="rId1"/>
      <p:custData r:id="rId2"/>
    </p:custDataLst>
    <p:extLst>
      <p:ext uri="{BB962C8B-B14F-4D97-AF65-F5344CB8AC3E}">
        <p14:creationId xmlns:p14="http://schemas.microsoft.com/office/powerpoint/2010/main" val="42102407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517C0-E46A-298B-4FD4-73AF45225776}"/>
              </a:ext>
            </a:extLst>
          </p:cNvPr>
          <p:cNvSpPr>
            <a:spLocks noGrp="1"/>
          </p:cNvSpPr>
          <p:nvPr>
            <p:ph type="title"/>
          </p:nvPr>
        </p:nvSpPr>
        <p:spPr/>
        <p:txBody>
          <a:bodyPr/>
          <a:lstStyle/>
          <a:p>
            <a:r>
              <a:rPr lang="fi-FI"/>
              <a:t>Varmista saavutettavuus</a:t>
            </a:r>
          </a:p>
        </p:txBody>
      </p:sp>
      <p:sp>
        <p:nvSpPr>
          <p:cNvPr id="3" name="Text Placeholder 2">
            <a:extLst>
              <a:ext uri="{FF2B5EF4-FFF2-40B4-BE49-F238E27FC236}">
                <a16:creationId xmlns:a16="http://schemas.microsoft.com/office/drawing/2014/main" id="{242777DB-438A-22C0-389C-1BEDC541344F}"/>
              </a:ext>
            </a:extLst>
          </p:cNvPr>
          <p:cNvSpPr>
            <a:spLocks noGrp="1"/>
          </p:cNvSpPr>
          <p:nvPr>
            <p:ph type="body" sz="quarter" idx="13"/>
          </p:nvPr>
        </p:nvSpPr>
        <p:spPr/>
        <p:txBody>
          <a:bodyPr/>
          <a:lstStyle/>
          <a:p>
            <a:r>
              <a:rPr lang="fi-FI"/>
              <a:t>muokkausohjeet</a:t>
            </a:r>
          </a:p>
        </p:txBody>
      </p:sp>
      <p:sp>
        <p:nvSpPr>
          <p:cNvPr id="10" name="Content Placeholder 9">
            <a:extLst>
              <a:ext uri="{FF2B5EF4-FFF2-40B4-BE49-F238E27FC236}">
                <a16:creationId xmlns:a16="http://schemas.microsoft.com/office/drawing/2014/main" id="{5C86AFDC-2322-9B1E-F8F2-A2B4253DD83B}"/>
              </a:ext>
            </a:extLst>
          </p:cNvPr>
          <p:cNvSpPr>
            <a:spLocks noGrp="1"/>
          </p:cNvSpPr>
          <p:nvPr>
            <p:ph sz="quarter" idx="10"/>
          </p:nvPr>
        </p:nvSpPr>
        <p:spPr>
          <a:xfrm>
            <a:off x="695326" y="2008925"/>
            <a:ext cx="8331942" cy="3991822"/>
          </a:xfrm>
        </p:spPr>
        <p:txBody>
          <a:bodyPr/>
          <a:lstStyle/>
          <a:p>
            <a:r>
              <a:rPr lang="fi-FI"/>
              <a:t>Käytä valmiita diapohjia. Kirjoita kullekin dialle sen sisältöä kuvaava otsikko sille varattuun tekstilaatikkoon.</a:t>
            </a:r>
          </a:p>
          <a:p>
            <a:r>
              <a:rPr lang="fi-FI"/>
              <a:t>Kirjoita jokaiselle kuvalle tekstivastine. Jos kuva on kuvituskuva eikä sillä viestitä mitään informaatiota, kuvan voi merkitä koristeelliseksi (Mark as </a:t>
            </a:r>
            <a:r>
              <a:rPr lang="fi-FI" err="1"/>
              <a:t>Decorative</a:t>
            </a:r>
            <a:r>
              <a:rPr lang="fi-FI"/>
              <a:t>). </a:t>
            </a:r>
          </a:p>
          <a:p>
            <a:r>
              <a:rPr lang="fi-FI"/>
              <a:t>Käytä sellaisia väriyhdistelmiä, jotka erottuvat riittävän hyvin, eli niillä on riittävä värikontrasti.</a:t>
            </a:r>
          </a:p>
          <a:p>
            <a:r>
              <a:rPr lang="fi-FI"/>
              <a:t>Tarkista lisäämiesi diojen saavutettavuus käyttämällä PowerPointin helppokäyttöisyyden tarkistustyökalua (</a:t>
            </a:r>
            <a:r>
              <a:rPr lang="fi-FI" err="1"/>
              <a:t>Review</a:t>
            </a:r>
            <a:r>
              <a:rPr lang="fi-FI"/>
              <a:t> </a:t>
            </a:r>
            <a:r>
              <a:rPr lang="fi-FI">
                <a:sym typeface="Wingdings" panose="05000000000000000000" pitchFamily="2" charset="2"/>
              </a:rPr>
              <a:t> </a:t>
            </a:r>
            <a:r>
              <a:rPr lang="fi-FI" err="1">
                <a:sym typeface="Wingdings" panose="05000000000000000000" pitchFamily="2" charset="2"/>
              </a:rPr>
              <a:t>Check</a:t>
            </a:r>
            <a:r>
              <a:rPr lang="fi-FI">
                <a:sym typeface="Wingdings" panose="05000000000000000000" pitchFamily="2" charset="2"/>
              </a:rPr>
              <a:t> </a:t>
            </a:r>
            <a:r>
              <a:rPr lang="fi-FI"/>
              <a:t>Accessibility). Korjaa tarvittaessa työkalun havaitsemat puutteet.</a:t>
            </a:r>
          </a:p>
          <a:p>
            <a:r>
              <a:rPr lang="fi-FI"/>
              <a:t>Kun luot PowerPoint-tiedostosta PDF-tiedoston, tee se Vie- (</a:t>
            </a:r>
            <a:r>
              <a:rPr lang="fi-FI" err="1"/>
              <a:t>Export</a:t>
            </a:r>
            <a:r>
              <a:rPr lang="fi-FI"/>
              <a:t>) tai Tallenna nimellä (</a:t>
            </a:r>
            <a:r>
              <a:rPr lang="fi-FI" err="1"/>
              <a:t>Save</a:t>
            </a:r>
            <a:r>
              <a:rPr lang="fi-FI"/>
              <a:t> A Copy) –toiminnon avulla. Älä käytä Tulosta (</a:t>
            </a:r>
            <a:r>
              <a:rPr lang="fi-FI" err="1"/>
              <a:t>Print</a:t>
            </a:r>
            <a:r>
              <a:rPr lang="fi-FI"/>
              <a:t>) -toimintoa.</a:t>
            </a:r>
          </a:p>
        </p:txBody>
      </p:sp>
      <p:sp>
        <p:nvSpPr>
          <p:cNvPr id="8" name="Slide Number Placeholder 7">
            <a:extLst>
              <a:ext uri="{FF2B5EF4-FFF2-40B4-BE49-F238E27FC236}">
                <a16:creationId xmlns:a16="http://schemas.microsoft.com/office/drawing/2014/main" id="{1AE99589-23CB-B595-7F93-08753B5034CC}"/>
              </a:ext>
            </a:extLst>
          </p:cNvPr>
          <p:cNvSpPr>
            <a:spLocks noGrp="1"/>
          </p:cNvSpPr>
          <p:nvPr>
            <p:ph type="sldNum" sz="quarter" idx="15"/>
          </p:nvPr>
        </p:nvSpPr>
        <p:spPr/>
        <p:txBody>
          <a:bodyPr/>
          <a:lstStyle/>
          <a:p>
            <a:fld id="{B64FCF4A-2F3F-4397-9C44-D2344643394B}" type="slidenum">
              <a:rPr lang="fi-FI" smtClean="0"/>
              <a:pPr/>
              <a:t>61</a:t>
            </a:fld>
            <a:endParaRPr lang="fi-FI"/>
          </a:p>
        </p:txBody>
      </p:sp>
    </p:spTree>
    <p:extLst>
      <p:ext uri="{BB962C8B-B14F-4D97-AF65-F5344CB8AC3E}">
        <p14:creationId xmlns:p14="http://schemas.microsoft.com/office/powerpoint/2010/main" val="21285971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94937A-6F66-8D1B-4268-370A60E62371}"/>
              </a:ext>
            </a:extLst>
          </p:cNvPr>
          <p:cNvSpPr>
            <a:spLocks noGrp="1"/>
          </p:cNvSpPr>
          <p:nvPr>
            <p:ph type="title"/>
          </p:nvPr>
        </p:nvSpPr>
        <p:spPr/>
        <p:txBody>
          <a:bodyPr/>
          <a:lstStyle/>
          <a:p>
            <a:r>
              <a:rPr lang="fi-FI"/>
              <a:t>Käytä värejä, joilla on riittävä kontrasti</a:t>
            </a:r>
          </a:p>
        </p:txBody>
      </p:sp>
      <p:sp>
        <p:nvSpPr>
          <p:cNvPr id="3" name="Text Placeholder 2">
            <a:extLst>
              <a:ext uri="{FF2B5EF4-FFF2-40B4-BE49-F238E27FC236}">
                <a16:creationId xmlns:a16="http://schemas.microsoft.com/office/drawing/2014/main" id="{78F09D87-21AE-DD85-84EC-EB9DE8A46CED}"/>
              </a:ext>
            </a:extLst>
          </p:cNvPr>
          <p:cNvSpPr>
            <a:spLocks noGrp="1"/>
          </p:cNvSpPr>
          <p:nvPr>
            <p:ph type="body" sz="quarter" idx="13"/>
          </p:nvPr>
        </p:nvSpPr>
        <p:spPr/>
        <p:txBody>
          <a:bodyPr/>
          <a:lstStyle/>
          <a:p>
            <a:r>
              <a:rPr lang="fi-FI"/>
              <a:t>muokkausohjeet</a:t>
            </a:r>
          </a:p>
        </p:txBody>
      </p:sp>
      <p:sp>
        <p:nvSpPr>
          <p:cNvPr id="5" name="Slide Number Placeholder 4">
            <a:extLst>
              <a:ext uri="{FF2B5EF4-FFF2-40B4-BE49-F238E27FC236}">
                <a16:creationId xmlns:a16="http://schemas.microsoft.com/office/drawing/2014/main" id="{EBEAD8DC-F465-F3AC-D271-84B0A1974E0D}"/>
              </a:ext>
              <a:ext uri="{C183D7F6-B498-43B3-948B-1728B52AA6E4}">
                <adec:decorative xmlns:adec="http://schemas.microsoft.com/office/drawing/2017/decorative" val="1"/>
              </a:ext>
            </a:extLst>
          </p:cNvPr>
          <p:cNvSpPr>
            <a:spLocks noGrp="1"/>
          </p:cNvSpPr>
          <p:nvPr>
            <p:ph type="sldNum" sz="quarter" idx="16"/>
          </p:nvPr>
        </p:nvSpPr>
        <p:spPr/>
        <p:txBody>
          <a:bodyPr/>
          <a:lstStyle/>
          <a:p>
            <a:fld id="{B64FCF4A-2F3F-4397-9C44-D2344643394B}" type="slidenum">
              <a:rPr lang="fi-FI" smtClean="0"/>
              <a:pPr/>
              <a:t>62</a:t>
            </a:fld>
            <a:endParaRPr lang="fi-FI"/>
          </a:p>
        </p:txBody>
      </p:sp>
      <p:sp>
        <p:nvSpPr>
          <p:cNvPr id="14" name="TextBox 13">
            <a:extLst>
              <a:ext uri="{FF2B5EF4-FFF2-40B4-BE49-F238E27FC236}">
                <a16:creationId xmlns:a16="http://schemas.microsoft.com/office/drawing/2014/main" id="{768F27E4-4428-FB5B-160E-309E638A3867}"/>
              </a:ext>
            </a:extLst>
          </p:cNvPr>
          <p:cNvSpPr txBox="1"/>
          <p:nvPr/>
        </p:nvSpPr>
        <p:spPr>
          <a:xfrm>
            <a:off x="675005" y="1779353"/>
            <a:ext cx="6177168" cy="277200"/>
          </a:xfrm>
          <a:prstGeom prst="rect">
            <a:avLst/>
          </a:prstGeom>
          <a:noFill/>
        </p:spPr>
        <p:txBody>
          <a:bodyPr wrap="square" lIns="0" tIns="0" rIns="0" bIns="0">
            <a:spAutoFit/>
          </a:bodyPr>
          <a:lstStyle/>
          <a:p>
            <a:pPr marL="0" indent="0">
              <a:buNone/>
            </a:pPr>
            <a:r>
              <a:rPr lang="fi-FI">
                <a:latin typeface="+mj-lt"/>
              </a:rPr>
              <a:t>Valkoinen teksti tai tausta:</a:t>
            </a:r>
            <a:endParaRPr lang="fi-FI" sz="1800">
              <a:latin typeface="+mj-lt"/>
            </a:endParaRPr>
          </a:p>
        </p:txBody>
      </p:sp>
      <p:sp>
        <p:nvSpPr>
          <p:cNvPr id="16" name="Oval 15" descr="White and Dark Blue is a good combination.">
            <a:extLst>
              <a:ext uri="{FF2B5EF4-FFF2-40B4-BE49-F238E27FC236}">
                <a16:creationId xmlns:a16="http://schemas.microsoft.com/office/drawing/2014/main" id="{6F497067-9F09-9410-1FF3-505EE1220AB1}"/>
              </a:ext>
            </a:extLst>
          </p:cNvPr>
          <p:cNvSpPr/>
          <p:nvPr/>
        </p:nvSpPr>
        <p:spPr>
          <a:xfrm>
            <a:off x="695326" y="2288921"/>
            <a:ext cx="727984" cy="727984"/>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TextBox 16">
            <a:extLst>
              <a:ext uri="{FF2B5EF4-FFF2-40B4-BE49-F238E27FC236}">
                <a16:creationId xmlns:a16="http://schemas.microsoft.com/office/drawing/2014/main" id="{52FA3F71-8CF4-C423-F6C8-043020DC022D}"/>
              </a:ext>
              <a:ext uri="{C183D7F6-B498-43B3-948B-1728B52AA6E4}">
                <adec:decorative xmlns:adec="http://schemas.microsoft.com/office/drawing/2017/decorative" val="1"/>
              </a:ext>
            </a:extLst>
          </p:cNvPr>
          <p:cNvSpPr txBox="1"/>
          <p:nvPr/>
        </p:nvSpPr>
        <p:spPr>
          <a:xfrm>
            <a:off x="904461" y="2515072"/>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latin typeface="Cadiz SemiBold" pitchFamily="2" charset="77"/>
              </a:rPr>
              <a:t>Aa</a:t>
            </a:r>
          </a:p>
        </p:txBody>
      </p:sp>
      <p:sp>
        <p:nvSpPr>
          <p:cNvPr id="18" name="Oval 17">
            <a:extLst>
              <a:ext uri="{FF2B5EF4-FFF2-40B4-BE49-F238E27FC236}">
                <a16:creationId xmlns:a16="http://schemas.microsoft.com/office/drawing/2014/main" id="{72D27F2A-953D-56F3-9D73-B86C1B06A9AB}"/>
              </a:ext>
              <a:ext uri="{C183D7F6-B498-43B3-948B-1728B52AA6E4}">
                <adec:decorative xmlns:adec="http://schemas.microsoft.com/office/drawing/2017/decorative" val="1"/>
              </a:ext>
            </a:extLst>
          </p:cNvPr>
          <p:cNvSpPr/>
          <p:nvPr/>
        </p:nvSpPr>
        <p:spPr>
          <a:xfrm>
            <a:off x="1268453" y="2288037"/>
            <a:ext cx="727984" cy="7279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TextBox 18">
            <a:extLst>
              <a:ext uri="{FF2B5EF4-FFF2-40B4-BE49-F238E27FC236}">
                <a16:creationId xmlns:a16="http://schemas.microsoft.com/office/drawing/2014/main" id="{6108094E-F09F-D14C-1923-A0B7A4789CD8}"/>
              </a:ext>
              <a:ext uri="{C183D7F6-B498-43B3-948B-1728B52AA6E4}">
                <adec:decorative xmlns:adec="http://schemas.microsoft.com/office/drawing/2017/decorative" val="1"/>
              </a:ext>
            </a:extLst>
          </p:cNvPr>
          <p:cNvSpPr txBox="1"/>
          <p:nvPr/>
        </p:nvSpPr>
        <p:spPr>
          <a:xfrm>
            <a:off x="1477588" y="2514188"/>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chemeClr val="bg1"/>
                </a:solidFill>
                <a:latin typeface="Cadiz SemiBold" pitchFamily="2" charset="77"/>
              </a:rPr>
              <a:t>Aa</a:t>
            </a:r>
          </a:p>
        </p:txBody>
      </p:sp>
      <p:sp>
        <p:nvSpPr>
          <p:cNvPr id="20" name="Oval 19" descr="White and Digital Blue is not the most preferred combination, but it is still one of the best colors to use with white.">
            <a:extLst>
              <a:ext uri="{FF2B5EF4-FFF2-40B4-BE49-F238E27FC236}">
                <a16:creationId xmlns:a16="http://schemas.microsoft.com/office/drawing/2014/main" id="{7173FD10-B338-7A7D-D11C-69B9E61DF29E}"/>
              </a:ext>
            </a:extLst>
          </p:cNvPr>
          <p:cNvSpPr/>
          <p:nvPr/>
        </p:nvSpPr>
        <p:spPr>
          <a:xfrm>
            <a:off x="6392937" y="2288921"/>
            <a:ext cx="727984" cy="727984"/>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TextBox 20">
            <a:extLst>
              <a:ext uri="{FF2B5EF4-FFF2-40B4-BE49-F238E27FC236}">
                <a16:creationId xmlns:a16="http://schemas.microsoft.com/office/drawing/2014/main" id="{D031A67A-6ABE-FAB6-7AEA-0F71A29D1F46}"/>
              </a:ext>
              <a:ext uri="{C183D7F6-B498-43B3-948B-1728B52AA6E4}">
                <adec:decorative xmlns:adec="http://schemas.microsoft.com/office/drawing/2017/decorative" val="1"/>
              </a:ext>
            </a:extLst>
          </p:cNvPr>
          <p:cNvSpPr txBox="1"/>
          <p:nvPr/>
        </p:nvSpPr>
        <p:spPr>
          <a:xfrm>
            <a:off x="6602072" y="2515072"/>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chemeClr val="accent2"/>
                </a:solidFill>
                <a:latin typeface="Cadiz SemiBold" pitchFamily="2" charset="77"/>
              </a:rPr>
              <a:t>Aa</a:t>
            </a:r>
          </a:p>
        </p:txBody>
      </p:sp>
      <p:sp>
        <p:nvSpPr>
          <p:cNvPr id="22" name="Oval 21">
            <a:extLst>
              <a:ext uri="{FF2B5EF4-FFF2-40B4-BE49-F238E27FC236}">
                <a16:creationId xmlns:a16="http://schemas.microsoft.com/office/drawing/2014/main" id="{2B374890-165B-A366-F9AF-AB0900B1F032}"/>
              </a:ext>
              <a:ext uri="{C183D7F6-B498-43B3-948B-1728B52AA6E4}">
                <adec:decorative xmlns:adec="http://schemas.microsoft.com/office/drawing/2017/decorative" val="1"/>
              </a:ext>
            </a:extLst>
          </p:cNvPr>
          <p:cNvSpPr/>
          <p:nvPr/>
        </p:nvSpPr>
        <p:spPr>
          <a:xfrm>
            <a:off x="6966064" y="2288037"/>
            <a:ext cx="727984" cy="72798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TextBox 22">
            <a:extLst>
              <a:ext uri="{FF2B5EF4-FFF2-40B4-BE49-F238E27FC236}">
                <a16:creationId xmlns:a16="http://schemas.microsoft.com/office/drawing/2014/main" id="{C24E34BF-2C3B-24CB-5126-3F5DB32DE12F}"/>
              </a:ext>
              <a:ext uri="{C183D7F6-B498-43B3-948B-1728B52AA6E4}">
                <adec:decorative xmlns:adec="http://schemas.microsoft.com/office/drawing/2017/decorative" val="1"/>
              </a:ext>
            </a:extLst>
          </p:cNvPr>
          <p:cNvSpPr txBox="1"/>
          <p:nvPr/>
        </p:nvSpPr>
        <p:spPr>
          <a:xfrm>
            <a:off x="7175199" y="2514188"/>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chemeClr val="bg1"/>
                </a:solidFill>
                <a:latin typeface="Cadiz SemiBold" pitchFamily="2" charset="77"/>
              </a:rPr>
              <a:t>Aa</a:t>
            </a:r>
          </a:p>
        </p:txBody>
      </p:sp>
      <p:sp>
        <p:nvSpPr>
          <p:cNvPr id="24" name="Oval 23" descr="White and Grey Eminence is not the most preferred combination, but it is still one of the best colors to use with white.">
            <a:extLst>
              <a:ext uri="{FF2B5EF4-FFF2-40B4-BE49-F238E27FC236}">
                <a16:creationId xmlns:a16="http://schemas.microsoft.com/office/drawing/2014/main" id="{532A471C-62D0-C6C9-E8F5-E85C868B0492}"/>
              </a:ext>
            </a:extLst>
          </p:cNvPr>
          <p:cNvSpPr/>
          <p:nvPr/>
        </p:nvSpPr>
        <p:spPr>
          <a:xfrm>
            <a:off x="7903183" y="2288037"/>
            <a:ext cx="727984" cy="727984"/>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TextBox 24">
            <a:extLst>
              <a:ext uri="{FF2B5EF4-FFF2-40B4-BE49-F238E27FC236}">
                <a16:creationId xmlns:a16="http://schemas.microsoft.com/office/drawing/2014/main" id="{DD243998-BCE7-9F87-B28D-499F9CBFC09B}"/>
              </a:ext>
              <a:ext uri="{C183D7F6-B498-43B3-948B-1728B52AA6E4}">
                <adec:decorative xmlns:adec="http://schemas.microsoft.com/office/drawing/2017/decorative" val="1"/>
              </a:ext>
            </a:extLst>
          </p:cNvPr>
          <p:cNvSpPr txBox="1"/>
          <p:nvPr/>
        </p:nvSpPr>
        <p:spPr>
          <a:xfrm>
            <a:off x="8112318" y="2514188"/>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chemeClr val="tx2"/>
                </a:solidFill>
                <a:latin typeface="Cadiz SemiBold" pitchFamily="2" charset="77"/>
              </a:rPr>
              <a:t>Aa</a:t>
            </a:r>
          </a:p>
        </p:txBody>
      </p:sp>
      <p:sp>
        <p:nvSpPr>
          <p:cNvPr id="26" name="Oval 25">
            <a:extLst>
              <a:ext uri="{FF2B5EF4-FFF2-40B4-BE49-F238E27FC236}">
                <a16:creationId xmlns:a16="http://schemas.microsoft.com/office/drawing/2014/main" id="{B481CAD4-6B4E-679C-81D2-94DC560CA375}"/>
              </a:ext>
              <a:ext uri="{C183D7F6-B498-43B3-948B-1728B52AA6E4}">
                <adec:decorative xmlns:adec="http://schemas.microsoft.com/office/drawing/2017/decorative" val="1"/>
              </a:ext>
            </a:extLst>
          </p:cNvPr>
          <p:cNvSpPr/>
          <p:nvPr/>
        </p:nvSpPr>
        <p:spPr>
          <a:xfrm>
            <a:off x="8476310" y="2287153"/>
            <a:ext cx="727984" cy="72798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TextBox 26">
            <a:extLst>
              <a:ext uri="{FF2B5EF4-FFF2-40B4-BE49-F238E27FC236}">
                <a16:creationId xmlns:a16="http://schemas.microsoft.com/office/drawing/2014/main" id="{6C2EA47C-FDF7-15E2-79F5-BC6A0D8F7E1F}"/>
              </a:ext>
              <a:ext uri="{C183D7F6-B498-43B3-948B-1728B52AA6E4}">
                <adec:decorative xmlns:adec="http://schemas.microsoft.com/office/drawing/2017/decorative" val="1"/>
              </a:ext>
            </a:extLst>
          </p:cNvPr>
          <p:cNvSpPr txBox="1"/>
          <p:nvPr/>
        </p:nvSpPr>
        <p:spPr>
          <a:xfrm>
            <a:off x="8685445" y="2513304"/>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chemeClr val="bg1"/>
                </a:solidFill>
                <a:latin typeface="Cadiz SemiBold" pitchFamily="2" charset="77"/>
              </a:rPr>
              <a:t>Aa</a:t>
            </a:r>
          </a:p>
        </p:txBody>
      </p:sp>
      <p:sp>
        <p:nvSpPr>
          <p:cNvPr id="15" name="TextBox 14">
            <a:extLst>
              <a:ext uri="{FF2B5EF4-FFF2-40B4-BE49-F238E27FC236}">
                <a16:creationId xmlns:a16="http://schemas.microsoft.com/office/drawing/2014/main" id="{6FD4D52F-D356-F53C-88F9-6535BFEB0934}"/>
              </a:ext>
            </a:extLst>
          </p:cNvPr>
          <p:cNvSpPr txBox="1"/>
          <p:nvPr/>
        </p:nvSpPr>
        <p:spPr>
          <a:xfrm>
            <a:off x="675005" y="3395254"/>
            <a:ext cx="6177168" cy="277200"/>
          </a:xfrm>
          <a:prstGeom prst="rect">
            <a:avLst/>
          </a:prstGeom>
          <a:noFill/>
        </p:spPr>
        <p:txBody>
          <a:bodyPr wrap="square" lIns="0" tIns="0" rIns="0" bIns="0">
            <a:spAutoFit/>
          </a:bodyPr>
          <a:lstStyle/>
          <a:p>
            <a:pPr marL="0" indent="0">
              <a:buNone/>
            </a:pPr>
            <a:r>
              <a:rPr lang="fi-FI">
                <a:latin typeface="+mj-lt"/>
              </a:rPr>
              <a:t>Tummansininen teksti tai tausta:</a:t>
            </a:r>
            <a:endParaRPr lang="fi-FI" sz="1800">
              <a:latin typeface="+mj-lt"/>
            </a:endParaRPr>
          </a:p>
        </p:txBody>
      </p:sp>
      <p:sp>
        <p:nvSpPr>
          <p:cNvPr id="31" name="Oval 30" descr="Dark Blue and Ruby on Rails is a good combination.">
            <a:extLst>
              <a:ext uri="{FF2B5EF4-FFF2-40B4-BE49-F238E27FC236}">
                <a16:creationId xmlns:a16="http://schemas.microsoft.com/office/drawing/2014/main" id="{E4B32E55-431D-B05B-122A-3DA01695F090}"/>
              </a:ext>
            </a:extLst>
          </p:cNvPr>
          <p:cNvSpPr/>
          <p:nvPr/>
        </p:nvSpPr>
        <p:spPr>
          <a:xfrm>
            <a:off x="695326" y="4037969"/>
            <a:ext cx="727984" cy="7279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 name="TextBox 31">
            <a:extLst>
              <a:ext uri="{FF2B5EF4-FFF2-40B4-BE49-F238E27FC236}">
                <a16:creationId xmlns:a16="http://schemas.microsoft.com/office/drawing/2014/main" id="{91D631B4-EA4D-9CAA-7425-AE223AF0A2F3}"/>
              </a:ext>
              <a:ext uri="{C183D7F6-B498-43B3-948B-1728B52AA6E4}">
                <adec:decorative xmlns:adec="http://schemas.microsoft.com/office/drawing/2017/decorative" val="1"/>
              </a:ext>
            </a:extLst>
          </p:cNvPr>
          <p:cNvSpPr txBox="1"/>
          <p:nvPr/>
        </p:nvSpPr>
        <p:spPr>
          <a:xfrm>
            <a:off x="904461" y="4264120"/>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chemeClr val="accent6"/>
                </a:solidFill>
                <a:latin typeface="Cadiz SemiBold" pitchFamily="2" charset="77"/>
              </a:rPr>
              <a:t>Aa</a:t>
            </a:r>
          </a:p>
        </p:txBody>
      </p:sp>
      <p:sp>
        <p:nvSpPr>
          <p:cNvPr id="33" name="Oval 32">
            <a:extLst>
              <a:ext uri="{FF2B5EF4-FFF2-40B4-BE49-F238E27FC236}">
                <a16:creationId xmlns:a16="http://schemas.microsoft.com/office/drawing/2014/main" id="{D9AEC539-C880-3EC6-BE57-3D455D420773}"/>
              </a:ext>
              <a:ext uri="{C183D7F6-B498-43B3-948B-1728B52AA6E4}">
                <adec:decorative xmlns:adec="http://schemas.microsoft.com/office/drawing/2017/decorative" val="1"/>
              </a:ext>
            </a:extLst>
          </p:cNvPr>
          <p:cNvSpPr/>
          <p:nvPr/>
        </p:nvSpPr>
        <p:spPr>
          <a:xfrm>
            <a:off x="1268453" y="4037085"/>
            <a:ext cx="727984" cy="72798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 name="TextBox 33">
            <a:extLst>
              <a:ext uri="{FF2B5EF4-FFF2-40B4-BE49-F238E27FC236}">
                <a16:creationId xmlns:a16="http://schemas.microsoft.com/office/drawing/2014/main" id="{557901FE-2E99-9704-B78D-7C0B128DDCC6}"/>
              </a:ext>
              <a:ext uri="{C183D7F6-B498-43B3-948B-1728B52AA6E4}">
                <adec:decorative xmlns:adec="http://schemas.microsoft.com/office/drawing/2017/decorative" val="1"/>
              </a:ext>
            </a:extLst>
          </p:cNvPr>
          <p:cNvSpPr txBox="1"/>
          <p:nvPr/>
        </p:nvSpPr>
        <p:spPr>
          <a:xfrm>
            <a:off x="1477588" y="4263236"/>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latin typeface="Cadiz SemiBold" pitchFamily="2" charset="77"/>
              </a:rPr>
              <a:t>Aa</a:t>
            </a:r>
          </a:p>
        </p:txBody>
      </p:sp>
      <p:sp>
        <p:nvSpPr>
          <p:cNvPr id="54" name="Oval 53" descr="Dark Blue and Blushing Consultant is a good combination.">
            <a:extLst>
              <a:ext uri="{FF2B5EF4-FFF2-40B4-BE49-F238E27FC236}">
                <a16:creationId xmlns:a16="http://schemas.microsoft.com/office/drawing/2014/main" id="{8DC2DD3C-F6A7-C894-15D8-BB4CFFF7DDAB}"/>
              </a:ext>
            </a:extLst>
          </p:cNvPr>
          <p:cNvSpPr/>
          <p:nvPr/>
        </p:nvSpPr>
        <p:spPr>
          <a:xfrm>
            <a:off x="2098928" y="4037744"/>
            <a:ext cx="727984" cy="7279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5" name="TextBox 54">
            <a:extLst>
              <a:ext uri="{FF2B5EF4-FFF2-40B4-BE49-F238E27FC236}">
                <a16:creationId xmlns:a16="http://schemas.microsoft.com/office/drawing/2014/main" id="{22615CDF-F4DA-7182-058C-92E5EB00F047}"/>
              </a:ext>
              <a:ext uri="{C183D7F6-B498-43B3-948B-1728B52AA6E4}">
                <adec:decorative xmlns:adec="http://schemas.microsoft.com/office/drawing/2017/decorative" val="1"/>
              </a:ext>
            </a:extLst>
          </p:cNvPr>
          <p:cNvSpPr txBox="1"/>
          <p:nvPr/>
        </p:nvSpPr>
        <p:spPr>
          <a:xfrm>
            <a:off x="2308063" y="4263895"/>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rgbClr val="FFC6DA"/>
                </a:solidFill>
                <a:latin typeface="Cadiz SemiBold" pitchFamily="2" charset="77"/>
              </a:rPr>
              <a:t>Aa</a:t>
            </a:r>
          </a:p>
        </p:txBody>
      </p:sp>
      <p:sp>
        <p:nvSpPr>
          <p:cNvPr id="56" name="Oval 55">
            <a:extLst>
              <a:ext uri="{FF2B5EF4-FFF2-40B4-BE49-F238E27FC236}">
                <a16:creationId xmlns:a16="http://schemas.microsoft.com/office/drawing/2014/main" id="{80D70FA4-57F2-B072-6A8C-ACEC17B0CDC9}"/>
              </a:ext>
              <a:ext uri="{C183D7F6-B498-43B3-948B-1728B52AA6E4}">
                <adec:decorative xmlns:adec="http://schemas.microsoft.com/office/drawing/2017/decorative" val="1"/>
              </a:ext>
            </a:extLst>
          </p:cNvPr>
          <p:cNvSpPr/>
          <p:nvPr/>
        </p:nvSpPr>
        <p:spPr>
          <a:xfrm>
            <a:off x="2672055" y="4036860"/>
            <a:ext cx="727984" cy="727984"/>
          </a:xfrm>
          <a:prstGeom prst="ellipse">
            <a:avLst/>
          </a:prstGeom>
          <a:solidFill>
            <a:srgbClr val="FFC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7" name="TextBox 56">
            <a:extLst>
              <a:ext uri="{FF2B5EF4-FFF2-40B4-BE49-F238E27FC236}">
                <a16:creationId xmlns:a16="http://schemas.microsoft.com/office/drawing/2014/main" id="{B2B0E9E9-FE0D-2888-77DF-47EBF007C7A7}"/>
              </a:ext>
              <a:ext uri="{C183D7F6-B498-43B3-948B-1728B52AA6E4}">
                <adec:decorative xmlns:adec="http://schemas.microsoft.com/office/drawing/2017/decorative" val="1"/>
              </a:ext>
            </a:extLst>
          </p:cNvPr>
          <p:cNvSpPr txBox="1"/>
          <p:nvPr/>
        </p:nvSpPr>
        <p:spPr>
          <a:xfrm>
            <a:off x="2881190" y="4263011"/>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latin typeface="Cadiz SemiBold" pitchFamily="2" charset="77"/>
              </a:rPr>
              <a:t>Aa</a:t>
            </a:r>
          </a:p>
        </p:txBody>
      </p:sp>
      <p:sp>
        <p:nvSpPr>
          <p:cNvPr id="58" name="Oval 57" descr="Dark Blue and Blueberry Milk is a good combination.">
            <a:extLst>
              <a:ext uri="{FF2B5EF4-FFF2-40B4-BE49-F238E27FC236}">
                <a16:creationId xmlns:a16="http://schemas.microsoft.com/office/drawing/2014/main" id="{053E1C58-2C1C-C725-97DB-CE53190D8438}"/>
              </a:ext>
            </a:extLst>
          </p:cNvPr>
          <p:cNvSpPr/>
          <p:nvPr/>
        </p:nvSpPr>
        <p:spPr>
          <a:xfrm>
            <a:off x="3502530" y="4045202"/>
            <a:ext cx="727984" cy="7279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9" name="TextBox 58">
            <a:extLst>
              <a:ext uri="{FF2B5EF4-FFF2-40B4-BE49-F238E27FC236}">
                <a16:creationId xmlns:a16="http://schemas.microsoft.com/office/drawing/2014/main" id="{48F89EEA-9762-EE00-E5F2-2DB508101F46}"/>
              </a:ext>
              <a:ext uri="{C183D7F6-B498-43B3-948B-1728B52AA6E4}">
                <adec:decorative xmlns:adec="http://schemas.microsoft.com/office/drawing/2017/decorative" val="1"/>
              </a:ext>
            </a:extLst>
          </p:cNvPr>
          <p:cNvSpPr txBox="1"/>
          <p:nvPr/>
        </p:nvSpPr>
        <p:spPr>
          <a:xfrm>
            <a:off x="3711665" y="4271353"/>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rgbClr val="FFEFF6"/>
                </a:solidFill>
                <a:latin typeface="Cadiz SemiBold" pitchFamily="2" charset="77"/>
              </a:rPr>
              <a:t>Aa</a:t>
            </a:r>
          </a:p>
        </p:txBody>
      </p:sp>
      <p:sp>
        <p:nvSpPr>
          <p:cNvPr id="60" name="Oval 59">
            <a:extLst>
              <a:ext uri="{FF2B5EF4-FFF2-40B4-BE49-F238E27FC236}">
                <a16:creationId xmlns:a16="http://schemas.microsoft.com/office/drawing/2014/main" id="{223631C3-99FD-0611-50E6-9AACF33FF086}"/>
              </a:ext>
              <a:ext uri="{C183D7F6-B498-43B3-948B-1728B52AA6E4}">
                <adec:decorative xmlns:adec="http://schemas.microsoft.com/office/drawing/2017/decorative" val="1"/>
              </a:ext>
            </a:extLst>
          </p:cNvPr>
          <p:cNvSpPr/>
          <p:nvPr/>
        </p:nvSpPr>
        <p:spPr>
          <a:xfrm>
            <a:off x="4075657" y="4044318"/>
            <a:ext cx="727984" cy="727984"/>
          </a:xfrm>
          <a:prstGeom prst="ellipse">
            <a:avLst/>
          </a:prstGeom>
          <a:solidFill>
            <a:srgbClr val="FFE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1" name="TextBox 60">
            <a:extLst>
              <a:ext uri="{FF2B5EF4-FFF2-40B4-BE49-F238E27FC236}">
                <a16:creationId xmlns:a16="http://schemas.microsoft.com/office/drawing/2014/main" id="{3FCF8137-0B27-A8D4-1BE7-0DB5A6E698B8}"/>
              </a:ext>
              <a:ext uri="{C183D7F6-B498-43B3-948B-1728B52AA6E4}">
                <adec:decorative xmlns:adec="http://schemas.microsoft.com/office/drawing/2017/decorative" val="1"/>
              </a:ext>
            </a:extLst>
          </p:cNvPr>
          <p:cNvSpPr txBox="1"/>
          <p:nvPr/>
        </p:nvSpPr>
        <p:spPr>
          <a:xfrm>
            <a:off x="4284792" y="4270469"/>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latin typeface="Cadiz SemiBold" pitchFamily="2" charset="77"/>
              </a:rPr>
              <a:t>Aa</a:t>
            </a:r>
          </a:p>
        </p:txBody>
      </p:sp>
      <p:sp>
        <p:nvSpPr>
          <p:cNvPr id="62" name="Oval 61" descr="Dark Blue and Salmon Byte is a good combination.">
            <a:extLst>
              <a:ext uri="{FF2B5EF4-FFF2-40B4-BE49-F238E27FC236}">
                <a16:creationId xmlns:a16="http://schemas.microsoft.com/office/drawing/2014/main" id="{CBC977CB-C988-B03B-3E84-7AC3D32BD56E}"/>
              </a:ext>
            </a:extLst>
          </p:cNvPr>
          <p:cNvSpPr/>
          <p:nvPr/>
        </p:nvSpPr>
        <p:spPr>
          <a:xfrm>
            <a:off x="6344724" y="4045427"/>
            <a:ext cx="727984" cy="7279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3" name="TextBox 62">
            <a:extLst>
              <a:ext uri="{FF2B5EF4-FFF2-40B4-BE49-F238E27FC236}">
                <a16:creationId xmlns:a16="http://schemas.microsoft.com/office/drawing/2014/main" id="{A5B317DF-14B9-2CEA-CC0D-FC22D11D2A64}"/>
              </a:ext>
              <a:ext uri="{C183D7F6-B498-43B3-948B-1728B52AA6E4}">
                <adec:decorative xmlns:adec="http://schemas.microsoft.com/office/drawing/2017/decorative" val="1"/>
              </a:ext>
            </a:extLst>
          </p:cNvPr>
          <p:cNvSpPr txBox="1"/>
          <p:nvPr/>
        </p:nvSpPr>
        <p:spPr>
          <a:xfrm>
            <a:off x="6553859" y="4271578"/>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rgbClr val="FFA471"/>
                </a:solidFill>
                <a:latin typeface="Cadiz SemiBold" pitchFamily="2" charset="77"/>
              </a:rPr>
              <a:t>Aa</a:t>
            </a:r>
          </a:p>
        </p:txBody>
      </p:sp>
      <p:sp>
        <p:nvSpPr>
          <p:cNvPr id="64" name="Oval 63">
            <a:extLst>
              <a:ext uri="{FF2B5EF4-FFF2-40B4-BE49-F238E27FC236}">
                <a16:creationId xmlns:a16="http://schemas.microsoft.com/office/drawing/2014/main" id="{CDC8F50A-26DC-376F-1001-68BF3679BD50}"/>
              </a:ext>
              <a:ext uri="{C183D7F6-B498-43B3-948B-1728B52AA6E4}">
                <adec:decorative xmlns:adec="http://schemas.microsoft.com/office/drawing/2017/decorative" val="1"/>
              </a:ext>
            </a:extLst>
          </p:cNvPr>
          <p:cNvSpPr/>
          <p:nvPr/>
        </p:nvSpPr>
        <p:spPr>
          <a:xfrm>
            <a:off x="6917851" y="4044543"/>
            <a:ext cx="727984" cy="727984"/>
          </a:xfrm>
          <a:prstGeom prst="ellipse">
            <a:avLst/>
          </a:prstGeom>
          <a:solidFill>
            <a:srgbClr val="FFA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 name="TextBox 64">
            <a:extLst>
              <a:ext uri="{FF2B5EF4-FFF2-40B4-BE49-F238E27FC236}">
                <a16:creationId xmlns:a16="http://schemas.microsoft.com/office/drawing/2014/main" id="{6C3AED05-7506-8628-EFB9-94BE04B12B5F}"/>
              </a:ext>
              <a:ext uri="{C183D7F6-B498-43B3-948B-1728B52AA6E4}">
                <adec:decorative xmlns:adec="http://schemas.microsoft.com/office/drawing/2017/decorative" val="1"/>
              </a:ext>
            </a:extLst>
          </p:cNvPr>
          <p:cNvSpPr txBox="1"/>
          <p:nvPr/>
        </p:nvSpPr>
        <p:spPr>
          <a:xfrm>
            <a:off x="7126986" y="4270694"/>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latin typeface="Cadiz SemiBold" pitchFamily="2" charset="77"/>
              </a:rPr>
              <a:t>Aa</a:t>
            </a:r>
          </a:p>
        </p:txBody>
      </p:sp>
      <p:sp>
        <p:nvSpPr>
          <p:cNvPr id="66" name="Oval 65" descr="Dark Blue and Granny Pants is a good combination.">
            <a:extLst>
              <a:ext uri="{FF2B5EF4-FFF2-40B4-BE49-F238E27FC236}">
                <a16:creationId xmlns:a16="http://schemas.microsoft.com/office/drawing/2014/main" id="{AF990580-E174-BD14-E36F-86D8F0663445}"/>
              </a:ext>
            </a:extLst>
          </p:cNvPr>
          <p:cNvSpPr/>
          <p:nvPr/>
        </p:nvSpPr>
        <p:spPr>
          <a:xfrm>
            <a:off x="7748326" y="4045202"/>
            <a:ext cx="727984" cy="7279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 name="TextBox 66">
            <a:extLst>
              <a:ext uri="{FF2B5EF4-FFF2-40B4-BE49-F238E27FC236}">
                <a16:creationId xmlns:a16="http://schemas.microsoft.com/office/drawing/2014/main" id="{5811F289-FED1-C337-FF7D-3C56C9AE3BF2}"/>
              </a:ext>
              <a:ext uri="{C183D7F6-B498-43B3-948B-1728B52AA6E4}">
                <adec:decorative xmlns:adec="http://schemas.microsoft.com/office/drawing/2017/decorative" val="1"/>
              </a:ext>
            </a:extLst>
          </p:cNvPr>
          <p:cNvSpPr txBox="1"/>
          <p:nvPr/>
        </p:nvSpPr>
        <p:spPr>
          <a:xfrm>
            <a:off x="7957461" y="4271353"/>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rgbClr val="FFE1D7"/>
                </a:solidFill>
                <a:latin typeface="Cadiz SemiBold" pitchFamily="2" charset="77"/>
              </a:rPr>
              <a:t>Aa</a:t>
            </a:r>
          </a:p>
        </p:txBody>
      </p:sp>
      <p:sp>
        <p:nvSpPr>
          <p:cNvPr id="68" name="Oval 67">
            <a:extLst>
              <a:ext uri="{FF2B5EF4-FFF2-40B4-BE49-F238E27FC236}">
                <a16:creationId xmlns:a16="http://schemas.microsoft.com/office/drawing/2014/main" id="{E0D5C662-BD9D-96B3-1518-D706C464FD4F}"/>
              </a:ext>
              <a:ext uri="{C183D7F6-B498-43B3-948B-1728B52AA6E4}">
                <adec:decorative xmlns:adec="http://schemas.microsoft.com/office/drawing/2017/decorative" val="1"/>
              </a:ext>
            </a:extLst>
          </p:cNvPr>
          <p:cNvSpPr/>
          <p:nvPr/>
        </p:nvSpPr>
        <p:spPr>
          <a:xfrm>
            <a:off x="8321453" y="4044318"/>
            <a:ext cx="727984" cy="727984"/>
          </a:xfrm>
          <a:prstGeom prst="ellipse">
            <a:avLst/>
          </a:prstGeom>
          <a:solidFill>
            <a:srgbClr val="FFE1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 name="TextBox 68">
            <a:extLst>
              <a:ext uri="{FF2B5EF4-FFF2-40B4-BE49-F238E27FC236}">
                <a16:creationId xmlns:a16="http://schemas.microsoft.com/office/drawing/2014/main" id="{2B490633-019B-E3C5-BD5B-9EA96A16CDA5}"/>
              </a:ext>
              <a:ext uri="{C183D7F6-B498-43B3-948B-1728B52AA6E4}">
                <adec:decorative xmlns:adec="http://schemas.microsoft.com/office/drawing/2017/decorative" val="1"/>
              </a:ext>
            </a:extLst>
          </p:cNvPr>
          <p:cNvSpPr txBox="1"/>
          <p:nvPr/>
        </p:nvSpPr>
        <p:spPr>
          <a:xfrm>
            <a:off x="8530588" y="4270469"/>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latin typeface="Cadiz SemiBold" pitchFamily="2" charset="77"/>
              </a:rPr>
              <a:t>Aa</a:t>
            </a:r>
          </a:p>
        </p:txBody>
      </p:sp>
      <p:sp>
        <p:nvSpPr>
          <p:cNvPr id="70" name="Oval 69" descr="Dark Blue and Incognito is a good combination.">
            <a:extLst>
              <a:ext uri="{FF2B5EF4-FFF2-40B4-BE49-F238E27FC236}">
                <a16:creationId xmlns:a16="http://schemas.microsoft.com/office/drawing/2014/main" id="{C5EFEB6D-30E2-8924-3709-BC429A38DCD2}"/>
              </a:ext>
            </a:extLst>
          </p:cNvPr>
          <p:cNvSpPr/>
          <p:nvPr/>
        </p:nvSpPr>
        <p:spPr>
          <a:xfrm>
            <a:off x="9151928" y="4052660"/>
            <a:ext cx="727984" cy="7279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 name="TextBox 70">
            <a:extLst>
              <a:ext uri="{FF2B5EF4-FFF2-40B4-BE49-F238E27FC236}">
                <a16:creationId xmlns:a16="http://schemas.microsoft.com/office/drawing/2014/main" id="{A156010C-97EB-56B2-9B57-149C6681D36C}"/>
              </a:ext>
              <a:ext uri="{C183D7F6-B498-43B3-948B-1728B52AA6E4}">
                <adec:decorative xmlns:adec="http://schemas.microsoft.com/office/drawing/2017/decorative" val="1"/>
              </a:ext>
            </a:extLst>
          </p:cNvPr>
          <p:cNvSpPr txBox="1"/>
          <p:nvPr/>
        </p:nvSpPr>
        <p:spPr>
          <a:xfrm>
            <a:off x="9361063" y="4278811"/>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rgbClr val="FAF1EF"/>
                </a:solidFill>
                <a:latin typeface="Cadiz SemiBold" pitchFamily="2" charset="77"/>
              </a:rPr>
              <a:t>Aa</a:t>
            </a:r>
          </a:p>
        </p:txBody>
      </p:sp>
      <p:sp>
        <p:nvSpPr>
          <p:cNvPr id="72" name="Oval 71">
            <a:extLst>
              <a:ext uri="{FF2B5EF4-FFF2-40B4-BE49-F238E27FC236}">
                <a16:creationId xmlns:a16="http://schemas.microsoft.com/office/drawing/2014/main" id="{51F6500A-2D08-A22D-0D96-2971C00EC8BA}"/>
              </a:ext>
              <a:ext uri="{C183D7F6-B498-43B3-948B-1728B52AA6E4}">
                <adec:decorative xmlns:adec="http://schemas.microsoft.com/office/drawing/2017/decorative" val="1"/>
              </a:ext>
            </a:extLst>
          </p:cNvPr>
          <p:cNvSpPr/>
          <p:nvPr/>
        </p:nvSpPr>
        <p:spPr>
          <a:xfrm>
            <a:off x="9725055" y="4051776"/>
            <a:ext cx="727984" cy="727984"/>
          </a:xfrm>
          <a:prstGeom prst="ellipse">
            <a:avLst/>
          </a:prstGeom>
          <a:solidFill>
            <a:srgbClr val="FAF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 name="TextBox 72">
            <a:extLst>
              <a:ext uri="{FF2B5EF4-FFF2-40B4-BE49-F238E27FC236}">
                <a16:creationId xmlns:a16="http://schemas.microsoft.com/office/drawing/2014/main" id="{89DEC78D-47EF-03E7-7FDF-E44532C89BA5}"/>
              </a:ext>
              <a:ext uri="{C183D7F6-B498-43B3-948B-1728B52AA6E4}">
                <adec:decorative xmlns:adec="http://schemas.microsoft.com/office/drawing/2017/decorative" val="1"/>
              </a:ext>
            </a:extLst>
          </p:cNvPr>
          <p:cNvSpPr txBox="1"/>
          <p:nvPr/>
        </p:nvSpPr>
        <p:spPr>
          <a:xfrm>
            <a:off x="9934190" y="4277927"/>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latin typeface="Cadiz SemiBold" pitchFamily="2" charset="77"/>
              </a:rPr>
              <a:t>Aa</a:t>
            </a:r>
          </a:p>
        </p:txBody>
      </p:sp>
      <p:sp>
        <p:nvSpPr>
          <p:cNvPr id="74" name="Oval 73" descr="Dark Blue and Code Blue is a good combination.">
            <a:extLst>
              <a:ext uri="{FF2B5EF4-FFF2-40B4-BE49-F238E27FC236}">
                <a16:creationId xmlns:a16="http://schemas.microsoft.com/office/drawing/2014/main" id="{9DEA22D5-CB55-1912-00A8-3DF9107255E4}"/>
              </a:ext>
            </a:extLst>
          </p:cNvPr>
          <p:cNvSpPr/>
          <p:nvPr/>
        </p:nvSpPr>
        <p:spPr>
          <a:xfrm>
            <a:off x="673288" y="5303552"/>
            <a:ext cx="727984" cy="7279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 name="TextBox 74">
            <a:extLst>
              <a:ext uri="{FF2B5EF4-FFF2-40B4-BE49-F238E27FC236}">
                <a16:creationId xmlns:a16="http://schemas.microsoft.com/office/drawing/2014/main" id="{1D0EACE6-8D23-26B0-04E5-CF60E076789C}"/>
              </a:ext>
              <a:ext uri="{C183D7F6-B498-43B3-948B-1728B52AA6E4}">
                <adec:decorative xmlns:adec="http://schemas.microsoft.com/office/drawing/2017/decorative" val="1"/>
              </a:ext>
            </a:extLst>
          </p:cNvPr>
          <p:cNvSpPr txBox="1"/>
          <p:nvPr/>
        </p:nvSpPr>
        <p:spPr>
          <a:xfrm>
            <a:off x="882423" y="5529703"/>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rgbClr val="43C1DF"/>
                </a:solidFill>
                <a:latin typeface="Cadiz SemiBold" pitchFamily="2" charset="77"/>
              </a:rPr>
              <a:t>Aa</a:t>
            </a:r>
          </a:p>
        </p:txBody>
      </p:sp>
      <p:sp>
        <p:nvSpPr>
          <p:cNvPr id="76" name="Oval 75">
            <a:extLst>
              <a:ext uri="{FF2B5EF4-FFF2-40B4-BE49-F238E27FC236}">
                <a16:creationId xmlns:a16="http://schemas.microsoft.com/office/drawing/2014/main" id="{C045C8DD-7C6F-0694-0765-EB53305BFA93}"/>
              </a:ext>
              <a:ext uri="{C183D7F6-B498-43B3-948B-1728B52AA6E4}">
                <adec:decorative xmlns:adec="http://schemas.microsoft.com/office/drawing/2017/decorative" val="1"/>
              </a:ext>
            </a:extLst>
          </p:cNvPr>
          <p:cNvSpPr/>
          <p:nvPr/>
        </p:nvSpPr>
        <p:spPr>
          <a:xfrm>
            <a:off x="1246415" y="5302668"/>
            <a:ext cx="727984" cy="727984"/>
          </a:xfrm>
          <a:prstGeom prst="ellipse">
            <a:avLst/>
          </a:prstGeom>
          <a:solidFill>
            <a:srgbClr val="43C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 name="TextBox 76">
            <a:extLst>
              <a:ext uri="{FF2B5EF4-FFF2-40B4-BE49-F238E27FC236}">
                <a16:creationId xmlns:a16="http://schemas.microsoft.com/office/drawing/2014/main" id="{3F4782D4-A8F5-7E64-E4DC-5ABFC8314B04}"/>
              </a:ext>
              <a:ext uri="{C183D7F6-B498-43B3-948B-1728B52AA6E4}">
                <adec:decorative xmlns:adec="http://schemas.microsoft.com/office/drawing/2017/decorative" val="1"/>
              </a:ext>
            </a:extLst>
          </p:cNvPr>
          <p:cNvSpPr txBox="1"/>
          <p:nvPr/>
        </p:nvSpPr>
        <p:spPr>
          <a:xfrm>
            <a:off x="1455550" y="5528819"/>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latin typeface="Cadiz SemiBold" pitchFamily="2" charset="77"/>
              </a:rPr>
              <a:t>Aa</a:t>
            </a:r>
          </a:p>
        </p:txBody>
      </p:sp>
      <p:sp>
        <p:nvSpPr>
          <p:cNvPr id="78" name="Oval 77" descr="Dark Blue and Mint Condition is a good combination.">
            <a:extLst>
              <a:ext uri="{FF2B5EF4-FFF2-40B4-BE49-F238E27FC236}">
                <a16:creationId xmlns:a16="http://schemas.microsoft.com/office/drawing/2014/main" id="{98ABAC2F-B930-1C68-6F48-D5485518B09E}"/>
              </a:ext>
            </a:extLst>
          </p:cNvPr>
          <p:cNvSpPr/>
          <p:nvPr/>
        </p:nvSpPr>
        <p:spPr>
          <a:xfrm>
            <a:off x="2076890" y="5303327"/>
            <a:ext cx="727984" cy="7279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 name="TextBox 78">
            <a:extLst>
              <a:ext uri="{FF2B5EF4-FFF2-40B4-BE49-F238E27FC236}">
                <a16:creationId xmlns:a16="http://schemas.microsoft.com/office/drawing/2014/main" id="{C4D0E43A-F401-4745-7828-C660BD6B97F9}"/>
              </a:ext>
              <a:ext uri="{C183D7F6-B498-43B3-948B-1728B52AA6E4}">
                <adec:decorative xmlns:adec="http://schemas.microsoft.com/office/drawing/2017/decorative" val="1"/>
              </a:ext>
            </a:extLst>
          </p:cNvPr>
          <p:cNvSpPr txBox="1"/>
          <p:nvPr/>
        </p:nvSpPr>
        <p:spPr>
          <a:xfrm>
            <a:off x="2286025" y="5529478"/>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rgbClr val="B8EAF2"/>
                </a:solidFill>
                <a:latin typeface="Cadiz SemiBold" pitchFamily="2" charset="77"/>
              </a:rPr>
              <a:t>Aa</a:t>
            </a:r>
          </a:p>
        </p:txBody>
      </p:sp>
      <p:sp>
        <p:nvSpPr>
          <p:cNvPr id="80" name="Oval 79">
            <a:extLst>
              <a:ext uri="{FF2B5EF4-FFF2-40B4-BE49-F238E27FC236}">
                <a16:creationId xmlns:a16="http://schemas.microsoft.com/office/drawing/2014/main" id="{4CA833C1-4F76-737F-A1E7-B34D3A477EC3}"/>
              </a:ext>
              <a:ext uri="{C183D7F6-B498-43B3-948B-1728B52AA6E4}">
                <adec:decorative xmlns:adec="http://schemas.microsoft.com/office/drawing/2017/decorative" val="1"/>
              </a:ext>
            </a:extLst>
          </p:cNvPr>
          <p:cNvSpPr/>
          <p:nvPr/>
        </p:nvSpPr>
        <p:spPr>
          <a:xfrm>
            <a:off x="2650017" y="5302443"/>
            <a:ext cx="727984" cy="727984"/>
          </a:xfrm>
          <a:prstGeom prst="ellipse">
            <a:avLst/>
          </a:prstGeom>
          <a:solidFill>
            <a:srgbClr val="B8EA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 name="TextBox 80">
            <a:extLst>
              <a:ext uri="{FF2B5EF4-FFF2-40B4-BE49-F238E27FC236}">
                <a16:creationId xmlns:a16="http://schemas.microsoft.com/office/drawing/2014/main" id="{C190D318-9E25-EB7C-758D-C27ED5629CB8}"/>
              </a:ext>
              <a:ext uri="{C183D7F6-B498-43B3-948B-1728B52AA6E4}">
                <adec:decorative xmlns:adec="http://schemas.microsoft.com/office/drawing/2017/decorative" val="1"/>
              </a:ext>
            </a:extLst>
          </p:cNvPr>
          <p:cNvSpPr txBox="1"/>
          <p:nvPr/>
        </p:nvSpPr>
        <p:spPr>
          <a:xfrm>
            <a:off x="2859152" y="5528594"/>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latin typeface="Cadiz SemiBold" pitchFamily="2" charset="77"/>
              </a:rPr>
              <a:t>Aa</a:t>
            </a:r>
          </a:p>
        </p:txBody>
      </p:sp>
      <p:sp>
        <p:nvSpPr>
          <p:cNvPr id="82" name="Oval 81" descr="Dark Blue and Paleface is a good combination.">
            <a:extLst>
              <a:ext uri="{FF2B5EF4-FFF2-40B4-BE49-F238E27FC236}">
                <a16:creationId xmlns:a16="http://schemas.microsoft.com/office/drawing/2014/main" id="{95CE6135-BB0C-6EC8-5EDF-007D7EA4DBFF}"/>
              </a:ext>
            </a:extLst>
          </p:cNvPr>
          <p:cNvSpPr/>
          <p:nvPr/>
        </p:nvSpPr>
        <p:spPr>
          <a:xfrm>
            <a:off x="3480492" y="5310785"/>
            <a:ext cx="727984" cy="7279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3" name="TextBox 82">
            <a:extLst>
              <a:ext uri="{FF2B5EF4-FFF2-40B4-BE49-F238E27FC236}">
                <a16:creationId xmlns:a16="http://schemas.microsoft.com/office/drawing/2014/main" id="{F0F3F68A-EE67-04C0-6BE1-165FCC600CF0}"/>
              </a:ext>
              <a:ext uri="{C183D7F6-B498-43B3-948B-1728B52AA6E4}">
                <adec:decorative xmlns:adec="http://schemas.microsoft.com/office/drawing/2017/decorative" val="1"/>
              </a:ext>
            </a:extLst>
          </p:cNvPr>
          <p:cNvSpPr txBox="1"/>
          <p:nvPr/>
        </p:nvSpPr>
        <p:spPr>
          <a:xfrm>
            <a:off x="3689627" y="5536936"/>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rgbClr val="EFFBFC"/>
                </a:solidFill>
                <a:latin typeface="Cadiz SemiBold" pitchFamily="2" charset="77"/>
              </a:rPr>
              <a:t>Aa</a:t>
            </a:r>
          </a:p>
        </p:txBody>
      </p:sp>
      <p:sp>
        <p:nvSpPr>
          <p:cNvPr id="84" name="Oval 83">
            <a:extLst>
              <a:ext uri="{FF2B5EF4-FFF2-40B4-BE49-F238E27FC236}">
                <a16:creationId xmlns:a16="http://schemas.microsoft.com/office/drawing/2014/main" id="{55635572-CF38-D4D3-A1CB-732E9697FEF8}"/>
              </a:ext>
              <a:ext uri="{C183D7F6-B498-43B3-948B-1728B52AA6E4}">
                <adec:decorative xmlns:adec="http://schemas.microsoft.com/office/drawing/2017/decorative" val="1"/>
              </a:ext>
            </a:extLst>
          </p:cNvPr>
          <p:cNvSpPr/>
          <p:nvPr/>
        </p:nvSpPr>
        <p:spPr>
          <a:xfrm>
            <a:off x="4053619" y="5309901"/>
            <a:ext cx="727984" cy="727984"/>
          </a:xfrm>
          <a:prstGeom prst="ellipse">
            <a:avLst/>
          </a:prstGeom>
          <a:solidFill>
            <a:srgbClr val="EFFB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5" name="TextBox 84">
            <a:extLst>
              <a:ext uri="{FF2B5EF4-FFF2-40B4-BE49-F238E27FC236}">
                <a16:creationId xmlns:a16="http://schemas.microsoft.com/office/drawing/2014/main" id="{06EEED01-A0CE-B91C-0DF3-5E25607CFEDB}"/>
              </a:ext>
              <a:ext uri="{C183D7F6-B498-43B3-948B-1728B52AA6E4}">
                <adec:decorative xmlns:adec="http://schemas.microsoft.com/office/drawing/2017/decorative" val="1"/>
              </a:ext>
            </a:extLst>
          </p:cNvPr>
          <p:cNvSpPr txBox="1"/>
          <p:nvPr/>
        </p:nvSpPr>
        <p:spPr>
          <a:xfrm>
            <a:off x="4262754" y="5536052"/>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latin typeface="Cadiz SemiBold" pitchFamily="2" charset="77"/>
              </a:rPr>
              <a:t>Aa</a:t>
            </a:r>
          </a:p>
        </p:txBody>
      </p:sp>
      <p:sp>
        <p:nvSpPr>
          <p:cNvPr id="86" name="Oval 85" descr="Dark Blue and Grey Area is a good combination.">
            <a:extLst>
              <a:ext uri="{FF2B5EF4-FFF2-40B4-BE49-F238E27FC236}">
                <a16:creationId xmlns:a16="http://schemas.microsoft.com/office/drawing/2014/main" id="{9722BCB4-9255-775E-7B21-BA74E6065AA8}"/>
              </a:ext>
            </a:extLst>
          </p:cNvPr>
          <p:cNvSpPr/>
          <p:nvPr/>
        </p:nvSpPr>
        <p:spPr>
          <a:xfrm>
            <a:off x="6388846" y="5302668"/>
            <a:ext cx="727984" cy="7279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7" name="TextBox 86">
            <a:extLst>
              <a:ext uri="{FF2B5EF4-FFF2-40B4-BE49-F238E27FC236}">
                <a16:creationId xmlns:a16="http://schemas.microsoft.com/office/drawing/2014/main" id="{235CAB89-938F-FDFB-BA8C-32B78317A766}"/>
              </a:ext>
              <a:ext uri="{C183D7F6-B498-43B3-948B-1728B52AA6E4}">
                <adec:decorative xmlns:adec="http://schemas.microsoft.com/office/drawing/2017/decorative" val="1"/>
              </a:ext>
            </a:extLst>
          </p:cNvPr>
          <p:cNvSpPr txBox="1"/>
          <p:nvPr/>
        </p:nvSpPr>
        <p:spPr>
          <a:xfrm>
            <a:off x="6597981" y="5528819"/>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rgbClr val="92B1B8"/>
                </a:solidFill>
                <a:latin typeface="Cadiz SemiBold" pitchFamily="2" charset="77"/>
              </a:rPr>
              <a:t>Aa</a:t>
            </a:r>
          </a:p>
        </p:txBody>
      </p:sp>
      <p:sp>
        <p:nvSpPr>
          <p:cNvPr id="88" name="Oval 87">
            <a:extLst>
              <a:ext uri="{FF2B5EF4-FFF2-40B4-BE49-F238E27FC236}">
                <a16:creationId xmlns:a16="http://schemas.microsoft.com/office/drawing/2014/main" id="{FFF3A531-83E8-2558-C306-B5A990587C33}"/>
              </a:ext>
              <a:ext uri="{C183D7F6-B498-43B3-948B-1728B52AA6E4}">
                <adec:decorative xmlns:adec="http://schemas.microsoft.com/office/drawing/2017/decorative" val="1"/>
              </a:ext>
            </a:extLst>
          </p:cNvPr>
          <p:cNvSpPr/>
          <p:nvPr/>
        </p:nvSpPr>
        <p:spPr>
          <a:xfrm>
            <a:off x="6961973" y="5301784"/>
            <a:ext cx="727984" cy="727984"/>
          </a:xfrm>
          <a:prstGeom prst="ellipse">
            <a:avLst/>
          </a:prstGeom>
          <a:solidFill>
            <a:srgbClr val="92B1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9" name="TextBox 88">
            <a:extLst>
              <a:ext uri="{FF2B5EF4-FFF2-40B4-BE49-F238E27FC236}">
                <a16:creationId xmlns:a16="http://schemas.microsoft.com/office/drawing/2014/main" id="{71F553A4-C3E4-9F58-D916-41DA9C5C5BA0}"/>
              </a:ext>
              <a:ext uri="{C183D7F6-B498-43B3-948B-1728B52AA6E4}">
                <adec:decorative xmlns:adec="http://schemas.microsoft.com/office/drawing/2017/decorative" val="1"/>
              </a:ext>
            </a:extLst>
          </p:cNvPr>
          <p:cNvSpPr txBox="1"/>
          <p:nvPr/>
        </p:nvSpPr>
        <p:spPr>
          <a:xfrm>
            <a:off x="7171108" y="5527935"/>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latin typeface="Cadiz SemiBold" pitchFamily="2" charset="77"/>
              </a:rPr>
              <a:t>Aa</a:t>
            </a:r>
          </a:p>
        </p:txBody>
      </p:sp>
      <p:sp>
        <p:nvSpPr>
          <p:cNvPr id="90" name="Oval 89" descr="Dark Blue and Light Matter is a good combination.">
            <a:extLst>
              <a:ext uri="{FF2B5EF4-FFF2-40B4-BE49-F238E27FC236}">
                <a16:creationId xmlns:a16="http://schemas.microsoft.com/office/drawing/2014/main" id="{B10D7D93-546F-A1F5-E588-2FF05B45E8ED}"/>
              </a:ext>
            </a:extLst>
          </p:cNvPr>
          <p:cNvSpPr/>
          <p:nvPr/>
        </p:nvSpPr>
        <p:spPr>
          <a:xfrm>
            <a:off x="7792448" y="5302443"/>
            <a:ext cx="727984" cy="7279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1" name="TextBox 90">
            <a:extLst>
              <a:ext uri="{FF2B5EF4-FFF2-40B4-BE49-F238E27FC236}">
                <a16:creationId xmlns:a16="http://schemas.microsoft.com/office/drawing/2014/main" id="{476DF2E4-05CF-D0B4-57B4-44689F3DC56C}"/>
              </a:ext>
              <a:ext uri="{C183D7F6-B498-43B3-948B-1728B52AA6E4}">
                <adec:decorative xmlns:adec="http://schemas.microsoft.com/office/drawing/2017/decorative" val="1"/>
              </a:ext>
            </a:extLst>
          </p:cNvPr>
          <p:cNvSpPr txBox="1"/>
          <p:nvPr/>
        </p:nvSpPr>
        <p:spPr>
          <a:xfrm>
            <a:off x="8001583" y="5528594"/>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rgbClr val="D4E2E5"/>
                </a:solidFill>
                <a:latin typeface="Cadiz SemiBold" pitchFamily="2" charset="77"/>
              </a:rPr>
              <a:t>Aa</a:t>
            </a:r>
          </a:p>
        </p:txBody>
      </p:sp>
      <p:sp>
        <p:nvSpPr>
          <p:cNvPr id="92" name="Oval 91">
            <a:extLst>
              <a:ext uri="{FF2B5EF4-FFF2-40B4-BE49-F238E27FC236}">
                <a16:creationId xmlns:a16="http://schemas.microsoft.com/office/drawing/2014/main" id="{26F235B7-05F4-6F5D-BC24-5226F986C9F6}"/>
              </a:ext>
              <a:ext uri="{C183D7F6-B498-43B3-948B-1728B52AA6E4}">
                <adec:decorative xmlns:adec="http://schemas.microsoft.com/office/drawing/2017/decorative" val="1"/>
              </a:ext>
            </a:extLst>
          </p:cNvPr>
          <p:cNvSpPr/>
          <p:nvPr/>
        </p:nvSpPr>
        <p:spPr>
          <a:xfrm>
            <a:off x="8365575" y="5301559"/>
            <a:ext cx="727984" cy="727984"/>
          </a:xfrm>
          <a:prstGeom prst="ellipse">
            <a:avLst/>
          </a:prstGeom>
          <a:solidFill>
            <a:srgbClr val="D4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3" name="TextBox 92">
            <a:extLst>
              <a:ext uri="{FF2B5EF4-FFF2-40B4-BE49-F238E27FC236}">
                <a16:creationId xmlns:a16="http://schemas.microsoft.com/office/drawing/2014/main" id="{3ACFAC0A-E115-6B21-25D8-0ED465792312}"/>
              </a:ext>
              <a:ext uri="{C183D7F6-B498-43B3-948B-1728B52AA6E4}">
                <adec:decorative xmlns:adec="http://schemas.microsoft.com/office/drawing/2017/decorative" val="1"/>
              </a:ext>
            </a:extLst>
          </p:cNvPr>
          <p:cNvSpPr txBox="1"/>
          <p:nvPr/>
        </p:nvSpPr>
        <p:spPr>
          <a:xfrm>
            <a:off x="8574710" y="5527710"/>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latin typeface="Cadiz SemiBold" pitchFamily="2" charset="77"/>
              </a:rPr>
              <a:t>Aa</a:t>
            </a:r>
          </a:p>
        </p:txBody>
      </p:sp>
      <p:sp>
        <p:nvSpPr>
          <p:cNvPr id="94" name="Oval 93" descr="Dark Blue and Silver Planet is a good combination.">
            <a:extLst>
              <a:ext uri="{FF2B5EF4-FFF2-40B4-BE49-F238E27FC236}">
                <a16:creationId xmlns:a16="http://schemas.microsoft.com/office/drawing/2014/main" id="{B0702CDE-CF01-0A04-17DF-03E65CDBB650}"/>
              </a:ext>
            </a:extLst>
          </p:cNvPr>
          <p:cNvSpPr/>
          <p:nvPr/>
        </p:nvSpPr>
        <p:spPr>
          <a:xfrm>
            <a:off x="9196050" y="5309901"/>
            <a:ext cx="727984" cy="7279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5" name="TextBox 94">
            <a:extLst>
              <a:ext uri="{FF2B5EF4-FFF2-40B4-BE49-F238E27FC236}">
                <a16:creationId xmlns:a16="http://schemas.microsoft.com/office/drawing/2014/main" id="{0B0E8045-10C8-E0ED-3F5E-81AF16C97DA7}"/>
              </a:ext>
              <a:ext uri="{C183D7F6-B498-43B3-948B-1728B52AA6E4}">
                <adec:decorative xmlns:adec="http://schemas.microsoft.com/office/drawing/2017/decorative" val="1"/>
              </a:ext>
            </a:extLst>
          </p:cNvPr>
          <p:cNvSpPr txBox="1"/>
          <p:nvPr/>
        </p:nvSpPr>
        <p:spPr>
          <a:xfrm>
            <a:off x="9405185" y="5536052"/>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solidFill>
                  <a:srgbClr val="F1F6F6"/>
                </a:solidFill>
                <a:latin typeface="Cadiz SemiBold" pitchFamily="2" charset="77"/>
              </a:rPr>
              <a:t>Aa</a:t>
            </a:r>
          </a:p>
        </p:txBody>
      </p:sp>
      <p:sp>
        <p:nvSpPr>
          <p:cNvPr id="96" name="Oval 95">
            <a:extLst>
              <a:ext uri="{FF2B5EF4-FFF2-40B4-BE49-F238E27FC236}">
                <a16:creationId xmlns:a16="http://schemas.microsoft.com/office/drawing/2014/main" id="{A0BDF120-B3DF-FD24-C181-17AEAF15D017}"/>
              </a:ext>
              <a:ext uri="{C183D7F6-B498-43B3-948B-1728B52AA6E4}">
                <adec:decorative xmlns:adec="http://schemas.microsoft.com/office/drawing/2017/decorative" val="1"/>
              </a:ext>
            </a:extLst>
          </p:cNvPr>
          <p:cNvSpPr/>
          <p:nvPr/>
        </p:nvSpPr>
        <p:spPr>
          <a:xfrm>
            <a:off x="9769177" y="5309017"/>
            <a:ext cx="727984" cy="727984"/>
          </a:xfrm>
          <a:prstGeom prst="ellipse">
            <a:avLst/>
          </a:prstGeom>
          <a:solidFill>
            <a:srgbClr val="F1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7" name="TextBox 96">
            <a:extLst>
              <a:ext uri="{FF2B5EF4-FFF2-40B4-BE49-F238E27FC236}">
                <a16:creationId xmlns:a16="http://schemas.microsoft.com/office/drawing/2014/main" id="{2CCD7C56-A9D8-758F-6BC5-F1F023D6EEE4}"/>
              </a:ext>
              <a:ext uri="{C183D7F6-B498-43B3-948B-1728B52AA6E4}">
                <adec:decorative xmlns:adec="http://schemas.microsoft.com/office/drawing/2017/decorative" val="1"/>
              </a:ext>
            </a:extLst>
          </p:cNvPr>
          <p:cNvSpPr txBox="1"/>
          <p:nvPr/>
        </p:nvSpPr>
        <p:spPr>
          <a:xfrm>
            <a:off x="9978312" y="5535168"/>
            <a:ext cx="397565" cy="276999"/>
          </a:xfrm>
          <a:prstGeom prst="rect">
            <a:avLst/>
          </a:prstGeom>
          <a:noFill/>
        </p:spPr>
        <p:txBody>
          <a:bodyPr wrap="square" lIns="0" tIns="0" rIns="0" bIns="0" rtlCol="0">
            <a:spAutoFit/>
          </a:bodyPr>
          <a:lstStyle/>
          <a:p>
            <a:pPr algn="l">
              <a:spcAft>
                <a:spcPts val="600"/>
              </a:spcAft>
              <a:buClr>
                <a:schemeClr val="accent1"/>
              </a:buClr>
              <a:buSzPct val="95000"/>
            </a:pPr>
            <a:r>
              <a:rPr lang="fi-FI" b="1" kern="800" spc="-30">
                <a:latin typeface="Cadiz SemiBold" pitchFamily="2" charset="77"/>
              </a:rPr>
              <a:t>Aa</a:t>
            </a:r>
          </a:p>
        </p:txBody>
      </p:sp>
      <p:cxnSp>
        <p:nvCxnSpPr>
          <p:cNvPr id="2" name="Straight Connector 1">
            <a:extLst>
              <a:ext uri="{FF2B5EF4-FFF2-40B4-BE49-F238E27FC236}">
                <a16:creationId xmlns:a16="http://schemas.microsoft.com/office/drawing/2014/main" id="{72472BAC-B2C7-C5D5-DFDA-70F4F44CC7A1}"/>
              </a:ext>
              <a:ext uri="{C183D7F6-B498-43B3-948B-1728B52AA6E4}">
                <adec:decorative xmlns:adec="http://schemas.microsoft.com/office/drawing/2017/decorative" val="1"/>
              </a:ext>
            </a:extLst>
          </p:cNvPr>
          <p:cNvCxnSpPr/>
          <p:nvPr/>
        </p:nvCxnSpPr>
        <p:spPr>
          <a:xfrm>
            <a:off x="2819916" y="2287153"/>
            <a:ext cx="0" cy="727984"/>
          </a:xfrm>
          <a:prstGeom prst="line">
            <a:avLst/>
          </a:prstGeom>
          <a:ln/>
        </p:spPr>
        <p:style>
          <a:lnRef idx="2">
            <a:schemeClr val="dk1"/>
          </a:lnRef>
          <a:fillRef idx="0">
            <a:schemeClr val="dk1"/>
          </a:fillRef>
          <a:effectRef idx="1">
            <a:schemeClr val="dk1"/>
          </a:effectRef>
          <a:fontRef idx="minor">
            <a:schemeClr val="tx1"/>
          </a:fontRef>
        </p:style>
      </p:cxnSp>
      <p:sp>
        <p:nvSpPr>
          <p:cNvPr id="4" name="TextBox 3">
            <a:extLst>
              <a:ext uri="{FF2B5EF4-FFF2-40B4-BE49-F238E27FC236}">
                <a16:creationId xmlns:a16="http://schemas.microsoft.com/office/drawing/2014/main" id="{090D9849-8BCD-32D7-6916-89E207A64709}"/>
              </a:ext>
            </a:extLst>
          </p:cNvPr>
          <p:cNvSpPr txBox="1"/>
          <p:nvPr/>
        </p:nvSpPr>
        <p:spPr>
          <a:xfrm>
            <a:off x="2859152" y="2211823"/>
            <a:ext cx="3459417" cy="830997"/>
          </a:xfrm>
          <a:prstGeom prst="rect">
            <a:avLst/>
          </a:prstGeom>
          <a:noFill/>
        </p:spPr>
        <p:txBody>
          <a:bodyPr wrap="square">
            <a:spAutoFit/>
          </a:bodyPr>
          <a:lstStyle/>
          <a:p>
            <a:pPr marL="0" indent="0">
              <a:buNone/>
            </a:pPr>
            <a:r>
              <a:rPr lang="fi-FI" sz="1600"/>
              <a:t>Oikealla olevat esimerkit ovat alle</a:t>
            </a:r>
            <a:r>
              <a:rPr lang="fi-FI" sz="1600" noProof="0"/>
              <a:t> suositellun kontrastirajan valkoista käyttäessä, mutta ovat sallittuja</a:t>
            </a:r>
          </a:p>
        </p:txBody>
      </p:sp>
    </p:spTree>
    <p:custDataLst>
      <p:custData r:id="rId1"/>
      <p:custData r:id="rId2"/>
    </p:custDataLst>
    <p:extLst>
      <p:ext uri="{BB962C8B-B14F-4D97-AF65-F5344CB8AC3E}">
        <p14:creationId xmlns:p14="http://schemas.microsoft.com/office/powerpoint/2010/main" val="840391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a:extLst>
            <a:ext uri="{FF2B5EF4-FFF2-40B4-BE49-F238E27FC236}">
              <a16:creationId xmlns:a16="http://schemas.microsoft.com/office/drawing/2014/main" id="{319F796F-F762-DF2E-91E7-617DE9ADF6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39A380-647A-A721-8F91-D2DCD17B67A1}"/>
              </a:ext>
            </a:extLst>
          </p:cNvPr>
          <p:cNvSpPr>
            <a:spLocks noGrp="1"/>
          </p:cNvSpPr>
          <p:nvPr>
            <p:ph type="title"/>
          </p:nvPr>
        </p:nvSpPr>
        <p:spPr/>
        <p:txBody>
          <a:bodyPr/>
          <a:lstStyle/>
          <a:p>
            <a:r>
              <a:rPr lang="fi-FI"/>
              <a:t>2. Tekoälyn perusteet</a:t>
            </a:r>
          </a:p>
        </p:txBody>
      </p:sp>
      <p:sp>
        <p:nvSpPr>
          <p:cNvPr id="5" name="Slide Number Placeholder 4">
            <a:extLst>
              <a:ext uri="{FF2B5EF4-FFF2-40B4-BE49-F238E27FC236}">
                <a16:creationId xmlns:a16="http://schemas.microsoft.com/office/drawing/2014/main" id="{CB51C6BA-191B-67E3-8179-AAB84EAE981B}"/>
              </a:ext>
            </a:extLst>
          </p:cNvPr>
          <p:cNvSpPr>
            <a:spLocks noGrp="1"/>
          </p:cNvSpPr>
          <p:nvPr>
            <p:ph type="sldNum" sz="quarter" idx="16"/>
          </p:nvPr>
        </p:nvSpPr>
        <p:spPr/>
        <p:txBody>
          <a:bodyPr/>
          <a:lstStyle/>
          <a:p>
            <a:fld id="{B64FCF4A-2F3F-4397-9C44-D2344643394B}" type="slidenum">
              <a:rPr lang="fi-FI" smtClean="0"/>
              <a:pPr/>
              <a:t>7</a:t>
            </a:fld>
            <a:endParaRPr lang="fi-FI"/>
          </a:p>
        </p:txBody>
      </p:sp>
    </p:spTree>
    <p:extLst>
      <p:ext uri="{BB962C8B-B14F-4D97-AF65-F5344CB8AC3E}">
        <p14:creationId xmlns:p14="http://schemas.microsoft.com/office/powerpoint/2010/main" val="3163632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129E7-E8E3-1E02-A32D-04AA9730CFB7}"/>
              </a:ext>
            </a:extLst>
          </p:cNvPr>
          <p:cNvSpPr>
            <a:spLocks noGrp="1"/>
          </p:cNvSpPr>
          <p:nvPr>
            <p:ph type="title"/>
          </p:nvPr>
        </p:nvSpPr>
        <p:spPr/>
        <p:txBody>
          <a:bodyPr/>
          <a:lstStyle/>
          <a:p>
            <a:r>
              <a:rPr lang="fi-FI"/>
              <a:t>Tekoälyn perusteet</a:t>
            </a:r>
          </a:p>
        </p:txBody>
      </p:sp>
      <p:sp>
        <p:nvSpPr>
          <p:cNvPr id="33" name="Text Placeholder 32">
            <a:extLst>
              <a:ext uri="{FF2B5EF4-FFF2-40B4-BE49-F238E27FC236}">
                <a16:creationId xmlns:a16="http://schemas.microsoft.com/office/drawing/2014/main" id="{E48FB9DE-AD67-D3C3-7951-6861945287E1}"/>
              </a:ext>
            </a:extLst>
          </p:cNvPr>
          <p:cNvSpPr>
            <a:spLocks noGrp="1"/>
          </p:cNvSpPr>
          <p:nvPr>
            <p:ph type="body" sz="quarter" idx="13"/>
          </p:nvPr>
        </p:nvSpPr>
        <p:spPr/>
        <p:txBody>
          <a:bodyPr/>
          <a:lstStyle/>
          <a:p>
            <a:r>
              <a:rPr lang="fi-FI"/>
              <a:t>2. Tekoälyn perusteet</a:t>
            </a:r>
          </a:p>
        </p:txBody>
      </p:sp>
      <p:sp>
        <p:nvSpPr>
          <p:cNvPr id="8" name="Slide Number Placeholder 7">
            <a:extLst>
              <a:ext uri="{FF2B5EF4-FFF2-40B4-BE49-F238E27FC236}">
                <a16:creationId xmlns:a16="http://schemas.microsoft.com/office/drawing/2014/main" id="{07CA8963-DDC3-0ABE-ECF4-0473AFBA76DC}"/>
              </a:ext>
            </a:extLst>
          </p:cNvPr>
          <p:cNvSpPr>
            <a:spLocks noGrp="1"/>
          </p:cNvSpPr>
          <p:nvPr>
            <p:ph type="sldNum" sz="quarter" idx="15"/>
          </p:nvPr>
        </p:nvSpPr>
        <p:spPr/>
        <p:txBody>
          <a:bodyPr/>
          <a:lstStyle/>
          <a:p>
            <a:fld id="{B64FCF4A-2F3F-4397-9C44-D2344643394B}" type="slidenum">
              <a:rPr lang="fi-FI" smtClean="0"/>
              <a:pPr/>
              <a:t>8</a:t>
            </a:fld>
            <a:endParaRPr lang="fi-FI"/>
          </a:p>
        </p:txBody>
      </p:sp>
      <p:sp>
        <p:nvSpPr>
          <p:cNvPr id="5" name="Content Placeholder 4">
            <a:extLst>
              <a:ext uri="{FF2B5EF4-FFF2-40B4-BE49-F238E27FC236}">
                <a16:creationId xmlns:a16="http://schemas.microsoft.com/office/drawing/2014/main" id="{9C82DC30-6454-71B4-FE98-D451BB4763B8}"/>
              </a:ext>
            </a:extLst>
          </p:cNvPr>
          <p:cNvSpPr>
            <a:spLocks noGrp="1"/>
          </p:cNvSpPr>
          <p:nvPr>
            <p:ph sz="quarter" idx="10"/>
          </p:nvPr>
        </p:nvSpPr>
        <p:spPr/>
        <p:txBody>
          <a:bodyPr/>
          <a:lstStyle/>
          <a:p>
            <a:pPr marL="7937" indent="0">
              <a:buNone/>
            </a:pPr>
            <a:r>
              <a:rPr lang="fi-FI"/>
              <a:t>Tässä luvussa käsitellään tekoälyn toimintaperiaatteita ja oppimista sekä tutustutaan siihen, millaisia tehtäviä tekoäly voi suorittaa. Luvussa esitellään erilaisia tekoälyjä – mitä ovat tekoälyn eri muodot, millaisia ominaisuuksia niillä on ja mihin niitä sovelletaan. Lisäksi tutustutaan kielimalleihin, jotka ovat keskeisiä generatiivisen tekoälyn käytössä.</a:t>
            </a:r>
            <a:endParaRPr lang="fi-FI" b="1"/>
          </a:p>
          <a:p>
            <a:pPr marL="7937" indent="0">
              <a:buNone/>
            </a:pPr>
            <a:endParaRPr lang="fi-FI" b="1"/>
          </a:p>
          <a:p>
            <a:pPr marL="7937" indent="0">
              <a:buNone/>
            </a:pPr>
            <a:r>
              <a:rPr lang="fi-FI">
                <a:latin typeface="+mj-lt"/>
              </a:rPr>
              <a:t>Mitä tekoäly on ja miten se toimii?</a:t>
            </a:r>
          </a:p>
          <a:p>
            <a:pPr marL="7937" indent="0">
              <a:buNone/>
            </a:pPr>
            <a:r>
              <a:rPr lang="fi-FI">
                <a:latin typeface="+mj-lt"/>
              </a:rPr>
              <a:t>Mitä ominaisuuksia tekoälyn eri muodoilla on?</a:t>
            </a:r>
          </a:p>
          <a:p>
            <a:pPr marL="7937" indent="0">
              <a:buNone/>
            </a:pPr>
            <a:r>
              <a:rPr lang="fi-FI">
                <a:latin typeface="+mj-lt"/>
              </a:rPr>
              <a:t>Mitä ovat kielimallit?</a:t>
            </a:r>
          </a:p>
          <a:p>
            <a:pPr marL="7937" indent="0">
              <a:buNone/>
            </a:pPr>
            <a:endParaRPr lang="fi-FI"/>
          </a:p>
          <a:p>
            <a:pPr marL="7937" indent="0">
              <a:buNone/>
            </a:pPr>
            <a:endParaRPr lang="fi-FI"/>
          </a:p>
          <a:p>
            <a:endParaRPr lang="fi-FI" sz="1800"/>
          </a:p>
          <a:p>
            <a:endParaRPr lang="fi-FI"/>
          </a:p>
          <a:p>
            <a:endParaRPr lang="fi-FI"/>
          </a:p>
          <a:p>
            <a:endParaRPr lang="fi-FI"/>
          </a:p>
        </p:txBody>
      </p:sp>
      <p:pic>
        <p:nvPicPr>
          <p:cNvPr id="6" name="Graphic 5">
            <a:extLst>
              <a:ext uri="{FF2B5EF4-FFF2-40B4-BE49-F238E27FC236}">
                <a16:creationId xmlns:a16="http://schemas.microsoft.com/office/drawing/2014/main" id="{64F78208-B1EB-309B-FADC-18279F1B0ACA}"/>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a:extLst>
              <a:ext uri="{96DAC541-7B7A-43D3-8B79-37D633B846F1}">
                <asvg:svgBlip xmlns:asvg="http://schemas.microsoft.com/office/drawing/2016/SVG/main" r:embed="rId5"/>
              </a:ext>
            </a:extLst>
          </a:blip>
          <a:srcRect/>
          <a:stretch>
            <a:fillRect/>
          </a:stretch>
        </p:blipFill>
        <p:spPr>
          <a:xfrm>
            <a:off x="5591176" y="-558123"/>
            <a:ext cx="8233924" cy="8461121"/>
          </a:xfrm>
          <a:prstGeom prst="rect">
            <a:avLst/>
          </a:prstGeom>
        </p:spPr>
      </p:pic>
      <p:sp>
        <p:nvSpPr>
          <p:cNvPr id="54" name="TextBox 53">
            <a:extLst>
              <a:ext uri="{FF2B5EF4-FFF2-40B4-BE49-F238E27FC236}">
                <a16:creationId xmlns:a16="http://schemas.microsoft.com/office/drawing/2014/main" id="{4C7EBB9A-457A-978E-8121-D1E054FB8DB1}"/>
              </a:ext>
            </a:extLst>
          </p:cNvPr>
          <p:cNvSpPr txBox="1"/>
          <p:nvPr/>
        </p:nvSpPr>
        <p:spPr>
          <a:xfrm>
            <a:off x="7896226" y="967988"/>
            <a:ext cx="3400424" cy="1077218"/>
          </a:xfrm>
          <a:prstGeom prst="rect">
            <a:avLst/>
          </a:prstGeom>
          <a:noFill/>
        </p:spPr>
        <p:txBody>
          <a:bodyPr wrap="square">
            <a:spAutoFit/>
          </a:bodyPr>
          <a:lstStyle/>
          <a:p>
            <a:r>
              <a:rPr lang="fi-FI">
                <a:latin typeface="+mj-lt"/>
                <a:cs typeface="Cadiz Book (Body)" panose="020B0604020202020204"/>
              </a:rPr>
              <a:t>Oppimistavoitteet</a:t>
            </a:r>
            <a:br>
              <a:rPr lang="fi-FI">
                <a:latin typeface="+mj-lt"/>
                <a:cs typeface="Cadiz Book (Body)" panose="020B0604020202020204"/>
              </a:rPr>
            </a:br>
            <a:endParaRPr lang="fi-FI">
              <a:latin typeface="+mj-lt"/>
              <a:cs typeface="Cadiz Book (Body)" panose="020B0604020202020204"/>
            </a:endParaRPr>
          </a:p>
          <a:p>
            <a:pPr marL="285750" indent="-285750">
              <a:buFont typeface="Wingdings" panose="05000000000000000000" pitchFamily="2" charset="2"/>
              <a:buChar char="ü"/>
            </a:pPr>
            <a:r>
              <a:rPr lang="fi-FI" sz="1400" spc="-40">
                <a:solidFill>
                  <a:schemeClr val="tx1"/>
                </a:solidFill>
                <a:latin typeface="Cadiz Book (Body)" panose="020B0604020202020204" charset="0"/>
                <a:ea typeface="+mn-lt"/>
                <a:cs typeface="+mn-lt"/>
              </a:rPr>
              <a:t>Ymmärtää tekoälyn yleiset toimintaperiaatteet</a:t>
            </a:r>
            <a:endParaRPr lang="fi-FI" sz="1400"/>
          </a:p>
        </p:txBody>
      </p:sp>
    </p:spTree>
    <p:extLst>
      <p:ext uri="{BB962C8B-B14F-4D97-AF65-F5344CB8AC3E}">
        <p14:creationId xmlns:p14="http://schemas.microsoft.com/office/powerpoint/2010/main" val="2348209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BA650-C7D2-9DCE-9823-C5B11BADE0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874085-8596-7D17-D5E9-96CF31C3CFC0}"/>
              </a:ext>
            </a:extLst>
          </p:cNvPr>
          <p:cNvSpPr>
            <a:spLocks noGrp="1"/>
          </p:cNvSpPr>
          <p:nvPr>
            <p:ph type="title"/>
          </p:nvPr>
        </p:nvSpPr>
        <p:spPr/>
        <p:txBody>
          <a:bodyPr/>
          <a:lstStyle/>
          <a:p>
            <a:r>
              <a:rPr lang="fi-FI"/>
              <a:t>Mitä tekoäly on ja miten se toimii?</a:t>
            </a:r>
          </a:p>
        </p:txBody>
      </p:sp>
      <p:sp>
        <p:nvSpPr>
          <p:cNvPr id="3" name="Text Placeholder 2">
            <a:extLst>
              <a:ext uri="{FF2B5EF4-FFF2-40B4-BE49-F238E27FC236}">
                <a16:creationId xmlns:a16="http://schemas.microsoft.com/office/drawing/2014/main" id="{CB1A4F4A-4752-C2F8-5535-54FD5CDF5E78}"/>
              </a:ext>
            </a:extLst>
          </p:cNvPr>
          <p:cNvSpPr>
            <a:spLocks noGrp="1"/>
          </p:cNvSpPr>
          <p:nvPr>
            <p:ph type="body" sz="quarter" idx="13"/>
          </p:nvPr>
        </p:nvSpPr>
        <p:spPr/>
        <p:txBody>
          <a:bodyPr/>
          <a:lstStyle/>
          <a:p>
            <a:r>
              <a:rPr lang="fi-FI"/>
              <a:t>2. Tekoälyn perusteet</a:t>
            </a:r>
          </a:p>
        </p:txBody>
      </p:sp>
      <p:sp>
        <p:nvSpPr>
          <p:cNvPr id="5" name="Slide Number Placeholder 4">
            <a:extLst>
              <a:ext uri="{FF2B5EF4-FFF2-40B4-BE49-F238E27FC236}">
                <a16:creationId xmlns:a16="http://schemas.microsoft.com/office/drawing/2014/main" id="{3F8C91F3-F488-C04E-192F-4439CD41F797}"/>
              </a:ext>
            </a:extLst>
          </p:cNvPr>
          <p:cNvSpPr>
            <a:spLocks noGrp="1"/>
          </p:cNvSpPr>
          <p:nvPr>
            <p:ph type="sldNum" sz="quarter" idx="15"/>
          </p:nvPr>
        </p:nvSpPr>
        <p:spPr/>
        <p:txBody>
          <a:bodyPr/>
          <a:lstStyle/>
          <a:p>
            <a:fld id="{B64FCF4A-2F3F-4397-9C44-D2344643394B}" type="slidenum">
              <a:rPr lang="fi-FI" smtClean="0"/>
              <a:pPr/>
              <a:t>9</a:t>
            </a:fld>
            <a:endParaRPr lang="fi-FI"/>
          </a:p>
        </p:txBody>
      </p:sp>
      <p:sp>
        <p:nvSpPr>
          <p:cNvPr id="7" name="Content Placeholder 6">
            <a:extLst>
              <a:ext uri="{FF2B5EF4-FFF2-40B4-BE49-F238E27FC236}">
                <a16:creationId xmlns:a16="http://schemas.microsoft.com/office/drawing/2014/main" id="{E7A20C32-E6B7-E348-45F7-29351907C97D}"/>
              </a:ext>
            </a:extLst>
          </p:cNvPr>
          <p:cNvSpPr>
            <a:spLocks noGrp="1"/>
          </p:cNvSpPr>
          <p:nvPr>
            <p:ph sz="quarter" idx="10"/>
          </p:nvPr>
        </p:nvSpPr>
        <p:spPr>
          <a:xfrm>
            <a:off x="704850" y="1920999"/>
            <a:ext cx="6950417" cy="4632246"/>
          </a:xfrm>
        </p:spPr>
        <p:txBody>
          <a:bodyPr/>
          <a:lstStyle/>
          <a:p>
            <a:pPr marL="7937" indent="0">
              <a:buNone/>
            </a:pPr>
            <a:r>
              <a:rPr lang="fi-FI" sz="1400"/>
              <a:t>Tekoäly (AI, </a:t>
            </a:r>
            <a:r>
              <a:rPr lang="fi-FI" sz="1400" err="1"/>
              <a:t>Artificial</a:t>
            </a:r>
            <a:r>
              <a:rPr lang="fi-FI" sz="1400"/>
              <a:t> </a:t>
            </a:r>
            <a:r>
              <a:rPr lang="fi-FI" sz="1400" err="1"/>
              <a:t>Intelligence</a:t>
            </a:r>
            <a:r>
              <a:rPr lang="fi-FI" sz="1400"/>
              <a:t>) on nimitys teknologioille, joiden avulla koneet ja tietokoneohjelmat voivat suorittaa tehtäviä, jotka yleensä vaativat ihmisen älykkyyttä. Tämä tarkoittaa esimerkiksi päättelyä, oppimista tai puheen ymmärtämistä. Tekoäly ei kuitenkaan toimi kuin ihmismieli, vaan se ratkaisee tehtäviä ohjelmoitujen sääntöjen, annettujen ohjeiden sekä laajoista tietomääristä oppimiensa mallien avulla. </a:t>
            </a:r>
          </a:p>
          <a:p>
            <a:pPr marL="7937" indent="0">
              <a:buNone/>
            </a:pPr>
            <a:r>
              <a:rPr lang="fi-FI" sz="1400" b="1"/>
              <a:t>Kuinka tekoäly oppii?</a:t>
            </a:r>
          </a:p>
          <a:p>
            <a:pPr marL="7937" indent="0">
              <a:buNone/>
            </a:pPr>
            <a:r>
              <a:rPr lang="fi-FI" sz="1400" b="0" i="0">
                <a:solidFill>
                  <a:srgbClr val="0E3D50"/>
                </a:solidFill>
                <a:effectLst/>
              </a:rPr>
              <a:t>Tekoäly</a:t>
            </a:r>
            <a:r>
              <a:rPr lang="fi-FI" sz="1400">
                <a:solidFill>
                  <a:srgbClr val="0E3D50"/>
                </a:solidFill>
              </a:rPr>
              <a:t>ä</a:t>
            </a:r>
            <a:r>
              <a:rPr lang="fi-FI" sz="1400" b="0" i="0">
                <a:solidFill>
                  <a:srgbClr val="0E3D50"/>
                </a:solidFill>
                <a:effectLst/>
              </a:rPr>
              <a:t> voidaan opettaa joko valmiiden esimerkkien </a:t>
            </a:r>
            <a:r>
              <a:rPr lang="fi-FI" sz="1400">
                <a:solidFill>
                  <a:srgbClr val="0E3D50"/>
                </a:solidFill>
              </a:rPr>
              <a:t>avulla</a:t>
            </a:r>
            <a:r>
              <a:rPr lang="fi-FI" sz="1400" b="0" i="0">
                <a:solidFill>
                  <a:srgbClr val="0E3D50"/>
                </a:solidFill>
                <a:effectLst/>
              </a:rPr>
              <a:t> tai ilman esimerkkejä. </a:t>
            </a:r>
          </a:p>
          <a:p>
            <a:pPr marL="7937" indent="0">
              <a:buNone/>
            </a:pPr>
            <a:r>
              <a:rPr lang="fi-FI" sz="1400" b="1"/>
              <a:t>Koneoppiminen</a:t>
            </a:r>
            <a:r>
              <a:rPr lang="fi-FI" sz="1400"/>
              <a:t> on tekoälyn muoto, jossa tekoäly oppii päättelemään ja suorittamaan tehtäviä esimerkkien avulla. </a:t>
            </a:r>
            <a:r>
              <a:rPr lang="fi-FI" sz="1400">
                <a:solidFill>
                  <a:srgbClr val="0E3D50"/>
                </a:solidFill>
              </a:rPr>
              <a:t>T</a:t>
            </a:r>
            <a:r>
              <a:rPr lang="fi-FI" sz="1400" b="0" i="0">
                <a:solidFill>
                  <a:srgbClr val="0E3D50"/>
                </a:solidFill>
                <a:effectLst/>
              </a:rPr>
              <a:t>ekoäly </a:t>
            </a:r>
            <a:r>
              <a:rPr lang="fi-FI" sz="1400"/>
              <a:t>tunnistaa esimerkeistä tyypillisiä piirteitä ja niissä esiintyviä kaavoja. Kun tekoälylle annetaan opetusvaiheessa uusia esimerkkejä, se päivittää oppimiaan malleja niiden pohjalta. </a:t>
            </a:r>
          </a:p>
          <a:p>
            <a:pPr marL="7937" indent="0">
              <a:buNone/>
            </a:pPr>
            <a:r>
              <a:rPr lang="fi-FI" sz="1400">
                <a:solidFill>
                  <a:srgbClr val="0E3D50"/>
                </a:solidFill>
                <a:latin typeface="Cadiz Book" pitchFamily="2" charset="0"/>
              </a:rPr>
              <a:t>Myös ilman esimerkkejä tapahtuva oppiminen vaatii aineistoja. Aineistoista tekoäly</a:t>
            </a:r>
            <a:r>
              <a:rPr lang="fi-FI" sz="1400">
                <a:solidFill>
                  <a:srgbClr val="0E3D50"/>
                </a:solidFill>
                <a:effectLst/>
                <a:latin typeface="Cadiz Book" pitchFamily="2" charset="0"/>
              </a:rPr>
              <a:t> etsii kaavoja ja pyrkii löytämään parhaan tavan jäsennellä annettua tietoa. </a:t>
            </a:r>
            <a:r>
              <a:rPr lang="fi-FI" sz="1400">
                <a:solidFill>
                  <a:srgbClr val="0E3D50"/>
                </a:solidFill>
                <a:latin typeface="Cadiz Book" pitchFamily="2" charset="0"/>
              </a:rPr>
              <a:t>Tämä menetelmä </a:t>
            </a:r>
            <a:r>
              <a:rPr lang="fi-FI" sz="1400">
                <a:solidFill>
                  <a:srgbClr val="0E3D50"/>
                </a:solidFill>
                <a:effectLst/>
                <a:latin typeface="Cadiz Book" pitchFamily="2" charset="0"/>
              </a:rPr>
              <a:t>sopii tehtäviin, joissa tavoitteena on ymmärtää tietoja paremmin eikä tekoälylle </a:t>
            </a:r>
            <a:r>
              <a:rPr lang="fi-FI" sz="1400">
                <a:solidFill>
                  <a:srgbClr val="0E3D50"/>
                </a:solidFill>
                <a:latin typeface="Cadiz Book" pitchFamily="2" charset="0"/>
              </a:rPr>
              <a:t>voida </a:t>
            </a:r>
            <a:r>
              <a:rPr lang="fi-FI" sz="1400">
                <a:solidFill>
                  <a:srgbClr val="0E3D50"/>
                </a:solidFill>
                <a:effectLst/>
                <a:latin typeface="Cadiz Book" pitchFamily="2" charset="0"/>
              </a:rPr>
              <a:t>esimerkeillä antaa selkeitä oikeita tai vääriä vastauksia.</a:t>
            </a:r>
          </a:p>
          <a:p>
            <a:pPr marL="7937" indent="0">
              <a:buNone/>
            </a:pPr>
            <a:r>
              <a:rPr lang="fi-FI" sz="1400"/>
              <a:t>Tekoäly voi päivittää oppimiaan kaavoja ja mukauttaa toimintaansa saamansa palautteen perusteella. Osa tekoälyä hyödyntävistä järjestelmistä toimii kuitenkin etukäteen opetusaineistosta oppimiensa mallien pohjalta, eikä niiden toiminta muutu käytön aikana. </a:t>
            </a:r>
          </a:p>
          <a:p>
            <a:pPr marL="7937" indent="0">
              <a:buNone/>
            </a:pPr>
            <a:endParaRPr lang="fi-FI" sz="1400"/>
          </a:p>
          <a:p>
            <a:pPr marL="7937" indent="0">
              <a:buNone/>
            </a:pPr>
            <a:endParaRPr lang="fi-FI" sz="1400"/>
          </a:p>
          <a:p>
            <a:pPr marL="7937" indent="0">
              <a:buNone/>
            </a:pPr>
            <a:endParaRPr lang="fi-FI" sz="1400">
              <a:solidFill>
                <a:srgbClr val="0E3D50"/>
              </a:solidFill>
              <a:latin typeface="Cadiz Book" pitchFamily="2" charset="0"/>
            </a:endParaRPr>
          </a:p>
        </p:txBody>
      </p:sp>
      <p:sp>
        <p:nvSpPr>
          <p:cNvPr id="4" name="Graphic 44">
            <a:extLst>
              <a:ext uri="{FF2B5EF4-FFF2-40B4-BE49-F238E27FC236}">
                <a16:creationId xmlns:a16="http://schemas.microsoft.com/office/drawing/2014/main" id="{836DB05D-40FD-5F7A-CCC8-CF640653376C}"/>
              </a:ext>
            </a:extLst>
          </p:cNvPr>
          <p:cNvSpPr/>
          <p:nvPr/>
        </p:nvSpPr>
        <p:spPr>
          <a:xfrm>
            <a:off x="8085092" y="1920995"/>
            <a:ext cx="3438369" cy="4573871"/>
          </a:xfrm>
          <a:custGeom>
            <a:avLst/>
            <a:gdLst>
              <a:gd name="connsiteX0" fmla="*/ 27249 w 4213498"/>
              <a:gd name="connsiteY0" fmla="*/ 2049090 h 2052240"/>
              <a:gd name="connsiteX1" fmla="*/ 2770 w 4213498"/>
              <a:gd name="connsiteY1" fmla="*/ 1046030 h 2052240"/>
              <a:gd name="connsiteX2" fmla="*/ 2865 w 4213498"/>
              <a:gd name="connsiteY2" fmla="*/ 4088 h 2052240"/>
              <a:gd name="connsiteX3" fmla="*/ 2112748 w 4213498"/>
              <a:gd name="connsiteY3" fmla="*/ 4088 h 2052240"/>
              <a:gd name="connsiteX4" fmla="*/ 4205771 w 4213498"/>
              <a:gd name="connsiteY4" fmla="*/ 4088 h 2052240"/>
              <a:gd name="connsiteX5" fmla="*/ 4205771 w 4213498"/>
              <a:gd name="connsiteY5" fmla="*/ 1223086 h 2052240"/>
              <a:gd name="connsiteX6" fmla="*/ 4213487 w 4213498"/>
              <a:gd name="connsiteY6" fmla="*/ 2048995 h 2052240"/>
              <a:gd name="connsiteX7" fmla="*/ 2146371 w 4213498"/>
              <a:gd name="connsiteY7" fmla="*/ 2048995 h 2052240"/>
              <a:gd name="connsiteX8" fmla="*/ 86971 w 4213498"/>
              <a:gd name="connsiteY8" fmla="*/ 2048995 h 2052240"/>
              <a:gd name="connsiteX9" fmla="*/ 27249 w 4213498"/>
              <a:gd name="connsiteY9" fmla="*/ 2048995 h 205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3498" h="2052240">
                <a:moveTo>
                  <a:pt x="27249" y="2049090"/>
                </a:moveTo>
                <a:cubicBezTo>
                  <a:pt x="16867" y="2018648"/>
                  <a:pt x="9056" y="1189325"/>
                  <a:pt x="2770" y="1046030"/>
                </a:cubicBezTo>
                <a:cubicBezTo>
                  <a:pt x="-3517" y="902736"/>
                  <a:pt x="2865" y="4088"/>
                  <a:pt x="2865" y="4088"/>
                </a:cubicBezTo>
                <a:lnTo>
                  <a:pt x="2112748" y="4088"/>
                </a:lnTo>
                <a:cubicBezTo>
                  <a:pt x="2314487" y="4088"/>
                  <a:pt x="4184816" y="-5111"/>
                  <a:pt x="4205771" y="4088"/>
                </a:cubicBezTo>
                <a:cubicBezTo>
                  <a:pt x="4226726" y="13287"/>
                  <a:pt x="4197389" y="1029150"/>
                  <a:pt x="4205771" y="1223086"/>
                </a:cubicBezTo>
                <a:cubicBezTo>
                  <a:pt x="4214153" y="1417021"/>
                  <a:pt x="4213487" y="2048995"/>
                  <a:pt x="4213487" y="2048995"/>
                </a:cubicBezTo>
                <a:lnTo>
                  <a:pt x="2146371" y="2048995"/>
                </a:lnTo>
                <a:cubicBezTo>
                  <a:pt x="1919390" y="2048995"/>
                  <a:pt x="137358" y="2056298"/>
                  <a:pt x="86971" y="2048995"/>
                </a:cubicBezTo>
                <a:lnTo>
                  <a:pt x="27249" y="2048995"/>
                </a:lnTo>
                <a:close/>
              </a:path>
            </a:pathLst>
          </a:custGeom>
          <a:solidFill>
            <a:srgbClr val="F0F5F5"/>
          </a:solidFill>
          <a:ln w="9525" cap="flat">
            <a:noFill/>
            <a:prstDash val="solid"/>
            <a:miter/>
          </a:ln>
        </p:spPr>
        <p:txBody>
          <a:bodyPr lIns="180000" tIns="108000" rIns="108000" bIns="108000" rtlCol="0" anchor="ctr"/>
          <a:lstStyle/>
          <a:p>
            <a:r>
              <a:rPr lang="fi-FI" sz="1400" b="1">
                <a:solidFill>
                  <a:srgbClr val="0E3D50"/>
                </a:solidFill>
                <a:effectLst/>
                <a:latin typeface="+mj-lt"/>
              </a:rPr>
              <a:t>Oppiminen esimerkeistä</a:t>
            </a:r>
          </a:p>
          <a:p>
            <a:endParaRPr lang="fi-FI" sz="1400" b="1">
              <a:solidFill>
                <a:srgbClr val="0E3D50"/>
              </a:solidFill>
              <a:effectLst/>
            </a:endParaRPr>
          </a:p>
          <a:p>
            <a:r>
              <a:rPr lang="fi-FI" sz="1400">
                <a:solidFill>
                  <a:srgbClr val="0E3D50"/>
                </a:solidFill>
                <a:effectLst/>
              </a:rPr>
              <a:t>Tekoälylle voidaan esimerkiksi  opettaa, mitkä hoitokeinot ovat toimineet aiemmissa tapauksissa. </a:t>
            </a:r>
            <a:r>
              <a:rPr lang="fi-FI" sz="1400">
                <a:solidFill>
                  <a:srgbClr val="0E3D50"/>
                </a:solidFill>
              </a:rPr>
              <a:t>Tällöin </a:t>
            </a:r>
            <a:r>
              <a:rPr lang="fi-FI" sz="1400">
                <a:solidFill>
                  <a:srgbClr val="0E3D50"/>
                </a:solidFill>
                <a:effectLst/>
              </a:rPr>
              <a:t>tekoäly voi soveltaa oppimiaan kaavoja uusiin samankaltaisiin tapauksiin.</a:t>
            </a:r>
          </a:p>
          <a:p>
            <a:endParaRPr lang="fi-FI" sz="1400">
              <a:solidFill>
                <a:srgbClr val="0E3D50"/>
              </a:solidFill>
            </a:endParaRPr>
          </a:p>
          <a:p>
            <a:r>
              <a:rPr lang="fi-FI" sz="1400" b="1">
                <a:solidFill>
                  <a:srgbClr val="0E3D50"/>
                </a:solidFill>
                <a:latin typeface="+mj-lt"/>
              </a:rPr>
              <a:t>Oppiminen ilman esimerkkejä</a:t>
            </a:r>
          </a:p>
          <a:p>
            <a:endParaRPr lang="fi-FI" sz="1400" b="1">
              <a:solidFill>
                <a:srgbClr val="0E3D50"/>
              </a:solidFill>
            </a:endParaRPr>
          </a:p>
          <a:p>
            <a:r>
              <a:rPr lang="fi-FI" sz="1400">
                <a:solidFill>
                  <a:srgbClr val="0E3D50"/>
                </a:solidFill>
                <a:effectLst/>
              </a:rPr>
              <a:t>Tekoäly voi esimerkiksi tutkia väestötason tietoja ja etsiä niistä toistuvia yhteyksiä, ryhmittelyjä ja poikkeamia. Tekoäly voi esimerkiksi löytää yhteyksiä tietynlaisen työympäristön ja sairauksien esiintymisen välillä. </a:t>
            </a:r>
          </a:p>
          <a:p>
            <a:endParaRPr lang="fi-FI" sz="1200">
              <a:solidFill>
                <a:srgbClr val="0E3D50"/>
              </a:solidFill>
              <a:effectLst/>
            </a:endParaRPr>
          </a:p>
        </p:txBody>
      </p:sp>
    </p:spTree>
    <p:extLst>
      <p:ext uri="{BB962C8B-B14F-4D97-AF65-F5344CB8AC3E}">
        <p14:creationId xmlns:p14="http://schemas.microsoft.com/office/powerpoint/2010/main" val="10730186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NTAINEDIMAGEPATH" val="C:\Users\iida.laukkanen\AppData\Local\Templafy\AddIns\PowerPointVsto\Set_meeting_business_grey-and-orange.svg"/>
</p:tagLst>
</file>

<file path=ppt/tags/tag2.xml><?xml version="1.0" encoding="utf-8"?>
<p:tagLst xmlns:a="http://schemas.openxmlformats.org/drawingml/2006/main" xmlns:r="http://schemas.openxmlformats.org/officeDocument/2006/relationships" xmlns:p="http://schemas.openxmlformats.org/presentationml/2006/main">
  <p:tag name="CONTAINEDIMAGEPATH" val="C:\Users\TiilaKäenniemi\AppData\Local\Templafy\AddIns\PowerPointVsto\Set_holding_signboard.svg"/>
</p:tagLst>
</file>

<file path=ppt/tags/tag3.xml><?xml version="1.0" encoding="utf-8"?>
<p:tagLst xmlns:a="http://schemas.openxmlformats.org/drawingml/2006/main" xmlns:r="http://schemas.openxmlformats.org/officeDocument/2006/relationships" xmlns:p="http://schemas.openxmlformats.org/presentationml/2006/main">
  <p:tag name="CONTAINEDIMAGEPATH" val="C:\Users\TiilaKäenniemi\AppData\Local\Templafy\AddIns\PowerPointVsto\Set_holding_signboard.svg"/>
</p:tagLst>
</file>

<file path=ppt/tags/tag4.xml><?xml version="1.0" encoding="utf-8"?>
<p:tagLst xmlns:a="http://schemas.openxmlformats.org/drawingml/2006/main" xmlns:r="http://schemas.openxmlformats.org/officeDocument/2006/relationships" xmlns:p="http://schemas.openxmlformats.org/presentationml/2006/main">
  <p:tag name="CONTAINEDIMAGEPATH" val="C:\Users\TiilaKäenniemi\AppData\Local\Templafy\AddIns\PowerPointVsto\Set_holding_signboard.svg"/>
</p:tagLst>
</file>

<file path=ppt/tags/tag5.xml><?xml version="1.0" encoding="utf-8"?>
<p:tagLst xmlns:a="http://schemas.openxmlformats.org/drawingml/2006/main" xmlns:r="http://schemas.openxmlformats.org/officeDocument/2006/relationships" xmlns:p="http://schemas.openxmlformats.org/presentationml/2006/main">
  <p:tag name="CONTAINEDIMAGEPATH" val="C:\Users\TiilaKäenniemi\AppData\Local\Templafy\AddIns\PowerPointVsto\Set_holding_signboard.svg"/>
</p:tagLst>
</file>

<file path=ppt/tags/tag6.xml><?xml version="1.0" encoding="utf-8"?>
<p:tagLst xmlns:a="http://schemas.openxmlformats.org/drawingml/2006/main" xmlns:r="http://schemas.openxmlformats.org/officeDocument/2006/relationships" xmlns:p="http://schemas.openxmlformats.org/presentationml/2006/main">
  <p:tag name="CONTAINEDIMAGEPATH" val="C:\Users\TiilaKäenniemi\AppData\Local\Templafy\AddIns\PowerPointVsto\Set_holding_signboard.svg"/>
</p:tagLst>
</file>

<file path=ppt/theme/theme1.xml><?xml version="1.0" encoding="utf-8"?>
<a:theme xmlns:a="http://schemas.openxmlformats.org/drawingml/2006/main" name="Gofore templates">
  <a:themeElements>
    <a:clrScheme name="Gofore 1">
      <a:dk1>
        <a:srgbClr val="0E3D50"/>
      </a:dk1>
      <a:lt1>
        <a:srgbClr val="FFFFFF"/>
      </a:lt1>
      <a:dk2>
        <a:srgbClr val="637C83"/>
      </a:dk2>
      <a:lt2>
        <a:srgbClr val="D3E2E5"/>
      </a:lt2>
      <a:accent1>
        <a:srgbClr val="F7663A"/>
      </a:accent1>
      <a:accent2>
        <a:srgbClr val="00839F"/>
      </a:accent2>
      <a:accent3>
        <a:srgbClr val="44C1DE"/>
      </a:accent3>
      <a:accent4>
        <a:srgbClr val="FFA471"/>
      </a:accent4>
      <a:accent5>
        <a:srgbClr val="FFE1D6"/>
      </a:accent5>
      <a:accent6>
        <a:srgbClr val="FF73A3"/>
      </a:accent6>
      <a:hlink>
        <a:srgbClr val="00839F"/>
      </a:hlink>
      <a:folHlink>
        <a:srgbClr val="91B1B8"/>
      </a:folHlink>
    </a:clrScheme>
    <a:fontScheme name="Cadiz">
      <a:majorFont>
        <a:latin typeface="Cadiz SemiBold"/>
        <a:ea typeface=""/>
        <a:cs typeface=""/>
      </a:majorFont>
      <a:minorFont>
        <a:latin typeface="Cadiz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41288" indent="-141288" algn="l">
          <a:spcAft>
            <a:spcPts val="600"/>
          </a:spcAft>
          <a:buClr>
            <a:schemeClr val="accent1"/>
          </a:buClr>
          <a:buSzPct val="95000"/>
          <a:buFont typeface="Arial" panose="020B0604020202020204" pitchFamily="34" charset="0"/>
          <a:buChar char="•"/>
          <a:defRPr kern="800" spc="-30" dirty="0" smtClean="0"/>
        </a:defPPr>
      </a:lstStyle>
    </a:txDef>
  </a:objectDefaults>
  <a:extraClrSchemeLst/>
  <a:custClrLst>
    <a:custClr name="Gofore Orange">
      <a:srgbClr val="F7673B"/>
    </a:custClr>
    <a:custClr name="Salmon Byte">
      <a:srgbClr val="FFA572"/>
    </a:custClr>
    <a:custClr name="Granny Pants">
      <a:srgbClr val="FFE2D6"/>
    </a:custClr>
    <a:custClr name="Incognito">
      <a:srgbClr val="FAF1EF"/>
    </a:custClr>
    <a:custClr name="Deep Blue">
      <a:srgbClr val="0F3D51"/>
    </a:custClr>
    <a:custClr name="Digital Blue">
      <a:srgbClr val="00839F"/>
    </a:custClr>
    <a:custClr name="Code Blue">
      <a:srgbClr val="44C2DE"/>
    </a:custClr>
    <a:custClr name="Mint Condition">
      <a:srgbClr val="B8EAF1"/>
    </a:custClr>
    <a:custClr name="Paleface">
      <a:srgbClr val="EFFAFA"/>
    </a:custClr>
    <a:custClr name="Grey Eminence">
      <a:srgbClr val="647D83"/>
    </a:custClr>
    <a:custClr name="Grey Area">
      <a:srgbClr val="92B1B8"/>
    </a:custClr>
    <a:custClr name="Light Matter">
      <a:srgbClr val="D3E3E5"/>
    </a:custClr>
    <a:custClr name="Silverplanet">
      <a:srgbClr val="F0F5F5"/>
    </a:custClr>
    <a:custClr name="Ruby on Rails">
      <a:srgbClr val="FF73A4"/>
    </a:custClr>
    <a:custClr name="Blushing Consultant">
      <a:srgbClr val="FFC6DA"/>
    </a:custClr>
    <a:custClr name="Blueberry Milk">
      <a:srgbClr val="FFEFF5"/>
    </a:custClr>
    <a:custClr name="White">
      <a:srgbClr val="FFFFFF"/>
    </a:custClr>
  </a:custClrLst>
  <a:extLst>
    <a:ext uri="{05A4C25C-085E-4340-85A3-A5531E510DB2}">
      <thm15:themeFamily xmlns:thm15="http://schemas.microsoft.com/office/thememl/2012/main" name="Presentation1" id="{954A6644-B49D-497F-AFDA-E506DC183CFD}" vid="{CF05F67D-3AC2-478A-AF54-CF8D04BE0C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12ABF47-53D9-034A-B68C-AF291C97F9A9}">
  <we:reference id="18ff0779-7db2-4789-9cff-ad2a208faaab" version="1.0.0.7"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slideVersion":1,"isValidatorEnabled":false,"isLocked":false,"elementsMetadata":[],"slideId":"927325565209804803","enableDocumentContentUpdater":false,"version":"2.0"}]]></TemplafySlideTemplateConfiguration>
</file>

<file path=customXml/item10.xml><?xml version="1.0" encoding="utf-8"?>
<TemplafySlideTemplateConfiguration><![CDATA[{"slideVersion":1,"isValidatorEnabled":false,"isLocked":false,"elementsMetadata":[],"slideId":"927325565209804812","enableDocumentContentUpdater":false,"version":"2.0"}]]></TemplafySlideTemplateConfiguration>
</file>

<file path=customXml/item11.xml><?xml version="1.0" encoding="utf-8"?>
<TemplafySlideFormConfiguration><![CDATA[{"formFields":[],"formDataEntries":[]}]]></TemplafySlideFormConfiguration>
</file>

<file path=customXml/item2.xml><?xml version="1.0" encoding="utf-8"?>
<TemplafyFormConfiguration><![CDATA[{"formFields":[],"formDataEntries":[]}]]></TemplafyFormConfiguration>
</file>

<file path=customXml/item3.xml><?xml version="1.0" encoding="utf-8"?>
<p:properties xmlns:p="http://schemas.microsoft.com/office/2006/metadata/properties" xmlns:xsi="http://www.w3.org/2001/XMLSchema-instance" xmlns:pc="http://schemas.microsoft.com/office/infopath/2007/PartnerControls">
  <documentManagement>
    <TaxCatchAll xmlns="99fd8c24-612b-426a-a030-a08091c92029" xsi:nil="true"/>
    <lcf76f155ced4ddcb4097134ff3c332f xmlns="d9bd1da4-a485-4556-8f9e-f708a1412189">
      <Terms xmlns="http://schemas.microsoft.com/office/infopath/2007/PartnerControls"/>
    </lcf76f155ced4ddcb4097134ff3c332f>
  </documentManagement>
</p:properties>
</file>

<file path=customXml/item4.xml><?xml version="1.0" encoding="utf-8"?>
<TemplafySlideFormConfiguration><![CDATA[{"formFields":[],"formDataEntries":[]}]]></TemplafySlideFormConfiguration>
</file>

<file path=customXml/item5.xml><?xml version="1.0" encoding="utf-8"?>
<TemplafyTemplateConfiguration><![CDATA[{"elementsMetadata":[],"transformationConfigurations":[],"templateName":"Gofore_ppt_master_2024","templateDescription":"","enableDocumentContentUpdater":false,"version":"2.0"}]]></TemplafyTemplateConfiguration>
</file>

<file path=customXml/item6.xml><?xml version="1.0" encoding="utf-8"?>
<ct:contentTypeSchema xmlns:ct="http://schemas.microsoft.com/office/2006/metadata/contentType" xmlns:ma="http://schemas.microsoft.com/office/2006/metadata/properties/metaAttributes" ct:_="" ma:_="" ma:contentTypeName="Document" ma:contentTypeID="0x010100A96BE716795320418B2FA1A02CAB289A" ma:contentTypeVersion="18" ma:contentTypeDescription="Create a new document." ma:contentTypeScope="" ma:versionID="2c88d34b621128bece6861c48dad6c43">
  <xsd:schema xmlns:xsd="http://www.w3.org/2001/XMLSchema" xmlns:xs="http://www.w3.org/2001/XMLSchema" xmlns:p="http://schemas.microsoft.com/office/2006/metadata/properties" xmlns:ns2="99fd8c24-612b-426a-a030-a08091c92029" xmlns:ns3="d9bd1da4-a485-4556-8f9e-f708a1412189" targetNamespace="http://schemas.microsoft.com/office/2006/metadata/properties" ma:root="true" ma:fieldsID="e688fbf3bf6af80480d0236fe77ff9b7" ns2:_="" ns3:_="">
    <xsd:import namespace="99fd8c24-612b-426a-a030-a08091c92029"/>
    <xsd:import namespace="d9bd1da4-a485-4556-8f9e-f708a141218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LengthInSeconds" minOccurs="0"/>
                <xsd:element ref="ns3:MediaServiceDateTaken"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lcf76f155ced4ddcb4097134ff3c332f" minOccurs="0"/>
                <xsd:element ref="ns2:TaxCatchAll" minOccurs="0"/>
                <xsd:element ref="ns3:MediaServiceSearchProperties"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fd8c24-612b-426a-a030-a08091c9202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b47b25f-0734-413b-8c2c-069249f8b0d0}" ma:internalName="TaxCatchAll" ma:showField="CatchAllData" ma:web="99fd8c24-612b-426a-a030-a08091c9202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9bd1da4-a485-4556-8f9e-f708a141218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4f2bbea-96c7-4b3a-bb15-521f54317d0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7.xml><?xml version="1.0" encoding="utf-8"?>
<?mso-contentType ?>
<FormTemplates xmlns="http://schemas.microsoft.com/sharepoint/v3/contenttype/forms">
  <Display>DocumentLibraryForm</Display>
  <Edit>DocumentLibraryForm</Edit>
  <New>DocumentLibraryForm</New>
</FormTemplates>
</file>

<file path=customXml/item8.xml><?xml version="1.0" encoding="utf-8"?>
<TemplafySlideTemplateConfiguration><![CDATA[{"slideVersion":1,"isValidatorEnabled":false,"isLocked":false,"elementsMetadata":[],"slideId":"927325565209804800","enableDocumentContentUpdater":false,"version":"2.0"}]]></TemplafySlideTemplate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5F3DA14C-E5A6-CF4F-A9EB-B0EF31B2198F}">
  <ds:schemaRefs/>
</ds:datastoreItem>
</file>

<file path=customXml/itemProps10.xml><?xml version="1.0" encoding="utf-8"?>
<ds:datastoreItem xmlns:ds="http://schemas.openxmlformats.org/officeDocument/2006/customXml" ds:itemID="{85FD7D21-04C8-43EA-9EC5-87A8BE79DABF}">
  <ds:schemaRefs/>
</ds:datastoreItem>
</file>

<file path=customXml/itemProps11.xml><?xml version="1.0" encoding="utf-8"?>
<ds:datastoreItem xmlns:ds="http://schemas.openxmlformats.org/officeDocument/2006/customXml" ds:itemID="{E379F68F-9806-4003-B92D-7D04CA37F563}">
  <ds:schemaRefs/>
</ds:datastoreItem>
</file>

<file path=customXml/itemProps2.xml><?xml version="1.0" encoding="utf-8"?>
<ds:datastoreItem xmlns:ds="http://schemas.openxmlformats.org/officeDocument/2006/customXml" ds:itemID="{E8EA974A-3045-438A-A35B-B865B11F8196}">
  <ds:schemaRefs/>
</ds:datastoreItem>
</file>

<file path=customXml/itemProps3.xml><?xml version="1.0" encoding="utf-8"?>
<ds:datastoreItem xmlns:ds="http://schemas.openxmlformats.org/officeDocument/2006/customXml" ds:itemID="{696C03F7-7706-4E21-ABE2-4195B94C0D40}">
  <ds:schemaRefs>
    <ds:schemaRef ds:uri="99fd8c24-612b-426a-a030-a08091c92029"/>
    <ds:schemaRef ds:uri="d9bd1da4-a485-4556-8f9e-f708a141218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76E75A97-8C34-4772-BA9F-DEAF7BF708AB}">
  <ds:schemaRefs/>
</ds:datastoreItem>
</file>

<file path=customXml/itemProps5.xml><?xml version="1.0" encoding="utf-8"?>
<ds:datastoreItem xmlns:ds="http://schemas.openxmlformats.org/officeDocument/2006/customXml" ds:itemID="{2FE45FF7-836B-4C69-B1D6-F57539BCCF2C}">
  <ds:schemaRefs/>
</ds:datastoreItem>
</file>

<file path=customXml/itemProps6.xml><?xml version="1.0" encoding="utf-8"?>
<ds:datastoreItem xmlns:ds="http://schemas.openxmlformats.org/officeDocument/2006/customXml" ds:itemID="{5C41779C-7FD5-4C11-99D9-DF40CEEA419A}">
  <ds:schemaRefs>
    <ds:schemaRef ds:uri="99fd8c24-612b-426a-a030-a08091c92029"/>
    <ds:schemaRef ds:uri="d9bd1da4-a485-4556-8f9e-f708a14121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7.xml><?xml version="1.0" encoding="utf-8"?>
<ds:datastoreItem xmlns:ds="http://schemas.openxmlformats.org/officeDocument/2006/customXml" ds:itemID="{C86C70A6-4B27-4516-87BC-323C5B1DD4BC}">
  <ds:schemaRefs>
    <ds:schemaRef ds:uri="http://schemas.microsoft.com/sharepoint/v3/contenttype/forms"/>
  </ds:schemaRefs>
</ds:datastoreItem>
</file>

<file path=customXml/itemProps8.xml><?xml version="1.0" encoding="utf-8"?>
<ds:datastoreItem xmlns:ds="http://schemas.openxmlformats.org/officeDocument/2006/customXml" ds:itemID="{19570657-C322-4225-B8A4-4DE488BCBAA4}">
  <ds:schemaRefs/>
</ds:datastoreItem>
</file>

<file path=customXml/itemProps9.xml><?xml version="1.0" encoding="utf-8"?>
<ds:datastoreItem xmlns:ds="http://schemas.openxmlformats.org/officeDocument/2006/customXml" ds:itemID="{1CF4F027-6D41-2041-9A98-B9CB04B1FAB9}">
  <ds:schemaRefs/>
</ds:datastoreItem>
</file>

<file path=docProps/app.xml><?xml version="1.0" encoding="utf-8"?>
<Properties xmlns="http://schemas.openxmlformats.org/officeDocument/2006/extended-properties" xmlns:vt="http://schemas.openxmlformats.org/officeDocument/2006/docPropsVTypes">
  <Template>Gofore templates</Template>
  <TotalTime>2</TotalTime>
  <Words>8686</Words>
  <Application>Microsoft Macintosh PowerPoint</Application>
  <PresentationFormat>Widescreen</PresentationFormat>
  <Paragraphs>861</Paragraphs>
  <Slides>62</Slides>
  <Notes>55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62</vt:i4>
      </vt:variant>
    </vt:vector>
  </HeadingPairs>
  <TitlesOfParts>
    <vt:vector size="72" baseType="lpstr">
      <vt:lpstr>Wingdings</vt:lpstr>
      <vt:lpstr>Messina Modern Book</vt:lpstr>
      <vt:lpstr>Cadiz Book (Body)</vt:lpstr>
      <vt:lpstr>Aptos</vt:lpstr>
      <vt:lpstr>Arial</vt:lpstr>
      <vt:lpstr>Cadiz Book</vt:lpstr>
      <vt:lpstr>Calibri</vt:lpstr>
      <vt:lpstr>Segoe UI Web (West European)</vt:lpstr>
      <vt:lpstr>Cadiz SemiBold</vt:lpstr>
      <vt:lpstr>Gofore templates</vt:lpstr>
      <vt:lpstr>Tekoälyn lukutaito-opas</vt:lpstr>
      <vt:lpstr>Sisällysluettelo</vt:lpstr>
      <vt:lpstr>Oppaan sisältö ja oppimistavoitteet</vt:lpstr>
      <vt:lpstr>Oppaan lukuohje</vt:lpstr>
      <vt:lpstr>1. Johdanto</vt:lpstr>
      <vt:lpstr>Miksi tekoälyn lukutaito on tärkeää?</vt:lpstr>
      <vt:lpstr>2. Tekoälyn perusteet</vt:lpstr>
      <vt:lpstr>Tekoälyn perusteet</vt:lpstr>
      <vt:lpstr>Mitä tekoäly on ja miten se toimii?</vt:lpstr>
      <vt:lpstr>Mitä ominaisuuksia tekoälyn eri muodoilla on?</vt:lpstr>
      <vt:lpstr>Mitä ovat kielimallit?</vt:lpstr>
      <vt:lpstr>Yhteenveto</vt:lpstr>
      <vt:lpstr>3. Tekoälyn käyttökohteita</vt:lpstr>
      <vt:lpstr>Tekoälyn käyttökohteita</vt:lpstr>
      <vt:lpstr>Missä ja mihin tekoälyä käytetään?</vt:lpstr>
      <vt:lpstr>Miten tekoälyn käyttö kehittyy hyvinvointialueilla?</vt:lpstr>
      <vt:lpstr>Millä tavoin tekoälyä voidaan hyödyntää hyvinvointialueilla?</vt:lpstr>
      <vt:lpstr>Esimerkkejä tekoälyn käyttökohteista sosiaalihuollossa</vt:lpstr>
      <vt:lpstr>Esimerkkejä tekoälyn käyttökohteista terveydenhuollossa</vt:lpstr>
      <vt:lpstr>Esimerkkejä tekoälyn käyttökohteista pelastustoimessa</vt:lpstr>
      <vt:lpstr>Esimerkkejä tekoälyn käyttökohteista SOTEPE-hallinnossa</vt:lpstr>
      <vt:lpstr>Yhteenveto</vt:lpstr>
      <vt:lpstr>4. Eettisiä näkökulmia</vt:lpstr>
      <vt:lpstr>Eettisiä näkökulmia</vt:lpstr>
      <vt:lpstr>Mitä eettisiä näkökulmia tekoälyn käytössä tulee huomioida? </vt:lpstr>
      <vt:lpstr>Millaisia vaikutuksia tekoälyllä voi olla yksilöön ja yhteiskuntaan?</vt:lpstr>
      <vt:lpstr>Miten arvioida tekoälyn käytön eettisten periaatteiden toteutumista työssäsi?</vt:lpstr>
      <vt:lpstr>Esimerkkejä tekoälyn eettisistä näkökulmista sosiaalihuollossa</vt:lpstr>
      <vt:lpstr>Esimerkkejä tekoälyn eettisistä näkökulmista terveydenhuollossa</vt:lpstr>
      <vt:lpstr>Esimerkkejä tekoälyn eettisistä näkökulmista pelastustoimessa</vt:lpstr>
      <vt:lpstr>Esimerkkejä tekoälyn eettisistä näkökulmista SOTEPE-hallinnossa</vt:lpstr>
      <vt:lpstr>Yhteenveto</vt:lpstr>
      <vt:lpstr>5. Tekoälyn sääntely</vt:lpstr>
      <vt:lpstr>Tekoälyn sääntely</vt:lpstr>
      <vt:lpstr>Mitä tekoälyä koskevat säädökset määräävät?</vt:lpstr>
      <vt:lpstr>Miten tekoälyjärjestelmien riskejä luokitellaan?</vt:lpstr>
      <vt:lpstr>Miten sääntely ohjaa tekoälyn käyttöä hyvinvointialueilla?</vt:lpstr>
      <vt:lpstr>Miten arvioida tekoälyn tuottamia tuloksia?</vt:lpstr>
      <vt:lpstr>Yhteenveto</vt:lpstr>
      <vt:lpstr>6. Tarkistuskysymykset ja mallivastaukset</vt:lpstr>
      <vt:lpstr>Tarkistuskysymykset ja mallivastaukset</vt:lpstr>
      <vt:lpstr>Tarkistuskysymykset</vt:lpstr>
      <vt:lpstr>Tarkistuskysymykset (1/6)</vt:lpstr>
      <vt:lpstr>Tarkistuskysymykset (2/6)</vt:lpstr>
      <vt:lpstr>Tarkistuskysymykset (3/6)</vt:lpstr>
      <vt:lpstr>Tarkistuskysymykset (4/6)</vt:lpstr>
      <vt:lpstr>Tarkistuskysymykset (5/6)</vt:lpstr>
      <vt:lpstr>Tarkistuskysymykset (6/6)</vt:lpstr>
      <vt:lpstr>Mallivastaukset</vt:lpstr>
      <vt:lpstr>Tarkista vastauksesi </vt:lpstr>
      <vt:lpstr>Tarkista vastauksesi </vt:lpstr>
      <vt:lpstr>Tarkista vastauksesi </vt:lpstr>
      <vt:lpstr>Tarkista vastauksesi </vt:lpstr>
      <vt:lpstr>Tarkista vastauksesi </vt:lpstr>
      <vt:lpstr>Tarkista vastauksesi </vt:lpstr>
      <vt:lpstr>Tarkista vastauksesi</vt:lpstr>
      <vt:lpstr>Tarkista vastauksesi</vt:lpstr>
      <vt:lpstr>Kiitos!</vt:lpstr>
      <vt:lpstr>Lisämateriaaleja</vt:lpstr>
      <vt:lpstr>PowerPoint Presentation</vt:lpstr>
      <vt:lpstr>Varmista saavutettavuus</vt:lpstr>
      <vt:lpstr>Käytä värejä, joilla on riittävä kontrasti</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Tekoälyn lukutaito-opas</dc:title>
  <dc:subject/>
  <dc:creator>Tiila Käenniemi</dc:creator>
  <cp:keywords/>
  <dc:description/>
  <cp:lastModifiedBy>Hanna Nurminen</cp:lastModifiedBy>
  <cp:revision>4</cp:revision>
  <dcterms:created xsi:type="dcterms:W3CDTF">2024-08-27T06:35:34Z</dcterms:created>
  <dcterms:modified xsi:type="dcterms:W3CDTF">2025-03-03T07:45:42Z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4440841</vt:lpwstr>
  </property>
  <property fmtid="{D5CDD505-2E9C-101B-9397-08002B2CF9AE}" pid="3" name="NXPowerLiteSettings">
    <vt:lpwstr>C980073804F000</vt:lpwstr>
  </property>
  <property fmtid="{D5CDD505-2E9C-101B-9397-08002B2CF9AE}" pid="4" name="NXPowerLiteVersion">
    <vt:lpwstr>D8.0.8</vt:lpwstr>
  </property>
  <property fmtid="{D5CDD505-2E9C-101B-9397-08002B2CF9AE}" pid="5" name="ContentTypeId">
    <vt:lpwstr>0x010100A96BE716795320418B2FA1A02CAB289A</vt:lpwstr>
  </property>
  <property fmtid="{D5CDD505-2E9C-101B-9397-08002B2CF9AE}" pid="6" name="TaxKeyword">
    <vt:lpwstr/>
  </property>
  <property fmtid="{D5CDD505-2E9C-101B-9397-08002B2CF9AE}" pid="7" name="MSIP_Label_1f379a47-aacf-4160-a213-2afb2ce36c33_Enabled">
    <vt:lpwstr>true</vt:lpwstr>
  </property>
  <property fmtid="{D5CDD505-2E9C-101B-9397-08002B2CF9AE}" pid="8" name="MSIP_Label_1f379a47-aacf-4160-a213-2afb2ce36c33_SetDate">
    <vt:lpwstr>2024-01-23T08:52:09Z</vt:lpwstr>
  </property>
  <property fmtid="{D5CDD505-2E9C-101B-9397-08002B2CF9AE}" pid="9" name="MSIP_Label_1f379a47-aacf-4160-a213-2afb2ce36c33_Method">
    <vt:lpwstr>Privileged</vt:lpwstr>
  </property>
  <property fmtid="{D5CDD505-2E9C-101B-9397-08002B2CF9AE}" pid="10" name="MSIP_Label_1f379a47-aacf-4160-a213-2afb2ce36c33_Name">
    <vt:lpwstr>Confidential</vt:lpwstr>
  </property>
  <property fmtid="{D5CDD505-2E9C-101B-9397-08002B2CF9AE}" pid="11" name="MSIP_Label_1f379a47-aacf-4160-a213-2afb2ce36c33_SiteId">
    <vt:lpwstr>4b4e036d-f94b-4209-8f07-6860b3641366</vt:lpwstr>
  </property>
  <property fmtid="{D5CDD505-2E9C-101B-9397-08002B2CF9AE}" pid="12" name="MSIP_Label_1f379a47-aacf-4160-a213-2afb2ce36c33_ActionId">
    <vt:lpwstr>52b7d871-9b4a-4ee5-958f-6458c09dde67</vt:lpwstr>
  </property>
  <property fmtid="{D5CDD505-2E9C-101B-9397-08002B2CF9AE}" pid="13" name="MSIP_Label_1f379a47-aacf-4160-a213-2afb2ce36c33_ContentBits">
    <vt:lpwstr>0</vt:lpwstr>
  </property>
  <property fmtid="{D5CDD505-2E9C-101B-9397-08002B2CF9AE}" pid="14" name="MediaServiceImageTags">
    <vt:lpwstr/>
  </property>
  <property fmtid="{D5CDD505-2E9C-101B-9397-08002B2CF9AE}" pid="15" name="TemplafyTimeStamp">
    <vt:lpwstr>2024-06-03T11:28:24</vt:lpwstr>
  </property>
  <property fmtid="{D5CDD505-2E9C-101B-9397-08002B2CF9AE}" pid="16" name="TemplafyTenantId">
    <vt:lpwstr>gofore</vt:lpwstr>
  </property>
  <property fmtid="{D5CDD505-2E9C-101B-9397-08002B2CF9AE}" pid="17" name="TemplafyTemplateId">
    <vt:lpwstr>927325555807748100</vt:lpwstr>
  </property>
  <property fmtid="{D5CDD505-2E9C-101B-9397-08002B2CF9AE}" pid="18" name="TemplafyUserProfileId">
    <vt:lpwstr>977199919162720262</vt:lpwstr>
  </property>
  <property fmtid="{D5CDD505-2E9C-101B-9397-08002B2CF9AE}" pid="19" name="TemplafyFromBlank">
    <vt:bool>true</vt:bool>
  </property>
</Properties>
</file>