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9" r:id="rId5"/>
    <p:sldMasterId id="2147483707" r:id="rId6"/>
    <p:sldMasterId id="2147483690" r:id="rId7"/>
    <p:sldMasterId id="2147483693" r:id="rId8"/>
    <p:sldMasterId id="2147483720" r:id="rId9"/>
    <p:sldMasterId id="2147483722" r:id="rId10"/>
    <p:sldMasterId id="2147483694" r:id="rId11"/>
  </p:sldMasterIdLst>
  <p:notesMasterIdLst>
    <p:notesMasterId r:id="rId27"/>
  </p:notesMasterIdLst>
  <p:sldIdLst>
    <p:sldId id="3588" r:id="rId12"/>
    <p:sldId id="310" r:id="rId13"/>
    <p:sldId id="325" r:id="rId14"/>
    <p:sldId id="326" r:id="rId15"/>
    <p:sldId id="327" r:id="rId16"/>
    <p:sldId id="346" r:id="rId17"/>
    <p:sldId id="3435" r:id="rId18"/>
    <p:sldId id="3587" r:id="rId19"/>
    <p:sldId id="3565" r:id="rId20"/>
    <p:sldId id="337" r:id="rId21"/>
    <p:sldId id="348" r:id="rId22"/>
    <p:sldId id="349" r:id="rId23"/>
    <p:sldId id="350" r:id="rId24"/>
    <p:sldId id="351" r:id="rId25"/>
    <p:sldId id="289" r:id="rId26"/>
  </p:sldIdLst>
  <p:sldSz cx="12192000" cy="6858000"/>
  <p:notesSz cx="6858000" cy="9144000"/>
  <p:defaultTextStyle>
    <a:defPPr>
      <a:defRPr lang="en-US"/>
    </a:defPPr>
    <a:lvl1pPr marL="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pos="3636" userDrawn="1">
          <p15:clr>
            <a:srgbClr val="A4A3A4"/>
          </p15:clr>
        </p15:guide>
        <p15:guide id="5" orient="horz" pos="799" userDrawn="1">
          <p15:clr>
            <a:srgbClr val="A4A3A4"/>
          </p15:clr>
        </p15:guide>
        <p15:guide id="6" pos="7469" userDrawn="1">
          <p15:clr>
            <a:srgbClr val="A4A3A4"/>
          </p15:clr>
        </p15:guide>
        <p15:guide id="7" orient="horz" pos="3748" userDrawn="1">
          <p15:clr>
            <a:srgbClr val="A4A3A4"/>
          </p15:clr>
        </p15:guide>
        <p15:guide id="8" pos="370" userDrawn="1">
          <p15:clr>
            <a:srgbClr val="A4A3A4"/>
          </p15:clr>
        </p15:guide>
        <p15:guide id="9" pos="5768" userDrawn="1">
          <p15:clr>
            <a:srgbClr val="A4A3A4"/>
          </p15:clr>
        </p15:guide>
        <p15:guide id="10" orient="horz" pos="210" userDrawn="1">
          <p15:clr>
            <a:srgbClr val="A4A3A4"/>
          </p15:clr>
        </p15:guide>
        <p15:guide id="11" orient="horz" pos="392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06F5E6-81F7-3704-33B5-2106292EA6B0}" name="Peltola Marika" initials="PM" userId="S::marika.peltola@sek.fi::e7b777f8-d7a4-4f91-855e-b10aa149c45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D6D1"/>
    <a:srgbClr val="1A56EC"/>
    <a:srgbClr val="1A3061"/>
    <a:srgbClr val="535D62"/>
    <a:srgbClr val="9FBDF9"/>
    <a:srgbClr val="E9DFDE"/>
    <a:srgbClr val="D1DDFA"/>
    <a:srgbClr val="E7EDFB"/>
    <a:srgbClr val="F4EFEC"/>
    <a:srgbClr val="288C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06F31F-ED4A-41BB-93AF-221129528B47}" v="3" dt="2023-11-13T12:31:52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pos="3840"/>
        <p:guide orient="horz" pos="2160"/>
        <p:guide pos="211"/>
        <p:guide pos="3636"/>
        <p:guide orient="horz" pos="799"/>
        <p:guide pos="7469"/>
        <p:guide orient="horz" pos="3748"/>
        <p:guide pos="370"/>
        <p:guide pos="5768"/>
        <p:guide orient="horz" pos="210"/>
        <p:guide orient="horz" pos="39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DB8895-3D95-4010-8C9B-AB98D878680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2AC640FF-B498-4A10-9CD9-F0110ACAED06}">
      <dgm:prSet phldrT="[Teksti]"/>
      <dgm:spPr/>
      <dgm:t>
        <a:bodyPr/>
        <a:lstStyle/>
        <a:p>
          <a:r>
            <a:rPr lang="fi-FI"/>
            <a:t>Miksi tapahtuu?</a:t>
          </a:r>
        </a:p>
      </dgm:t>
    </dgm:pt>
    <dgm:pt modelId="{61BBCAE8-F2C1-4EE5-B4B4-3F552B92210A}" type="parTrans" cxnId="{20BA5905-C056-47D5-95C6-24F06DAD9761}">
      <dgm:prSet/>
      <dgm:spPr/>
      <dgm:t>
        <a:bodyPr/>
        <a:lstStyle/>
        <a:p>
          <a:endParaRPr lang="fi-FI"/>
        </a:p>
      </dgm:t>
    </dgm:pt>
    <dgm:pt modelId="{91D8C984-758B-4BDE-A75E-D2A82BD8125A}" type="sibTrans" cxnId="{20BA5905-C056-47D5-95C6-24F06DAD9761}">
      <dgm:prSet/>
      <dgm:spPr/>
      <dgm:t>
        <a:bodyPr/>
        <a:lstStyle/>
        <a:p>
          <a:endParaRPr lang="fi-FI"/>
        </a:p>
      </dgm:t>
    </dgm:pt>
    <dgm:pt modelId="{53812F3A-E60E-4D41-A109-11D87E7EB36E}">
      <dgm:prSet phldrT="[Teksti]"/>
      <dgm:spPr/>
      <dgm:t>
        <a:bodyPr/>
        <a:lstStyle/>
        <a:p>
          <a:r>
            <a:rPr lang="fi-FI"/>
            <a:t>Mitä tapahtuu?</a:t>
          </a:r>
        </a:p>
      </dgm:t>
    </dgm:pt>
    <dgm:pt modelId="{D6EBA259-D7C0-4B8D-B0C5-0B86219189ED}" type="parTrans" cxnId="{1536B2EF-30A2-4B2F-8141-5128280E2AF2}">
      <dgm:prSet/>
      <dgm:spPr/>
      <dgm:t>
        <a:bodyPr/>
        <a:lstStyle/>
        <a:p>
          <a:endParaRPr lang="fi-FI"/>
        </a:p>
      </dgm:t>
    </dgm:pt>
    <dgm:pt modelId="{F77C7FC8-BBF2-4855-8BC5-67798449B9A9}" type="sibTrans" cxnId="{1536B2EF-30A2-4B2F-8141-5128280E2AF2}">
      <dgm:prSet/>
      <dgm:spPr/>
      <dgm:t>
        <a:bodyPr/>
        <a:lstStyle/>
        <a:p>
          <a:endParaRPr lang="fi-FI"/>
        </a:p>
      </dgm:t>
    </dgm:pt>
    <dgm:pt modelId="{BB905180-21E1-4DA5-BC7A-8D27DADAB4AB}">
      <dgm:prSet/>
      <dgm:spPr/>
      <dgm:t>
        <a:bodyPr/>
        <a:lstStyle/>
        <a:p>
          <a:r>
            <a:rPr lang="fi-FI"/>
            <a:t>Mitä pitäisi tehdä?</a:t>
          </a:r>
        </a:p>
      </dgm:t>
    </dgm:pt>
    <dgm:pt modelId="{33271747-6B05-4F0E-87DE-8243CDFFB78F}" type="parTrans" cxnId="{9D2FB66B-7A8F-4F82-B81E-53343AAABDEE}">
      <dgm:prSet/>
      <dgm:spPr/>
      <dgm:t>
        <a:bodyPr/>
        <a:lstStyle/>
        <a:p>
          <a:endParaRPr lang="fi-FI"/>
        </a:p>
      </dgm:t>
    </dgm:pt>
    <dgm:pt modelId="{6F3CA2CD-04AF-4290-B18A-8949FFAA92D5}" type="sibTrans" cxnId="{9D2FB66B-7A8F-4F82-B81E-53343AAABDEE}">
      <dgm:prSet/>
      <dgm:spPr/>
      <dgm:t>
        <a:bodyPr/>
        <a:lstStyle/>
        <a:p>
          <a:endParaRPr lang="fi-FI"/>
        </a:p>
      </dgm:t>
    </dgm:pt>
    <dgm:pt modelId="{33C21931-C05C-4841-AF6E-E94CE130ACE3}" type="pres">
      <dgm:prSet presAssocID="{C9DB8895-3D95-4010-8C9B-AB98D8786802}" presName="compositeShape" presStyleCnt="0">
        <dgm:presLayoutVars>
          <dgm:chMax val="7"/>
          <dgm:dir/>
          <dgm:resizeHandles val="exact"/>
        </dgm:presLayoutVars>
      </dgm:prSet>
      <dgm:spPr/>
    </dgm:pt>
    <dgm:pt modelId="{3FB5C40D-44AE-4A0E-BBBE-96DCD1343027}" type="pres">
      <dgm:prSet presAssocID="{C9DB8895-3D95-4010-8C9B-AB98D8786802}" presName="wedge1" presStyleLbl="node1" presStyleIdx="0" presStyleCnt="3"/>
      <dgm:spPr/>
    </dgm:pt>
    <dgm:pt modelId="{AF4BC1DB-F7E6-4D89-97B1-1DF3B62068DA}" type="pres">
      <dgm:prSet presAssocID="{C9DB8895-3D95-4010-8C9B-AB98D8786802}" presName="dummy1a" presStyleCnt="0"/>
      <dgm:spPr/>
    </dgm:pt>
    <dgm:pt modelId="{3EC2C776-60A8-4EBA-AFEB-C5D95B04DFCC}" type="pres">
      <dgm:prSet presAssocID="{C9DB8895-3D95-4010-8C9B-AB98D8786802}" presName="dummy1b" presStyleCnt="0"/>
      <dgm:spPr/>
    </dgm:pt>
    <dgm:pt modelId="{83FD31E7-A85D-4556-93AE-11C50878E9A3}" type="pres">
      <dgm:prSet presAssocID="{C9DB8895-3D95-4010-8C9B-AB98D878680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13ECA2C-0E07-4702-B71D-C6D846D6ACAD}" type="pres">
      <dgm:prSet presAssocID="{C9DB8895-3D95-4010-8C9B-AB98D8786802}" presName="wedge2" presStyleLbl="node1" presStyleIdx="1" presStyleCnt="3" custLinFactNeighborX="1210" custLinFactNeighborY="1002"/>
      <dgm:spPr/>
    </dgm:pt>
    <dgm:pt modelId="{82C8CF96-FDE3-4DD7-B6BF-C794F1FDAE6A}" type="pres">
      <dgm:prSet presAssocID="{C9DB8895-3D95-4010-8C9B-AB98D8786802}" presName="dummy2a" presStyleCnt="0"/>
      <dgm:spPr/>
    </dgm:pt>
    <dgm:pt modelId="{2AB56E0F-52AD-420B-9CFF-9F9DCDCD8590}" type="pres">
      <dgm:prSet presAssocID="{C9DB8895-3D95-4010-8C9B-AB98D8786802}" presName="dummy2b" presStyleCnt="0"/>
      <dgm:spPr/>
    </dgm:pt>
    <dgm:pt modelId="{75324024-B760-4D2D-851E-3E4B1D1D66DF}" type="pres">
      <dgm:prSet presAssocID="{C9DB8895-3D95-4010-8C9B-AB98D878680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E46E478-59D0-4FD8-8855-CFED4C2BF14D}" type="pres">
      <dgm:prSet presAssocID="{C9DB8895-3D95-4010-8C9B-AB98D8786802}" presName="wedge3" presStyleLbl="node1" presStyleIdx="2" presStyleCnt="3"/>
      <dgm:spPr/>
    </dgm:pt>
    <dgm:pt modelId="{69ED1C83-E550-411B-BFC9-7A05CB888D01}" type="pres">
      <dgm:prSet presAssocID="{C9DB8895-3D95-4010-8C9B-AB98D8786802}" presName="dummy3a" presStyleCnt="0"/>
      <dgm:spPr/>
    </dgm:pt>
    <dgm:pt modelId="{C33637A9-CA66-4BC0-B92F-5FFE1C16666A}" type="pres">
      <dgm:prSet presAssocID="{C9DB8895-3D95-4010-8C9B-AB98D8786802}" presName="dummy3b" presStyleCnt="0"/>
      <dgm:spPr/>
    </dgm:pt>
    <dgm:pt modelId="{03E8C009-EEFD-452F-B303-B71A580027E3}" type="pres">
      <dgm:prSet presAssocID="{C9DB8895-3D95-4010-8C9B-AB98D878680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509CCF9-8C1E-47F1-A655-7C75040EBAE2}" type="pres">
      <dgm:prSet presAssocID="{91D8C984-758B-4BDE-A75E-D2A82BD8125A}" presName="arrowWedge1" presStyleLbl="fgSibTrans2D1" presStyleIdx="0" presStyleCnt="3"/>
      <dgm:spPr/>
    </dgm:pt>
    <dgm:pt modelId="{7457C486-6838-41EA-A9AA-8DA5128E9DF9}" type="pres">
      <dgm:prSet presAssocID="{6F3CA2CD-04AF-4290-B18A-8949FFAA92D5}" presName="arrowWedge2" presStyleLbl="fgSibTrans2D1" presStyleIdx="1" presStyleCnt="3"/>
      <dgm:spPr/>
    </dgm:pt>
    <dgm:pt modelId="{BBAC5AB9-D86F-4FBB-8542-5AB8F9267E7B}" type="pres">
      <dgm:prSet presAssocID="{F77C7FC8-BBF2-4855-8BC5-67798449B9A9}" presName="arrowWedge3" presStyleLbl="fgSibTrans2D1" presStyleIdx="2" presStyleCnt="3"/>
      <dgm:spPr/>
    </dgm:pt>
  </dgm:ptLst>
  <dgm:cxnLst>
    <dgm:cxn modelId="{717B7700-F56E-400A-91B4-9DB7107883E4}" type="presOf" srcId="{2AC640FF-B498-4A10-9CD9-F0110ACAED06}" destId="{83FD31E7-A85D-4556-93AE-11C50878E9A3}" srcOrd="1" destOrd="0" presId="urn:microsoft.com/office/officeart/2005/8/layout/cycle8"/>
    <dgm:cxn modelId="{20BA5905-C056-47D5-95C6-24F06DAD9761}" srcId="{C9DB8895-3D95-4010-8C9B-AB98D8786802}" destId="{2AC640FF-B498-4A10-9CD9-F0110ACAED06}" srcOrd="0" destOrd="0" parTransId="{61BBCAE8-F2C1-4EE5-B4B4-3F552B92210A}" sibTransId="{91D8C984-758B-4BDE-A75E-D2A82BD8125A}"/>
    <dgm:cxn modelId="{728B2806-4E5E-40A3-A524-3281D173E3F2}" type="presOf" srcId="{C9DB8895-3D95-4010-8C9B-AB98D8786802}" destId="{33C21931-C05C-4841-AF6E-E94CE130ACE3}" srcOrd="0" destOrd="0" presId="urn:microsoft.com/office/officeart/2005/8/layout/cycle8"/>
    <dgm:cxn modelId="{A12F520D-CA74-4B0F-94FA-8E7744456EF4}" type="presOf" srcId="{53812F3A-E60E-4D41-A109-11D87E7EB36E}" destId="{2E46E478-59D0-4FD8-8855-CFED4C2BF14D}" srcOrd="0" destOrd="0" presId="urn:microsoft.com/office/officeart/2005/8/layout/cycle8"/>
    <dgm:cxn modelId="{E8D73C1A-0A44-4F43-81E0-46583CC32640}" type="presOf" srcId="{BB905180-21E1-4DA5-BC7A-8D27DADAB4AB}" destId="{75324024-B760-4D2D-851E-3E4B1D1D66DF}" srcOrd="1" destOrd="0" presId="urn:microsoft.com/office/officeart/2005/8/layout/cycle8"/>
    <dgm:cxn modelId="{328BCF45-826C-4BAA-BE4B-7460B580BE18}" type="presOf" srcId="{2AC640FF-B498-4A10-9CD9-F0110ACAED06}" destId="{3FB5C40D-44AE-4A0E-BBBE-96DCD1343027}" srcOrd="0" destOrd="0" presId="urn:microsoft.com/office/officeart/2005/8/layout/cycle8"/>
    <dgm:cxn modelId="{9D2FB66B-7A8F-4F82-B81E-53343AAABDEE}" srcId="{C9DB8895-3D95-4010-8C9B-AB98D8786802}" destId="{BB905180-21E1-4DA5-BC7A-8D27DADAB4AB}" srcOrd="1" destOrd="0" parTransId="{33271747-6B05-4F0E-87DE-8243CDFFB78F}" sibTransId="{6F3CA2CD-04AF-4290-B18A-8949FFAA92D5}"/>
    <dgm:cxn modelId="{4EB77D5A-2D23-4365-9038-ABB961A65CF8}" type="presOf" srcId="{BB905180-21E1-4DA5-BC7A-8D27DADAB4AB}" destId="{D13ECA2C-0E07-4702-B71D-C6D846D6ACAD}" srcOrd="0" destOrd="0" presId="urn:microsoft.com/office/officeart/2005/8/layout/cycle8"/>
    <dgm:cxn modelId="{DCCE22D7-92C7-408B-9083-8F5AAA975B89}" type="presOf" srcId="{53812F3A-E60E-4D41-A109-11D87E7EB36E}" destId="{03E8C009-EEFD-452F-B303-B71A580027E3}" srcOrd="1" destOrd="0" presId="urn:microsoft.com/office/officeart/2005/8/layout/cycle8"/>
    <dgm:cxn modelId="{1536B2EF-30A2-4B2F-8141-5128280E2AF2}" srcId="{C9DB8895-3D95-4010-8C9B-AB98D8786802}" destId="{53812F3A-E60E-4D41-A109-11D87E7EB36E}" srcOrd="2" destOrd="0" parTransId="{D6EBA259-D7C0-4B8D-B0C5-0B86219189ED}" sibTransId="{F77C7FC8-BBF2-4855-8BC5-67798449B9A9}"/>
    <dgm:cxn modelId="{E7E078B2-2D49-4EC6-83F4-7DE3048ECCBB}" type="presParOf" srcId="{33C21931-C05C-4841-AF6E-E94CE130ACE3}" destId="{3FB5C40D-44AE-4A0E-BBBE-96DCD1343027}" srcOrd="0" destOrd="0" presId="urn:microsoft.com/office/officeart/2005/8/layout/cycle8"/>
    <dgm:cxn modelId="{F0C56520-2395-4318-AA0E-581CEA97B561}" type="presParOf" srcId="{33C21931-C05C-4841-AF6E-E94CE130ACE3}" destId="{AF4BC1DB-F7E6-4D89-97B1-1DF3B62068DA}" srcOrd="1" destOrd="0" presId="urn:microsoft.com/office/officeart/2005/8/layout/cycle8"/>
    <dgm:cxn modelId="{0326B495-1B9C-4068-80AD-3C6215C54CC2}" type="presParOf" srcId="{33C21931-C05C-4841-AF6E-E94CE130ACE3}" destId="{3EC2C776-60A8-4EBA-AFEB-C5D95B04DFCC}" srcOrd="2" destOrd="0" presId="urn:microsoft.com/office/officeart/2005/8/layout/cycle8"/>
    <dgm:cxn modelId="{C40610CA-10B5-44D2-8720-A098DE4CC49B}" type="presParOf" srcId="{33C21931-C05C-4841-AF6E-E94CE130ACE3}" destId="{83FD31E7-A85D-4556-93AE-11C50878E9A3}" srcOrd="3" destOrd="0" presId="urn:microsoft.com/office/officeart/2005/8/layout/cycle8"/>
    <dgm:cxn modelId="{8CF3653A-2E7C-449B-8FFC-6858C311BB51}" type="presParOf" srcId="{33C21931-C05C-4841-AF6E-E94CE130ACE3}" destId="{D13ECA2C-0E07-4702-B71D-C6D846D6ACAD}" srcOrd="4" destOrd="0" presId="urn:microsoft.com/office/officeart/2005/8/layout/cycle8"/>
    <dgm:cxn modelId="{8899C449-83F7-4B40-A182-5B47D17E9400}" type="presParOf" srcId="{33C21931-C05C-4841-AF6E-E94CE130ACE3}" destId="{82C8CF96-FDE3-4DD7-B6BF-C794F1FDAE6A}" srcOrd="5" destOrd="0" presId="urn:microsoft.com/office/officeart/2005/8/layout/cycle8"/>
    <dgm:cxn modelId="{3AB53F55-C84C-4AD5-99BC-B9572CB5B2F6}" type="presParOf" srcId="{33C21931-C05C-4841-AF6E-E94CE130ACE3}" destId="{2AB56E0F-52AD-420B-9CFF-9F9DCDCD8590}" srcOrd="6" destOrd="0" presId="urn:microsoft.com/office/officeart/2005/8/layout/cycle8"/>
    <dgm:cxn modelId="{74E2DE4A-6A05-41FE-B72E-E6CE5BCA335F}" type="presParOf" srcId="{33C21931-C05C-4841-AF6E-E94CE130ACE3}" destId="{75324024-B760-4D2D-851E-3E4B1D1D66DF}" srcOrd="7" destOrd="0" presId="urn:microsoft.com/office/officeart/2005/8/layout/cycle8"/>
    <dgm:cxn modelId="{69B205B2-1BDE-4ECB-B9F8-F5C2839D1E89}" type="presParOf" srcId="{33C21931-C05C-4841-AF6E-E94CE130ACE3}" destId="{2E46E478-59D0-4FD8-8855-CFED4C2BF14D}" srcOrd="8" destOrd="0" presId="urn:microsoft.com/office/officeart/2005/8/layout/cycle8"/>
    <dgm:cxn modelId="{3A9BBB94-9E1A-4A0D-B198-D6231E63FEC7}" type="presParOf" srcId="{33C21931-C05C-4841-AF6E-E94CE130ACE3}" destId="{69ED1C83-E550-411B-BFC9-7A05CB888D01}" srcOrd="9" destOrd="0" presId="urn:microsoft.com/office/officeart/2005/8/layout/cycle8"/>
    <dgm:cxn modelId="{7D9EC173-5A92-422E-8830-22899F678A01}" type="presParOf" srcId="{33C21931-C05C-4841-AF6E-E94CE130ACE3}" destId="{C33637A9-CA66-4BC0-B92F-5FFE1C16666A}" srcOrd="10" destOrd="0" presId="urn:microsoft.com/office/officeart/2005/8/layout/cycle8"/>
    <dgm:cxn modelId="{A9033964-BE05-471C-888F-9FD3BAF3D043}" type="presParOf" srcId="{33C21931-C05C-4841-AF6E-E94CE130ACE3}" destId="{03E8C009-EEFD-452F-B303-B71A580027E3}" srcOrd="11" destOrd="0" presId="urn:microsoft.com/office/officeart/2005/8/layout/cycle8"/>
    <dgm:cxn modelId="{62CCA78B-2A7E-4F4A-9D1B-F9334465243C}" type="presParOf" srcId="{33C21931-C05C-4841-AF6E-E94CE130ACE3}" destId="{D509CCF9-8C1E-47F1-A655-7C75040EBAE2}" srcOrd="12" destOrd="0" presId="urn:microsoft.com/office/officeart/2005/8/layout/cycle8"/>
    <dgm:cxn modelId="{D414D0BC-E638-4BF2-B472-E5A95F7C7DDA}" type="presParOf" srcId="{33C21931-C05C-4841-AF6E-E94CE130ACE3}" destId="{7457C486-6838-41EA-A9AA-8DA5128E9DF9}" srcOrd="13" destOrd="0" presId="urn:microsoft.com/office/officeart/2005/8/layout/cycle8"/>
    <dgm:cxn modelId="{C1AFC966-4DB1-475A-AB65-FF401413982A}" type="presParOf" srcId="{33C21931-C05C-4841-AF6E-E94CE130ACE3}" destId="{BBAC5AB9-D86F-4FBB-8542-5AB8F9267E7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0CCD83-84D8-4D44-86C1-A317330E94F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B82A84C-E7A6-41FA-9F17-9C6D594FC6D4}">
      <dgm:prSet phldrT="[Teksti]" custT="1"/>
      <dgm:spPr/>
      <dgm:t>
        <a:bodyPr/>
        <a:lstStyle/>
        <a:p>
          <a:r>
            <a:rPr lang="fi-FI" sz="1000">
              <a:solidFill>
                <a:schemeClr val="bg1"/>
              </a:solidFill>
            </a:rPr>
            <a:t>FOLK Väestö</a:t>
          </a:r>
        </a:p>
      </dgm:t>
    </dgm:pt>
    <dgm:pt modelId="{62161FF3-DBF3-422F-BC84-1AF4502F5711}" type="parTrans" cxnId="{25749A69-8ED3-4011-AE7D-A48093B0D89B}">
      <dgm:prSet/>
      <dgm:spPr/>
      <dgm:t>
        <a:bodyPr/>
        <a:lstStyle/>
        <a:p>
          <a:endParaRPr lang="fi-FI"/>
        </a:p>
      </dgm:t>
    </dgm:pt>
    <dgm:pt modelId="{1CE5EBDF-CBC7-4B5D-BC34-B338FB87DBEC}" type="sibTrans" cxnId="{25749A69-8ED3-4011-AE7D-A48093B0D89B}">
      <dgm:prSet/>
      <dgm:spPr/>
      <dgm:t>
        <a:bodyPr/>
        <a:lstStyle/>
        <a:p>
          <a:endParaRPr lang="fi-FI"/>
        </a:p>
      </dgm:t>
    </dgm:pt>
    <dgm:pt modelId="{D6C0D177-17BB-4256-B4CB-F642C16496BD}">
      <dgm:prSet phldrT="[Teksti]" custT="1"/>
      <dgm:spPr>
        <a:solidFill>
          <a:srgbClr val="CCE3EF"/>
        </a:solidFill>
        <a:ln>
          <a:noFill/>
        </a:ln>
      </dgm:spPr>
      <dgm:t>
        <a:bodyPr/>
        <a:lstStyle/>
        <a:p>
          <a:r>
            <a:rPr lang="fi-FI" sz="900"/>
            <a:t>Tulot</a:t>
          </a:r>
        </a:p>
      </dgm:t>
    </dgm:pt>
    <dgm:pt modelId="{DC639662-2DEF-4231-8185-8E93DBD26EE8}" type="parTrans" cxnId="{29B5C03B-8E13-4F78-AC4F-F0F41CC6DCA9}">
      <dgm:prSet/>
      <dgm:spPr/>
      <dgm:t>
        <a:bodyPr/>
        <a:lstStyle/>
        <a:p>
          <a:endParaRPr lang="fi-FI"/>
        </a:p>
      </dgm:t>
    </dgm:pt>
    <dgm:pt modelId="{2CB03994-E109-4F61-8A6B-A7F135DEE9ED}" type="sibTrans" cxnId="{29B5C03B-8E13-4F78-AC4F-F0F41CC6DCA9}">
      <dgm:prSet/>
      <dgm:spPr/>
      <dgm:t>
        <a:bodyPr/>
        <a:lstStyle/>
        <a:p>
          <a:endParaRPr lang="fi-FI"/>
        </a:p>
      </dgm:t>
    </dgm:pt>
    <dgm:pt modelId="{3DAFC374-3379-4C7B-9E0D-C5C17609D58D}">
      <dgm:prSet phldrT="[Teksti]" custT="1"/>
      <dgm:spPr>
        <a:solidFill>
          <a:srgbClr val="CCE3EF">
            <a:alpha val="90000"/>
          </a:srgbClr>
        </a:solidFill>
        <a:ln>
          <a:noFill/>
        </a:ln>
      </dgm:spPr>
      <dgm:t>
        <a:bodyPr/>
        <a:lstStyle/>
        <a:p>
          <a:r>
            <a:rPr lang="fi-FI" sz="900"/>
            <a:t>Koulutus</a:t>
          </a:r>
        </a:p>
      </dgm:t>
    </dgm:pt>
    <dgm:pt modelId="{C9DB8F0C-4074-454B-BB18-B3C101643920}" type="parTrans" cxnId="{A70B7C3D-81C9-4506-BBEB-CA9B65356EA1}">
      <dgm:prSet/>
      <dgm:spPr/>
      <dgm:t>
        <a:bodyPr/>
        <a:lstStyle/>
        <a:p>
          <a:endParaRPr lang="fi-FI"/>
        </a:p>
      </dgm:t>
    </dgm:pt>
    <dgm:pt modelId="{919B95B0-F275-482C-8AE1-590476786488}" type="sibTrans" cxnId="{A70B7C3D-81C9-4506-BBEB-CA9B65356EA1}">
      <dgm:prSet/>
      <dgm:spPr/>
      <dgm:t>
        <a:bodyPr/>
        <a:lstStyle/>
        <a:p>
          <a:endParaRPr lang="fi-FI"/>
        </a:p>
      </dgm:t>
    </dgm:pt>
    <dgm:pt modelId="{26E525C9-FF94-4AFF-AC68-39D6E72FDF9F}">
      <dgm:prSet phldrT="[Teksti]" custT="1"/>
      <dgm:spPr>
        <a:solidFill>
          <a:srgbClr val="CCE3EF">
            <a:alpha val="90000"/>
          </a:srgbClr>
        </a:solidFill>
        <a:ln>
          <a:noFill/>
        </a:ln>
      </dgm:spPr>
      <dgm:t>
        <a:bodyPr/>
        <a:lstStyle/>
        <a:p>
          <a:r>
            <a:rPr lang="fi-FI" sz="900"/>
            <a:t>Perhe</a:t>
          </a:r>
        </a:p>
      </dgm:t>
    </dgm:pt>
    <dgm:pt modelId="{33AFD584-B8F7-41EF-9828-0726AAB1DB07}" type="parTrans" cxnId="{9A19F713-8E03-4675-97F0-E7202598728A}">
      <dgm:prSet/>
      <dgm:spPr/>
      <dgm:t>
        <a:bodyPr/>
        <a:lstStyle/>
        <a:p>
          <a:endParaRPr lang="fi-FI"/>
        </a:p>
      </dgm:t>
    </dgm:pt>
    <dgm:pt modelId="{B955B28B-2DFC-4FE4-BA67-49FF8C916033}" type="sibTrans" cxnId="{9A19F713-8E03-4675-97F0-E7202598728A}">
      <dgm:prSet/>
      <dgm:spPr/>
      <dgm:t>
        <a:bodyPr/>
        <a:lstStyle/>
        <a:p>
          <a:endParaRPr lang="fi-FI"/>
        </a:p>
      </dgm:t>
    </dgm:pt>
    <dgm:pt modelId="{3EFEC681-B60C-4254-99CA-7CB80BEBAFDA}">
      <dgm:prSet phldrT="[Teksti]" custT="1"/>
      <dgm:spPr>
        <a:solidFill>
          <a:srgbClr val="CCE3EF">
            <a:alpha val="90000"/>
          </a:srgbClr>
        </a:solidFill>
        <a:ln>
          <a:noFill/>
        </a:ln>
      </dgm:spPr>
      <dgm:t>
        <a:bodyPr/>
        <a:lstStyle/>
        <a:p>
          <a:r>
            <a:rPr lang="fi-FI" sz="900"/>
            <a:t>Tutkinnot</a:t>
          </a:r>
        </a:p>
      </dgm:t>
    </dgm:pt>
    <dgm:pt modelId="{5765E40B-1AA8-46C7-82DD-930B2D7E8B51}" type="parTrans" cxnId="{5C8D8786-E50A-4A7E-BF9A-8B8F18EB8B46}">
      <dgm:prSet/>
      <dgm:spPr/>
      <dgm:t>
        <a:bodyPr/>
        <a:lstStyle/>
        <a:p>
          <a:endParaRPr lang="fi-FI"/>
        </a:p>
      </dgm:t>
    </dgm:pt>
    <dgm:pt modelId="{643AE981-04A0-45A3-9A03-6EA1FF7D0A0C}" type="sibTrans" cxnId="{5C8D8786-E50A-4A7E-BF9A-8B8F18EB8B46}">
      <dgm:prSet/>
      <dgm:spPr/>
      <dgm:t>
        <a:bodyPr/>
        <a:lstStyle/>
        <a:p>
          <a:endParaRPr lang="fi-FI"/>
        </a:p>
      </dgm:t>
    </dgm:pt>
    <dgm:pt modelId="{3A08790A-01B0-47F5-8F0B-D53541986E9B}">
      <dgm:prSet phldrT="[Teksti]" custT="1"/>
      <dgm:spPr>
        <a:solidFill>
          <a:srgbClr val="CCE3EF">
            <a:alpha val="90000"/>
          </a:srgbClr>
        </a:solidFill>
        <a:ln>
          <a:noFill/>
        </a:ln>
      </dgm:spPr>
      <dgm:t>
        <a:bodyPr/>
        <a:lstStyle/>
        <a:p>
          <a:r>
            <a:rPr lang="fi-FI" sz="900"/>
            <a:t>Asuinliitot</a:t>
          </a:r>
        </a:p>
      </dgm:t>
    </dgm:pt>
    <dgm:pt modelId="{418FFD1E-93A6-4E39-92C4-25A40E8A2940}" type="parTrans" cxnId="{4D30A58F-7D1A-4407-9688-293A083553E0}">
      <dgm:prSet/>
      <dgm:spPr/>
      <dgm:t>
        <a:bodyPr/>
        <a:lstStyle/>
        <a:p>
          <a:endParaRPr lang="fi-FI"/>
        </a:p>
      </dgm:t>
    </dgm:pt>
    <dgm:pt modelId="{8E7190C9-F713-49B5-9E5B-6D1623D29859}" type="sibTrans" cxnId="{4D30A58F-7D1A-4407-9688-293A083553E0}">
      <dgm:prSet/>
      <dgm:spPr/>
      <dgm:t>
        <a:bodyPr/>
        <a:lstStyle/>
        <a:p>
          <a:endParaRPr lang="fi-FI"/>
        </a:p>
      </dgm:t>
    </dgm:pt>
    <dgm:pt modelId="{3F43E24E-DFCE-4969-BDD2-D33D873F5B32}">
      <dgm:prSet phldrT="[Teksti]" custT="1"/>
      <dgm:spPr>
        <a:solidFill>
          <a:srgbClr val="7AB800"/>
        </a:solidFill>
      </dgm:spPr>
      <dgm:t>
        <a:bodyPr/>
        <a:lstStyle/>
        <a:p>
          <a:r>
            <a:rPr lang="fi-FI" sz="1000">
              <a:solidFill>
                <a:schemeClr val="bg1"/>
              </a:solidFill>
            </a:rPr>
            <a:t>EDUC Koulutus</a:t>
          </a:r>
        </a:p>
      </dgm:t>
    </dgm:pt>
    <dgm:pt modelId="{B59487A9-32CF-4D79-94B4-DCAE81A17FE7}" type="parTrans" cxnId="{24ACFCBA-AE13-40EC-8760-3DFB29836167}">
      <dgm:prSet/>
      <dgm:spPr/>
      <dgm:t>
        <a:bodyPr/>
        <a:lstStyle/>
        <a:p>
          <a:endParaRPr lang="fi-FI"/>
        </a:p>
      </dgm:t>
    </dgm:pt>
    <dgm:pt modelId="{C27F9CEA-946B-4119-9DBE-45D3F561A394}" type="sibTrans" cxnId="{24ACFCBA-AE13-40EC-8760-3DFB29836167}">
      <dgm:prSet/>
      <dgm:spPr/>
      <dgm:t>
        <a:bodyPr/>
        <a:lstStyle/>
        <a:p>
          <a:endParaRPr lang="fi-FI"/>
        </a:p>
      </dgm:t>
    </dgm:pt>
    <dgm:pt modelId="{8C024B84-A72D-42C3-8135-88B282CD36AB}">
      <dgm:prSet phldrT="[Teksti]" custT="1"/>
      <dgm:spPr>
        <a:solidFill>
          <a:srgbClr val="E4F1CC">
            <a:alpha val="89804"/>
          </a:srgbClr>
        </a:solidFill>
        <a:ln>
          <a:noFill/>
        </a:ln>
      </dgm:spPr>
      <dgm:t>
        <a:bodyPr/>
        <a:lstStyle/>
        <a:p>
          <a:r>
            <a:rPr lang="fi-FI" sz="900"/>
            <a:t>Oppilasvalinnat</a:t>
          </a:r>
        </a:p>
      </dgm:t>
    </dgm:pt>
    <dgm:pt modelId="{F3A44124-A5F4-456D-B956-931F7D9A8AA6}" type="parTrans" cxnId="{9CC36686-96DB-4B0A-AC55-3F510285C921}">
      <dgm:prSet/>
      <dgm:spPr>
        <a:ln>
          <a:solidFill>
            <a:srgbClr val="7AB800"/>
          </a:solidFill>
        </a:ln>
      </dgm:spPr>
      <dgm:t>
        <a:bodyPr/>
        <a:lstStyle/>
        <a:p>
          <a:endParaRPr lang="fi-FI"/>
        </a:p>
      </dgm:t>
    </dgm:pt>
    <dgm:pt modelId="{96554E6E-F4A7-4D06-AD9D-A25DFF538BD1}" type="sibTrans" cxnId="{9CC36686-96DB-4B0A-AC55-3F510285C921}">
      <dgm:prSet/>
      <dgm:spPr/>
      <dgm:t>
        <a:bodyPr/>
        <a:lstStyle/>
        <a:p>
          <a:endParaRPr lang="fi-FI"/>
        </a:p>
      </dgm:t>
    </dgm:pt>
    <dgm:pt modelId="{55C63EEA-E34A-42F2-8BB2-8FE688EE974B}">
      <dgm:prSet phldrT="[Teksti]" custT="1"/>
      <dgm:spPr>
        <a:solidFill>
          <a:srgbClr val="E4F1CC">
            <a:alpha val="90000"/>
          </a:srgbClr>
        </a:solidFill>
        <a:ln>
          <a:noFill/>
        </a:ln>
      </dgm:spPr>
      <dgm:t>
        <a:bodyPr/>
        <a:lstStyle/>
        <a:p>
          <a:r>
            <a:rPr lang="fi-FI" sz="900"/>
            <a:t>Opiskelijat</a:t>
          </a:r>
        </a:p>
      </dgm:t>
    </dgm:pt>
    <dgm:pt modelId="{D24075F4-3926-42CC-BCBD-88AD8A575757}" type="parTrans" cxnId="{60B243EB-128F-4D36-B873-EA801AA125F0}">
      <dgm:prSet/>
      <dgm:spPr>
        <a:ln>
          <a:solidFill>
            <a:srgbClr val="7AB800"/>
          </a:solidFill>
        </a:ln>
      </dgm:spPr>
      <dgm:t>
        <a:bodyPr/>
        <a:lstStyle/>
        <a:p>
          <a:endParaRPr lang="fi-FI"/>
        </a:p>
      </dgm:t>
    </dgm:pt>
    <dgm:pt modelId="{4472282A-F010-4D44-9BF2-A69CB2598AAD}" type="sibTrans" cxnId="{60B243EB-128F-4D36-B873-EA801AA125F0}">
      <dgm:prSet/>
      <dgm:spPr/>
      <dgm:t>
        <a:bodyPr/>
        <a:lstStyle/>
        <a:p>
          <a:endParaRPr lang="fi-FI"/>
        </a:p>
      </dgm:t>
    </dgm:pt>
    <dgm:pt modelId="{64911111-B773-44DB-AFE4-99BBEB313709}">
      <dgm:prSet phldrT="[Teksti]" custT="1"/>
      <dgm:spPr>
        <a:solidFill>
          <a:srgbClr val="E4F1CC">
            <a:alpha val="90000"/>
          </a:srgbClr>
        </a:solidFill>
        <a:ln>
          <a:noFill/>
        </a:ln>
      </dgm:spPr>
      <dgm:t>
        <a:bodyPr/>
        <a:lstStyle/>
        <a:p>
          <a:r>
            <a:rPr lang="fi-FI" sz="900"/>
            <a:t>Arvosanat</a:t>
          </a:r>
        </a:p>
      </dgm:t>
    </dgm:pt>
    <dgm:pt modelId="{6CBE1DAA-66C6-4E31-9C42-0E9D45E9BD10}" type="parTrans" cxnId="{64FC06D2-E52E-4BB1-A0A5-C240EF8AEEEF}">
      <dgm:prSet/>
      <dgm:spPr>
        <a:ln>
          <a:solidFill>
            <a:srgbClr val="7AB800"/>
          </a:solidFill>
        </a:ln>
      </dgm:spPr>
      <dgm:t>
        <a:bodyPr/>
        <a:lstStyle/>
        <a:p>
          <a:endParaRPr lang="fi-FI"/>
        </a:p>
      </dgm:t>
    </dgm:pt>
    <dgm:pt modelId="{20FCCC88-A5FF-448C-9E73-C54CCCDDD5DF}" type="sibTrans" cxnId="{64FC06D2-E52E-4BB1-A0A5-C240EF8AEEEF}">
      <dgm:prSet/>
      <dgm:spPr/>
      <dgm:t>
        <a:bodyPr/>
        <a:lstStyle/>
        <a:p>
          <a:endParaRPr lang="fi-FI"/>
        </a:p>
      </dgm:t>
    </dgm:pt>
    <dgm:pt modelId="{85F5C436-4483-4A89-83F7-2271A43E3C6A}">
      <dgm:prSet phldrT="[Teksti]" custT="1"/>
      <dgm:spPr>
        <a:solidFill>
          <a:srgbClr val="A40084"/>
        </a:solidFill>
      </dgm:spPr>
      <dgm:t>
        <a:bodyPr/>
        <a:lstStyle/>
        <a:p>
          <a:r>
            <a:rPr lang="fi-FI" sz="1000"/>
            <a:t>FIRM Yritystoiminta</a:t>
          </a:r>
        </a:p>
      </dgm:t>
    </dgm:pt>
    <dgm:pt modelId="{38B1F422-35C8-4FB8-9F07-CEB897BA9B85}" type="parTrans" cxnId="{30E7A448-CC6D-4215-BF2D-5F7A29DF31ED}">
      <dgm:prSet/>
      <dgm:spPr/>
      <dgm:t>
        <a:bodyPr/>
        <a:lstStyle/>
        <a:p>
          <a:endParaRPr lang="fi-FI"/>
        </a:p>
      </dgm:t>
    </dgm:pt>
    <dgm:pt modelId="{FCB9B336-81E4-4814-A36E-F924213D6B7B}" type="sibTrans" cxnId="{30E7A448-CC6D-4215-BF2D-5F7A29DF31ED}">
      <dgm:prSet/>
      <dgm:spPr/>
      <dgm:t>
        <a:bodyPr/>
        <a:lstStyle/>
        <a:p>
          <a:endParaRPr lang="fi-FI"/>
        </a:p>
      </dgm:t>
    </dgm:pt>
    <dgm:pt modelId="{021749E9-045E-47F0-8F6E-F6B4DBADA588}">
      <dgm:prSet phldrT="[Teksti]" custT="1"/>
      <dgm:spPr>
        <a:solidFill>
          <a:srgbClr val="EDD0E6">
            <a:alpha val="89804"/>
          </a:srgbClr>
        </a:solidFill>
        <a:ln>
          <a:noFill/>
        </a:ln>
      </dgm:spPr>
      <dgm:t>
        <a:bodyPr/>
        <a:lstStyle/>
        <a:p>
          <a:r>
            <a:rPr lang="fi-FI" sz="900"/>
            <a:t>Liikevaihto</a:t>
          </a:r>
        </a:p>
      </dgm:t>
    </dgm:pt>
    <dgm:pt modelId="{02204383-AA3F-4CE3-B8C3-1EB809E0D166}" type="parTrans" cxnId="{EF55F71C-B713-46D8-9E24-99570530F84E}">
      <dgm:prSet/>
      <dgm:spPr>
        <a:ln>
          <a:solidFill>
            <a:srgbClr val="A40084"/>
          </a:solidFill>
        </a:ln>
      </dgm:spPr>
      <dgm:t>
        <a:bodyPr/>
        <a:lstStyle/>
        <a:p>
          <a:endParaRPr lang="fi-FI"/>
        </a:p>
      </dgm:t>
    </dgm:pt>
    <dgm:pt modelId="{F1767496-340D-420C-9D6E-7FA76D39DCBC}" type="sibTrans" cxnId="{EF55F71C-B713-46D8-9E24-99570530F84E}">
      <dgm:prSet/>
      <dgm:spPr/>
      <dgm:t>
        <a:bodyPr/>
        <a:lstStyle/>
        <a:p>
          <a:endParaRPr lang="fi-FI"/>
        </a:p>
      </dgm:t>
    </dgm:pt>
    <dgm:pt modelId="{ED475CCF-2F8C-4CDB-A20C-30B9AA9BEC0E}">
      <dgm:prSet phldrT="[Teksti]" custT="1"/>
      <dgm:spPr>
        <a:solidFill>
          <a:srgbClr val="EDD0E6">
            <a:alpha val="90000"/>
          </a:srgbClr>
        </a:solidFill>
        <a:ln>
          <a:noFill/>
        </a:ln>
      </dgm:spPr>
      <dgm:t>
        <a:bodyPr/>
        <a:lstStyle/>
        <a:p>
          <a:r>
            <a:rPr lang="fi-FI" sz="900"/>
            <a:t>Talouden tunnusluvut</a:t>
          </a:r>
        </a:p>
      </dgm:t>
    </dgm:pt>
    <dgm:pt modelId="{DCACF8BD-5812-4D71-A382-703E48AACC41}" type="parTrans" cxnId="{41666A81-9C32-4F51-97C2-ACAF118825C4}">
      <dgm:prSet/>
      <dgm:spPr>
        <a:ln>
          <a:solidFill>
            <a:srgbClr val="A40084"/>
          </a:solidFill>
        </a:ln>
      </dgm:spPr>
      <dgm:t>
        <a:bodyPr/>
        <a:lstStyle/>
        <a:p>
          <a:endParaRPr lang="fi-FI"/>
        </a:p>
      </dgm:t>
    </dgm:pt>
    <dgm:pt modelId="{77FAF826-3C07-4BCC-9A7B-BAE72ECFB737}" type="sibTrans" cxnId="{41666A81-9C32-4F51-97C2-ACAF118825C4}">
      <dgm:prSet/>
      <dgm:spPr/>
      <dgm:t>
        <a:bodyPr/>
        <a:lstStyle/>
        <a:p>
          <a:endParaRPr lang="fi-FI"/>
        </a:p>
      </dgm:t>
    </dgm:pt>
    <dgm:pt modelId="{C5E40ECA-6A69-4DE9-BE7A-4F8D5245D947}">
      <dgm:prSet phldrT="[Teksti]" custT="1"/>
      <dgm:spPr>
        <a:solidFill>
          <a:srgbClr val="EDD0E6">
            <a:alpha val="90000"/>
          </a:srgbClr>
        </a:solidFill>
        <a:ln>
          <a:noFill/>
        </a:ln>
      </dgm:spPr>
      <dgm:t>
        <a:bodyPr/>
        <a:lstStyle/>
        <a:p>
          <a:r>
            <a:rPr lang="fi-FI" sz="900"/>
            <a:t>Konkurssit</a:t>
          </a:r>
        </a:p>
      </dgm:t>
    </dgm:pt>
    <dgm:pt modelId="{DBCE4DB7-CC18-458A-823D-C89A91975B45}" type="parTrans" cxnId="{B7E61B2A-B426-4EF5-89BD-4DBFBF93C52C}">
      <dgm:prSet/>
      <dgm:spPr>
        <a:ln>
          <a:solidFill>
            <a:srgbClr val="A40084"/>
          </a:solidFill>
        </a:ln>
      </dgm:spPr>
      <dgm:t>
        <a:bodyPr/>
        <a:lstStyle/>
        <a:p>
          <a:endParaRPr lang="fi-FI"/>
        </a:p>
      </dgm:t>
    </dgm:pt>
    <dgm:pt modelId="{3BBF22F8-405C-4F44-9BB0-C7F2A95F192D}" type="sibTrans" cxnId="{B7E61B2A-B426-4EF5-89BD-4DBFBF93C52C}">
      <dgm:prSet/>
      <dgm:spPr/>
      <dgm:t>
        <a:bodyPr/>
        <a:lstStyle/>
        <a:p>
          <a:endParaRPr lang="fi-FI"/>
        </a:p>
      </dgm:t>
    </dgm:pt>
    <dgm:pt modelId="{E9E26362-509F-43AB-B454-A13BBDAA8EF2}">
      <dgm:prSet phldrT="[Teksti]" custT="1"/>
      <dgm:spPr>
        <a:solidFill>
          <a:srgbClr val="EDD0E6">
            <a:alpha val="90000"/>
          </a:srgbClr>
        </a:solidFill>
        <a:ln>
          <a:noFill/>
        </a:ln>
      </dgm:spPr>
      <dgm:t>
        <a:bodyPr/>
        <a:lstStyle/>
        <a:p>
          <a:r>
            <a:rPr lang="fi-FI" sz="900"/>
            <a:t>Teollisuus-tuotanto</a:t>
          </a:r>
        </a:p>
      </dgm:t>
    </dgm:pt>
    <dgm:pt modelId="{83453A8F-12F3-4798-A9B8-64A3481A4722}" type="parTrans" cxnId="{C7EEC762-EB29-452C-949B-DD473D158E6C}">
      <dgm:prSet/>
      <dgm:spPr>
        <a:ln>
          <a:solidFill>
            <a:srgbClr val="A40084"/>
          </a:solidFill>
        </a:ln>
      </dgm:spPr>
      <dgm:t>
        <a:bodyPr/>
        <a:lstStyle/>
        <a:p>
          <a:endParaRPr lang="fi-FI"/>
        </a:p>
      </dgm:t>
    </dgm:pt>
    <dgm:pt modelId="{AA369785-8785-4AE3-93E0-9E0FB45912C7}" type="sibTrans" cxnId="{C7EEC762-EB29-452C-949B-DD473D158E6C}">
      <dgm:prSet/>
      <dgm:spPr/>
      <dgm:t>
        <a:bodyPr/>
        <a:lstStyle/>
        <a:p>
          <a:endParaRPr lang="fi-FI"/>
        </a:p>
      </dgm:t>
    </dgm:pt>
    <dgm:pt modelId="{F2482C2F-B08D-483E-B137-A14B041FDB2B}">
      <dgm:prSet phldrT="[Teksti]" custT="1"/>
      <dgm:spPr>
        <a:solidFill>
          <a:srgbClr val="EDD0E6">
            <a:alpha val="90000"/>
          </a:srgbClr>
        </a:solidFill>
        <a:ln>
          <a:noFill/>
        </a:ln>
      </dgm:spPr>
      <dgm:t>
        <a:bodyPr/>
        <a:lstStyle/>
        <a:p>
          <a:r>
            <a:rPr lang="fi-FI" sz="900"/>
            <a:t>Tutkimus ja kehittäminen</a:t>
          </a:r>
        </a:p>
      </dgm:t>
    </dgm:pt>
    <dgm:pt modelId="{18768EB2-11EB-438D-B049-A50FCFAE48DE}" type="parTrans" cxnId="{4038731F-BA10-413C-A61A-6C7330A490E0}">
      <dgm:prSet/>
      <dgm:spPr>
        <a:ln>
          <a:solidFill>
            <a:srgbClr val="A40084"/>
          </a:solidFill>
        </a:ln>
      </dgm:spPr>
      <dgm:t>
        <a:bodyPr/>
        <a:lstStyle/>
        <a:p>
          <a:endParaRPr lang="fi-FI"/>
        </a:p>
      </dgm:t>
    </dgm:pt>
    <dgm:pt modelId="{330DD2C3-CBFD-4495-B54A-697A96D6FD3F}" type="sibTrans" cxnId="{4038731F-BA10-413C-A61A-6C7330A490E0}">
      <dgm:prSet/>
      <dgm:spPr/>
      <dgm:t>
        <a:bodyPr/>
        <a:lstStyle/>
        <a:p>
          <a:endParaRPr lang="fi-FI"/>
        </a:p>
      </dgm:t>
    </dgm:pt>
    <dgm:pt modelId="{38EE8482-8064-45CF-AF2F-7B8B1200786F}">
      <dgm:prSet phldrT="[Teksti]" custT="1"/>
      <dgm:spPr>
        <a:solidFill>
          <a:srgbClr val="EDD0E6">
            <a:alpha val="90000"/>
          </a:srgbClr>
        </a:solidFill>
        <a:ln>
          <a:noFill/>
        </a:ln>
      </dgm:spPr>
      <dgm:t>
        <a:bodyPr/>
        <a:lstStyle/>
        <a:p>
          <a:r>
            <a:rPr lang="fi-FI" sz="900"/>
            <a:t>Kansainväliset arvoketjut</a:t>
          </a:r>
        </a:p>
      </dgm:t>
    </dgm:pt>
    <dgm:pt modelId="{1595DEC1-2DBE-4EA8-BCE1-24B98C6948C6}" type="parTrans" cxnId="{36B9F9FF-1866-4506-BF1A-29A524B00DD8}">
      <dgm:prSet/>
      <dgm:spPr>
        <a:ln>
          <a:solidFill>
            <a:srgbClr val="A40084"/>
          </a:solidFill>
        </a:ln>
      </dgm:spPr>
      <dgm:t>
        <a:bodyPr/>
        <a:lstStyle/>
        <a:p>
          <a:endParaRPr lang="fi-FI"/>
        </a:p>
      </dgm:t>
    </dgm:pt>
    <dgm:pt modelId="{FA376CDD-C9E9-4FAA-9AE7-1DE82039FA11}" type="sibTrans" cxnId="{36B9F9FF-1866-4506-BF1A-29A524B00DD8}">
      <dgm:prSet/>
      <dgm:spPr/>
      <dgm:t>
        <a:bodyPr/>
        <a:lstStyle/>
        <a:p>
          <a:endParaRPr lang="fi-FI"/>
        </a:p>
      </dgm:t>
    </dgm:pt>
    <dgm:pt modelId="{CBB376BF-40BE-4EF2-AFF9-958F320798A3}">
      <dgm:prSet phldrT="[Teksti]" custT="1"/>
      <dgm:spPr>
        <a:solidFill>
          <a:srgbClr val="00B2A9"/>
        </a:solidFill>
      </dgm:spPr>
      <dgm:t>
        <a:bodyPr/>
        <a:lstStyle/>
        <a:p>
          <a:r>
            <a:rPr lang="fi-FI" sz="1000"/>
            <a:t>FLOWN Omistajuus</a:t>
          </a:r>
        </a:p>
      </dgm:t>
    </dgm:pt>
    <dgm:pt modelId="{4C299647-B487-44B8-A874-9AF31039E9C0}" type="parTrans" cxnId="{02664CC7-25DE-45D9-9B96-40473E540470}">
      <dgm:prSet/>
      <dgm:spPr/>
      <dgm:t>
        <a:bodyPr/>
        <a:lstStyle/>
        <a:p>
          <a:endParaRPr lang="fi-FI"/>
        </a:p>
      </dgm:t>
    </dgm:pt>
    <dgm:pt modelId="{924DB60A-4668-4C46-A52C-CCB526E85D05}" type="sibTrans" cxnId="{02664CC7-25DE-45D9-9B96-40473E540470}">
      <dgm:prSet/>
      <dgm:spPr/>
      <dgm:t>
        <a:bodyPr/>
        <a:lstStyle/>
        <a:p>
          <a:endParaRPr lang="fi-FI"/>
        </a:p>
      </dgm:t>
    </dgm:pt>
    <dgm:pt modelId="{81D61795-D9A9-4C00-917E-B8A1D0E6F3E6}">
      <dgm:prSet phldrT="[Teksti]" custT="1"/>
      <dgm:spPr>
        <a:solidFill>
          <a:srgbClr val="CCF0EE">
            <a:alpha val="89804"/>
          </a:srgbClr>
        </a:solidFill>
        <a:ln>
          <a:noFill/>
        </a:ln>
      </dgm:spPr>
      <dgm:t>
        <a:bodyPr/>
        <a:lstStyle/>
        <a:p>
          <a:r>
            <a:rPr lang="fi-FI" sz="900"/>
            <a:t>Osakkeenomistajien tiedot</a:t>
          </a:r>
        </a:p>
      </dgm:t>
    </dgm:pt>
    <dgm:pt modelId="{DEE2526B-404E-444C-8284-B10E923D4BB3}" type="parTrans" cxnId="{175FD414-6C66-4A75-BAA5-D376EB5D3AB6}">
      <dgm:prSet/>
      <dgm:spPr>
        <a:solidFill>
          <a:srgbClr val="33C1BA"/>
        </a:solidFill>
        <a:ln>
          <a:solidFill>
            <a:srgbClr val="00B2A9"/>
          </a:solidFill>
        </a:ln>
      </dgm:spPr>
      <dgm:t>
        <a:bodyPr/>
        <a:lstStyle/>
        <a:p>
          <a:endParaRPr lang="fi-FI"/>
        </a:p>
      </dgm:t>
    </dgm:pt>
    <dgm:pt modelId="{D2AA802B-2110-4D7F-A69C-53E07263E65C}" type="sibTrans" cxnId="{175FD414-6C66-4A75-BAA5-D376EB5D3AB6}">
      <dgm:prSet/>
      <dgm:spPr/>
      <dgm:t>
        <a:bodyPr/>
        <a:lstStyle/>
        <a:p>
          <a:endParaRPr lang="fi-FI"/>
        </a:p>
      </dgm:t>
    </dgm:pt>
    <dgm:pt modelId="{DD33D1EA-A513-48C9-9CE8-2358B8E7D1FB}">
      <dgm:prSet phldrT="[Teksti]" custT="1"/>
      <dgm:spPr>
        <a:solidFill>
          <a:srgbClr val="CCF0EE">
            <a:alpha val="90000"/>
          </a:srgbClr>
        </a:solidFill>
        <a:ln>
          <a:noFill/>
        </a:ln>
      </dgm:spPr>
      <dgm:t>
        <a:bodyPr/>
        <a:lstStyle/>
        <a:p>
          <a:r>
            <a:rPr lang="fi-FI" sz="900"/>
            <a:t>Osinkotiedot</a:t>
          </a:r>
        </a:p>
      </dgm:t>
    </dgm:pt>
    <dgm:pt modelId="{166415D9-4F62-43F7-AFD5-45E2ADF8E471}" type="parTrans" cxnId="{B6914A41-2E2E-4FFE-96B2-D6408C07438E}">
      <dgm:prSet/>
      <dgm:spPr>
        <a:ln>
          <a:solidFill>
            <a:srgbClr val="00B2A9"/>
          </a:solidFill>
        </a:ln>
      </dgm:spPr>
      <dgm:t>
        <a:bodyPr/>
        <a:lstStyle/>
        <a:p>
          <a:endParaRPr lang="fi-FI"/>
        </a:p>
      </dgm:t>
    </dgm:pt>
    <dgm:pt modelId="{D81913F0-5F42-4FC6-9F97-0851E403B020}" type="sibTrans" cxnId="{B6914A41-2E2E-4FFE-96B2-D6408C07438E}">
      <dgm:prSet/>
      <dgm:spPr/>
      <dgm:t>
        <a:bodyPr/>
        <a:lstStyle/>
        <a:p>
          <a:endParaRPr lang="fi-FI"/>
        </a:p>
      </dgm:t>
    </dgm:pt>
    <dgm:pt modelId="{BEECB4D2-5859-4E54-85AF-D029ED5F4140}">
      <dgm:prSet phldrT="[Teksti]" custT="1"/>
      <dgm:spPr>
        <a:solidFill>
          <a:srgbClr val="F8941E"/>
        </a:solidFill>
      </dgm:spPr>
      <dgm:t>
        <a:bodyPr/>
        <a:lstStyle/>
        <a:p>
          <a:r>
            <a:rPr lang="fi-FI" sz="1000"/>
            <a:t>SES Palkkarakenne</a:t>
          </a:r>
        </a:p>
      </dgm:t>
    </dgm:pt>
    <dgm:pt modelId="{31269475-8DA4-4247-BF22-B6F019767EEE}" type="parTrans" cxnId="{85C0A837-D079-43AC-83CE-EB805B9F6A92}">
      <dgm:prSet/>
      <dgm:spPr/>
      <dgm:t>
        <a:bodyPr/>
        <a:lstStyle/>
        <a:p>
          <a:endParaRPr lang="fi-FI"/>
        </a:p>
      </dgm:t>
    </dgm:pt>
    <dgm:pt modelId="{B1F7A7D0-BF38-4ED7-93E1-37AB0ADE0FC9}" type="sibTrans" cxnId="{85C0A837-D079-43AC-83CE-EB805B9F6A92}">
      <dgm:prSet/>
      <dgm:spPr/>
      <dgm:t>
        <a:bodyPr/>
        <a:lstStyle/>
        <a:p>
          <a:endParaRPr lang="fi-FI"/>
        </a:p>
      </dgm:t>
    </dgm:pt>
    <dgm:pt modelId="{3203A711-D54C-4E54-B8AF-48E6C5518414}">
      <dgm:prSet phldrT="[Teksti]" custT="1"/>
      <dgm:spPr>
        <a:solidFill>
          <a:srgbClr val="E21776"/>
        </a:solidFill>
      </dgm:spPr>
      <dgm:t>
        <a:bodyPr/>
        <a:lstStyle/>
        <a:p>
          <a:r>
            <a:rPr lang="fi-FI" sz="1000"/>
            <a:t>TAX Tulorekisteri</a:t>
          </a:r>
        </a:p>
      </dgm:t>
    </dgm:pt>
    <dgm:pt modelId="{3617B18F-9060-4F2E-9D8F-63C0C7E085B0}" type="parTrans" cxnId="{A3960AB1-6E86-49F9-8378-81DB5709DCAF}">
      <dgm:prSet/>
      <dgm:spPr/>
      <dgm:t>
        <a:bodyPr/>
        <a:lstStyle/>
        <a:p>
          <a:endParaRPr lang="fi-FI"/>
        </a:p>
      </dgm:t>
    </dgm:pt>
    <dgm:pt modelId="{1B2B0C37-F87F-4BE2-9AF0-1A191D60D6C1}" type="sibTrans" cxnId="{A3960AB1-6E86-49F9-8378-81DB5709DCAF}">
      <dgm:prSet/>
      <dgm:spPr/>
      <dgm:t>
        <a:bodyPr/>
        <a:lstStyle/>
        <a:p>
          <a:endParaRPr lang="fi-FI"/>
        </a:p>
      </dgm:t>
    </dgm:pt>
    <dgm:pt modelId="{76C366F0-342A-4CD8-9E99-07C135DCEC8E}">
      <dgm:prSet phldrT="[Teksti]" custT="1"/>
      <dgm:spPr>
        <a:solidFill>
          <a:srgbClr val="FEEAD2">
            <a:alpha val="89804"/>
          </a:srgbClr>
        </a:solidFill>
        <a:ln>
          <a:noFill/>
        </a:ln>
      </dgm:spPr>
      <dgm:t>
        <a:bodyPr/>
        <a:lstStyle/>
        <a:p>
          <a:r>
            <a:rPr lang="fi-FI" sz="900"/>
            <a:t>Palkkarakennetiedot</a:t>
          </a:r>
        </a:p>
      </dgm:t>
    </dgm:pt>
    <dgm:pt modelId="{E55D1681-C56E-4446-A97A-2570A41B8E62}" type="parTrans" cxnId="{2F5ADF42-38B2-4467-9546-CA34EB05C7C0}">
      <dgm:prSet/>
      <dgm:spPr>
        <a:ln>
          <a:solidFill>
            <a:srgbClr val="F8941E"/>
          </a:solidFill>
        </a:ln>
      </dgm:spPr>
      <dgm:t>
        <a:bodyPr/>
        <a:lstStyle/>
        <a:p>
          <a:endParaRPr lang="fi-FI"/>
        </a:p>
      </dgm:t>
    </dgm:pt>
    <dgm:pt modelId="{8ABAA6B2-9202-4B87-93C2-56A1B68E26CE}" type="sibTrans" cxnId="{2F5ADF42-38B2-4467-9546-CA34EB05C7C0}">
      <dgm:prSet/>
      <dgm:spPr/>
      <dgm:t>
        <a:bodyPr/>
        <a:lstStyle/>
        <a:p>
          <a:endParaRPr lang="fi-FI"/>
        </a:p>
      </dgm:t>
    </dgm:pt>
    <dgm:pt modelId="{C34F328E-3B1F-424A-8A75-A272BD430DDD}">
      <dgm:prSet phldrT="[Teksti]" custT="1"/>
      <dgm:spPr>
        <a:solidFill>
          <a:srgbClr val="FEEAD2">
            <a:alpha val="90000"/>
          </a:srgbClr>
        </a:solidFill>
        <a:ln>
          <a:noFill/>
        </a:ln>
      </dgm:spPr>
      <dgm:t>
        <a:bodyPr/>
        <a:lstStyle/>
        <a:p>
          <a:r>
            <a:rPr lang="fi-FI" sz="800"/>
            <a:t>Harmonisoitu palkkarakennetiedot</a:t>
          </a:r>
        </a:p>
      </dgm:t>
    </dgm:pt>
    <dgm:pt modelId="{ABC8A849-E879-4023-A815-D64F57883472}" type="parTrans" cxnId="{6FB94E18-8543-41E0-B302-979BDE159155}">
      <dgm:prSet/>
      <dgm:spPr>
        <a:ln>
          <a:solidFill>
            <a:srgbClr val="F8941E"/>
          </a:solidFill>
        </a:ln>
      </dgm:spPr>
      <dgm:t>
        <a:bodyPr/>
        <a:lstStyle/>
        <a:p>
          <a:endParaRPr lang="fi-FI"/>
        </a:p>
      </dgm:t>
    </dgm:pt>
    <dgm:pt modelId="{E9B17210-50E7-45C9-8EBB-010D69D13255}" type="sibTrans" cxnId="{6FB94E18-8543-41E0-B302-979BDE159155}">
      <dgm:prSet/>
      <dgm:spPr/>
      <dgm:t>
        <a:bodyPr/>
        <a:lstStyle/>
        <a:p>
          <a:endParaRPr lang="fi-FI"/>
        </a:p>
      </dgm:t>
    </dgm:pt>
    <dgm:pt modelId="{556E0056-D09A-43A5-B30F-CBDE9129A206}">
      <dgm:prSet phldrT="[Teksti]" custT="1"/>
      <dgm:spPr>
        <a:solidFill>
          <a:srgbClr val="F9D1E4">
            <a:alpha val="89804"/>
          </a:srgbClr>
        </a:solidFill>
        <a:ln>
          <a:noFill/>
        </a:ln>
      </dgm:spPr>
      <dgm:t>
        <a:bodyPr/>
        <a:lstStyle/>
        <a:p>
          <a:r>
            <a:rPr lang="fi-FI" sz="900"/>
            <a:t>Palkat ja muut tulot</a:t>
          </a:r>
        </a:p>
      </dgm:t>
    </dgm:pt>
    <dgm:pt modelId="{41267A45-F0DB-45C9-8314-77D4D23445EF}" type="parTrans" cxnId="{F15BD562-FCE9-4EB9-8EA2-804CC51B27AF}">
      <dgm:prSet/>
      <dgm:spPr>
        <a:ln>
          <a:solidFill>
            <a:srgbClr val="E21776"/>
          </a:solidFill>
        </a:ln>
      </dgm:spPr>
      <dgm:t>
        <a:bodyPr/>
        <a:lstStyle/>
        <a:p>
          <a:endParaRPr lang="fi-FI"/>
        </a:p>
      </dgm:t>
    </dgm:pt>
    <dgm:pt modelId="{9C8F4FA5-B2F9-43EC-AAB5-38485B6A2F1C}" type="sibTrans" cxnId="{F15BD562-FCE9-4EB9-8EA2-804CC51B27AF}">
      <dgm:prSet/>
      <dgm:spPr/>
      <dgm:t>
        <a:bodyPr/>
        <a:lstStyle/>
        <a:p>
          <a:endParaRPr lang="fi-FI"/>
        </a:p>
      </dgm:t>
    </dgm:pt>
    <dgm:pt modelId="{95E409A9-B0F5-4E01-AC41-1661071F63CB}">
      <dgm:prSet phldrT="[Teksti]" custT="1"/>
      <dgm:spPr>
        <a:solidFill>
          <a:srgbClr val="F9D1E4">
            <a:alpha val="90000"/>
          </a:srgbClr>
        </a:solidFill>
        <a:ln>
          <a:noFill/>
        </a:ln>
      </dgm:spPr>
      <dgm:t>
        <a:bodyPr/>
        <a:lstStyle/>
        <a:p>
          <a:r>
            <a:rPr lang="fi-FI" sz="900"/>
            <a:t>Eläkkeet ja muut etuudet</a:t>
          </a:r>
        </a:p>
      </dgm:t>
    </dgm:pt>
    <dgm:pt modelId="{6AA6FF61-7EC8-4798-B305-AC6704C9FEAF}" type="parTrans" cxnId="{4CB88250-DA44-4443-A63D-DD4C31164634}">
      <dgm:prSet/>
      <dgm:spPr>
        <a:ln>
          <a:solidFill>
            <a:srgbClr val="E21776"/>
          </a:solidFill>
        </a:ln>
      </dgm:spPr>
      <dgm:t>
        <a:bodyPr/>
        <a:lstStyle/>
        <a:p>
          <a:endParaRPr lang="fi-FI"/>
        </a:p>
      </dgm:t>
    </dgm:pt>
    <dgm:pt modelId="{F99AACCD-85D4-4597-9F17-BB20AF0083AF}" type="sibTrans" cxnId="{4CB88250-DA44-4443-A63D-DD4C31164634}">
      <dgm:prSet/>
      <dgm:spPr/>
      <dgm:t>
        <a:bodyPr/>
        <a:lstStyle/>
        <a:p>
          <a:endParaRPr lang="fi-FI"/>
        </a:p>
      </dgm:t>
    </dgm:pt>
    <dgm:pt modelId="{3D43BFE9-041D-42B5-95C9-19F47C56133A}">
      <dgm:prSet phldrT="[Teksti]" custT="1"/>
      <dgm:spPr>
        <a:solidFill>
          <a:srgbClr val="666666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1000"/>
            <a:t>INFRA Sijaintitiedot</a:t>
          </a:r>
        </a:p>
      </dgm:t>
    </dgm:pt>
    <dgm:pt modelId="{B6E4CB0A-6B71-4A6C-ACF6-57C1C36920C0}" type="parTrans" cxnId="{AA0D275C-EE39-4046-94A7-8F1DAB8601D2}">
      <dgm:prSet/>
      <dgm:spPr/>
      <dgm:t>
        <a:bodyPr/>
        <a:lstStyle/>
        <a:p>
          <a:endParaRPr lang="fi-FI"/>
        </a:p>
      </dgm:t>
    </dgm:pt>
    <dgm:pt modelId="{0888C303-1DF4-4643-A167-6649A944DFBD}" type="sibTrans" cxnId="{AA0D275C-EE39-4046-94A7-8F1DAB8601D2}">
      <dgm:prSet/>
      <dgm:spPr/>
      <dgm:t>
        <a:bodyPr/>
        <a:lstStyle/>
        <a:p>
          <a:endParaRPr lang="fi-FI"/>
        </a:p>
      </dgm:t>
    </dgm:pt>
    <dgm:pt modelId="{4E2D01E0-3229-4AE0-87E6-FE1D93253C1E}">
      <dgm:prSet phldrT="[Teksti]" custT="1"/>
      <dgm:spPr>
        <a:solidFill>
          <a:srgbClr val="CCCCCC">
            <a:alpha val="90000"/>
          </a:srgbClr>
        </a:solidFill>
        <a:ln>
          <a:noFill/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900"/>
            <a:t>Asukkaat rakennuksittain</a:t>
          </a:r>
        </a:p>
      </dgm:t>
    </dgm:pt>
    <dgm:pt modelId="{F289D1BA-FE5C-4734-8174-8DCC77CBFD30}" type="parTrans" cxnId="{7A03E6B2-D1B5-4095-8FCF-4A2EA2EF2A64}">
      <dgm:prSet/>
      <dgm:spPr>
        <a:ln>
          <a:solidFill>
            <a:srgbClr val="666666"/>
          </a:solidFill>
        </a:ln>
      </dgm:spPr>
      <dgm:t>
        <a:bodyPr/>
        <a:lstStyle/>
        <a:p>
          <a:endParaRPr lang="fi-FI"/>
        </a:p>
      </dgm:t>
    </dgm:pt>
    <dgm:pt modelId="{4BF2072A-153A-46F9-99A2-EB6FE61A5721}" type="sibTrans" cxnId="{7A03E6B2-D1B5-4095-8FCF-4A2EA2EF2A64}">
      <dgm:prSet/>
      <dgm:spPr/>
      <dgm:t>
        <a:bodyPr/>
        <a:lstStyle/>
        <a:p>
          <a:endParaRPr lang="fi-FI"/>
        </a:p>
      </dgm:t>
    </dgm:pt>
    <dgm:pt modelId="{5D40B62A-CBB4-4A9D-8737-251A3A2C740C}">
      <dgm:prSet phldrT="[Teksti]" custT="1"/>
      <dgm:spPr>
        <a:solidFill>
          <a:srgbClr val="722EA5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1000"/>
            <a:t>Muiden organisaatioiden tiedot</a:t>
          </a:r>
        </a:p>
      </dgm:t>
    </dgm:pt>
    <dgm:pt modelId="{BAB1F536-353C-4E2F-91A4-0BBD79AD19DA}" type="parTrans" cxnId="{9DE7472F-9827-4A94-8406-18B4A189D409}">
      <dgm:prSet/>
      <dgm:spPr/>
      <dgm:t>
        <a:bodyPr/>
        <a:lstStyle/>
        <a:p>
          <a:endParaRPr lang="fi-FI"/>
        </a:p>
      </dgm:t>
    </dgm:pt>
    <dgm:pt modelId="{DE60BDA8-9AB4-4893-8F65-C0FB151CBBC6}" type="sibTrans" cxnId="{9DE7472F-9827-4A94-8406-18B4A189D409}">
      <dgm:prSet/>
      <dgm:spPr/>
      <dgm:t>
        <a:bodyPr/>
        <a:lstStyle/>
        <a:p>
          <a:endParaRPr lang="fi-FI"/>
        </a:p>
      </dgm:t>
    </dgm:pt>
    <dgm:pt modelId="{DA700262-B29D-453A-AE5E-85B0694C581A}">
      <dgm:prSet phldrT="[Teksti]" custT="1"/>
      <dgm:spPr>
        <a:solidFill>
          <a:srgbClr val="E3D5ED">
            <a:alpha val="89804"/>
          </a:srgbClr>
        </a:solidFill>
        <a:ln>
          <a:noFill/>
        </a:ln>
      </dgm:spPr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fi-FI" sz="900"/>
            <a:t>Työnvälityspalvelutiedot</a:t>
          </a:r>
        </a:p>
      </dgm:t>
    </dgm:pt>
    <dgm:pt modelId="{3DD3B4CA-7018-4ABD-AE87-32493C3228BE}" type="parTrans" cxnId="{73AE65EA-C0E4-42EA-9B65-430E1AF64371}">
      <dgm:prSet/>
      <dgm:spPr>
        <a:ln>
          <a:solidFill>
            <a:srgbClr val="722EA5"/>
          </a:solidFill>
        </a:ln>
      </dgm:spPr>
      <dgm:t>
        <a:bodyPr/>
        <a:lstStyle/>
        <a:p>
          <a:endParaRPr lang="fi-FI"/>
        </a:p>
      </dgm:t>
    </dgm:pt>
    <dgm:pt modelId="{CD20186B-32B3-44DC-A073-DBB34E7C12B4}" type="sibTrans" cxnId="{73AE65EA-C0E4-42EA-9B65-430E1AF64371}">
      <dgm:prSet/>
      <dgm:spPr/>
      <dgm:t>
        <a:bodyPr/>
        <a:lstStyle/>
        <a:p>
          <a:endParaRPr lang="fi-FI"/>
        </a:p>
      </dgm:t>
    </dgm:pt>
    <dgm:pt modelId="{9D2E444F-C431-4D41-87DD-CCB847E9A58A}">
      <dgm:prSet phldrT="[Teksti]" custT="1"/>
      <dgm:spPr>
        <a:solidFill>
          <a:srgbClr val="E3D5ED">
            <a:alpha val="90000"/>
          </a:srgbClr>
        </a:solidFill>
        <a:ln>
          <a:noFill/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900"/>
            <a:t>Ulkomaankauppa</a:t>
          </a:r>
        </a:p>
      </dgm:t>
    </dgm:pt>
    <dgm:pt modelId="{1780E27F-FC4F-408B-966D-291BEE9AFE7E}" type="parTrans" cxnId="{4560941E-FBFE-437B-94AD-4D91A15B8F8A}">
      <dgm:prSet/>
      <dgm:spPr>
        <a:ln>
          <a:solidFill>
            <a:srgbClr val="722EA5"/>
          </a:solidFill>
        </a:ln>
      </dgm:spPr>
      <dgm:t>
        <a:bodyPr/>
        <a:lstStyle/>
        <a:p>
          <a:endParaRPr lang="fi-FI"/>
        </a:p>
      </dgm:t>
    </dgm:pt>
    <dgm:pt modelId="{E69C8FB3-BBEC-41A9-B342-1D7DE598253A}" type="sibTrans" cxnId="{4560941E-FBFE-437B-94AD-4D91A15B8F8A}">
      <dgm:prSet/>
      <dgm:spPr/>
      <dgm:t>
        <a:bodyPr/>
        <a:lstStyle/>
        <a:p>
          <a:endParaRPr lang="fi-FI"/>
        </a:p>
      </dgm:t>
    </dgm:pt>
    <dgm:pt modelId="{85D08429-4D0A-4183-BC02-BD96709C590B}">
      <dgm:prSet phldrT="[Teksti]" custT="1"/>
      <dgm:spPr>
        <a:solidFill>
          <a:srgbClr val="E3D5ED">
            <a:alpha val="90000"/>
          </a:srgbClr>
        </a:solidFill>
        <a:ln>
          <a:noFill/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900"/>
            <a:t>Ylioppilastutkintotiedot</a:t>
          </a:r>
        </a:p>
      </dgm:t>
    </dgm:pt>
    <dgm:pt modelId="{173D7146-CE9D-4322-A74B-CCEA313D501F}" type="parTrans" cxnId="{5C2EE1D3-AC52-47CA-913F-4BE72F8113DC}">
      <dgm:prSet/>
      <dgm:spPr>
        <a:ln>
          <a:solidFill>
            <a:srgbClr val="722EA5"/>
          </a:solidFill>
        </a:ln>
      </dgm:spPr>
      <dgm:t>
        <a:bodyPr/>
        <a:lstStyle/>
        <a:p>
          <a:endParaRPr lang="fi-FI"/>
        </a:p>
      </dgm:t>
    </dgm:pt>
    <dgm:pt modelId="{2BECA2F3-033C-445D-B11C-04A529A23AB1}" type="sibTrans" cxnId="{5C2EE1D3-AC52-47CA-913F-4BE72F8113DC}">
      <dgm:prSet/>
      <dgm:spPr/>
      <dgm:t>
        <a:bodyPr/>
        <a:lstStyle/>
        <a:p>
          <a:endParaRPr lang="fi-FI"/>
        </a:p>
      </dgm:t>
    </dgm:pt>
    <dgm:pt modelId="{9FA7B041-F611-4F40-9419-9172033F4B29}">
      <dgm:prSet phldrT="[Teksti]" custT="1"/>
      <dgm:spPr>
        <a:solidFill>
          <a:srgbClr val="66ABD0">
            <a:alpha val="89804"/>
          </a:srgbClr>
        </a:solidFill>
        <a:ln>
          <a:noFill/>
        </a:ln>
      </dgm:spPr>
      <dgm:t>
        <a:bodyPr/>
        <a:lstStyle/>
        <a:p>
          <a:r>
            <a:rPr lang="fi-FI" sz="900"/>
            <a:t>Henkilö</a:t>
          </a:r>
        </a:p>
      </dgm:t>
    </dgm:pt>
    <dgm:pt modelId="{70DE5DEB-4E0F-4D2B-ADD9-CBF5F170E6DD}" type="parTrans" cxnId="{F401445A-5A66-4A4C-AAD1-A839F3B32E01}">
      <dgm:prSet/>
      <dgm:spPr/>
      <dgm:t>
        <a:bodyPr/>
        <a:lstStyle/>
        <a:p>
          <a:endParaRPr lang="fi-FI"/>
        </a:p>
      </dgm:t>
    </dgm:pt>
    <dgm:pt modelId="{C311B7B6-D9DD-449E-9EE0-13D39095B9AA}" type="sibTrans" cxnId="{F401445A-5A66-4A4C-AAD1-A839F3B32E01}">
      <dgm:prSet/>
      <dgm:spPr/>
      <dgm:t>
        <a:bodyPr/>
        <a:lstStyle/>
        <a:p>
          <a:endParaRPr lang="fi-FI"/>
        </a:p>
      </dgm:t>
    </dgm:pt>
    <dgm:pt modelId="{74A7617B-8C38-4530-9FF3-F2AEA1958E45}">
      <dgm:prSet phldr="0" custT="1"/>
      <dgm:spPr>
        <a:solidFill>
          <a:srgbClr val="AFD466">
            <a:alpha val="89804"/>
          </a:srgbClr>
        </a:solidFill>
        <a:ln>
          <a:noFill/>
        </a:ln>
      </dgm:spPr>
      <dgm:t>
        <a:bodyPr/>
        <a:lstStyle/>
        <a:p>
          <a:r>
            <a:rPr lang="fi-FI" sz="900">
              <a:latin typeface="Arial" panose="020B0604020202020204"/>
            </a:rPr>
            <a:t>Henkilö</a:t>
          </a:r>
        </a:p>
      </dgm:t>
    </dgm:pt>
    <dgm:pt modelId="{C76A22F3-41EA-4266-AE89-1EA656DD4630}" type="parTrans" cxnId="{5B13BBF9-1AF4-4B82-97CA-BDEE48DD3783}">
      <dgm:prSet/>
      <dgm:spPr>
        <a:ln>
          <a:solidFill>
            <a:srgbClr val="7AB800"/>
          </a:solidFill>
        </a:ln>
      </dgm:spPr>
      <dgm:t>
        <a:bodyPr/>
        <a:lstStyle/>
        <a:p>
          <a:endParaRPr lang="fi-FI"/>
        </a:p>
      </dgm:t>
    </dgm:pt>
    <dgm:pt modelId="{6D8EB256-A744-43BC-B575-0E0DE9D860C4}" type="sibTrans" cxnId="{5B13BBF9-1AF4-4B82-97CA-BDEE48DD3783}">
      <dgm:prSet/>
      <dgm:spPr/>
      <dgm:t>
        <a:bodyPr/>
        <a:lstStyle/>
        <a:p>
          <a:endParaRPr lang="fi-FI"/>
        </a:p>
      </dgm:t>
    </dgm:pt>
    <dgm:pt modelId="{915994D2-709A-42BD-9DA0-79BA17047A6A}">
      <dgm:prSet phldrT="[Teksti]" custT="1"/>
      <dgm:spPr>
        <a:solidFill>
          <a:srgbClr val="CA73B3">
            <a:alpha val="89804"/>
          </a:srgbClr>
        </a:solidFill>
        <a:ln>
          <a:noFill/>
        </a:ln>
      </dgm:spPr>
      <dgm:t>
        <a:bodyPr/>
        <a:lstStyle/>
        <a:p>
          <a:r>
            <a:rPr lang="fi-FI" sz="900"/>
            <a:t>Yritys</a:t>
          </a:r>
        </a:p>
      </dgm:t>
    </dgm:pt>
    <dgm:pt modelId="{3CB25408-0ECF-45B6-B4C8-02588BDCC282}" type="parTrans" cxnId="{A96412A2-8683-48A5-BDBB-0A6216DC1581}">
      <dgm:prSet/>
      <dgm:spPr>
        <a:ln>
          <a:solidFill>
            <a:srgbClr val="A40084"/>
          </a:solidFill>
        </a:ln>
      </dgm:spPr>
      <dgm:t>
        <a:bodyPr/>
        <a:lstStyle/>
        <a:p>
          <a:endParaRPr lang="fi-FI"/>
        </a:p>
      </dgm:t>
    </dgm:pt>
    <dgm:pt modelId="{5EA7E2A2-A680-4AB6-9F44-6952261CA7FE}" type="sibTrans" cxnId="{A96412A2-8683-48A5-BDBB-0A6216DC1581}">
      <dgm:prSet/>
      <dgm:spPr/>
      <dgm:t>
        <a:bodyPr/>
        <a:lstStyle/>
        <a:p>
          <a:endParaRPr lang="fi-FI"/>
        </a:p>
      </dgm:t>
    </dgm:pt>
    <dgm:pt modelId="{DE8725ED-A826-46BA-B8CA-929B9A608765}">
      <dgm:prSet phldrT="[Teksti]" custT="1"/>
      <dgm:spPr>
        <a:solidFill>
          <a:srgbClr val="66D1CB">
            <a:alpha val="89804"/>
          </a:srgbClr>
        </a:solidFill>
        <a:ln>
          <a:noFill/>
        </a:ln>
      </dgm:spPr>
      <dgm:t>
        <a:bodyPr/>
        <a:lstStyle/>
        <a:p>
          <a:r>
            <a:rPr lang="fi-FI" sz="900"/>
            <a:t>Yritys, henkilö</a:t>
          </a:r>
        </a:p>
      </dgm:t>
    </dgm:pt>
    <dgm:pt modelId="{A55444F5-37C6-4A94-A64E-912BC5184EBD}" type="parTrans" cxnId="{AE03A0D8-2E95-4B60-9023-AB713099EC5B}">
      <dgm:prSet/>
      <dgm:spPr>
        <a:solidFill>
          <a:srgbClr val="33C1BA"/>
        </a:solidFill>
        <a:ln>
          <a:solidFill>
            <a:srgbClr val="00B2A9"/>
          </a:solidFill>
        </a:ln>
      </dgm:spPr>
      <dgm:t>
        <a:bodyPr/>
        <a:lstStyle/>
        <a:p>
          <a:endParaRPr lang="fi-FI"/>
        </a:p>
      </dgm:t>
    </dgm:pt>
    <dgm:pt modelId="{E6E55B5E-2377-485B-8DA6-B06DE1E7F88D}" type="sibTrans" cxnId="{AE03A0D8-2E95-4B60-9023-AB713099EC5B}">
      <dgm:prSet/>
      <dgm:spPr/>
      <dgm:t>
        <a:bodyPr/>
        <a:lstStyle/>
        <a:p>
          <a:endParaRPr lang="fi-FI"/>
        </a:p>
      </dgm:t>
    </dgm:pt>
    <dgm:pt modelId="{716B00D1-E974-423F-9DF7-7062CCEB0C71}">
      <dgm:prSet phldrT="[Teksti]" custT="1"/>
      <dgm:spPr>
        <a:solidFill>
          <a:srgbClr val="FBBF78">
            <a:alpha val="89804"/>
          </a:srgbClr>
        </a:solidFill>
        <a:ln>
          <a:noFill/>
        </a:ln>
      </dgm:spPr>
      <dgm:t>
        <a:bodyPr/>
        <a:lstStyle/>
        <a:p>
          <a:r>
            <a:rPr lang="fi-FI" sz="900"/>
            <a:t>Henkilö</a:t>
          </a:r>
        </a:p>
      </dgm:t>
    </dgm:pt>
    <dgm:pt modelId="{CDA6A735-5448-4A54-BF20-F9CC3B01425B}" type="parTrans" cxnId="{53CFBE6A-01BC-4DD9-B2CC-285C6AC63726}">
      <dgm:prSet/>
      <dgm:spPr>
        <a:ln>
          <a:solidFill>
            <a:srgbClr val="F8941E"/>
          </a:solidFill>
        </a:ln>
      </dgm:spPr>
      <dgm:t>
        <a:bodyPr/>
        <a:lstStyle/>
        <a:p>
          <a:endParaRPr lang="fi-FI"/>
        </a:p>
      </dgm:t>
    </dgm:pt>
    <dgm:pt modelId="{A13D065C-FAE3-4476-B805-EE8139EF2D52}" type="sibTrans" cxnId="{53CFBE6A-01BC-4DD9-B2CC-285C6AC63726}">
      <dgm:prSet/>
      <dgm:spPr/>
      <dgm:t>
        <a:bodyPr/>
        <a:lstStyle/>
        <a:p>
          <a:endParaRPr lang="fi-FI"/>
        </a:p>
      </dgm:t>
    </dgm:pt>
    <dgm:pt modelId="{D658A96E-67E1-4E07-9493-E14E25BEE68B}">
      <dgm:prSet phldrT="[Teksti]" custT="1"/>
      <dgm:spPr>
        <a:solidFill>
          <a:srgbClr val="EE74AD">
            <a:alpha val="89804"/>
          </a:srgbClr>
        </a:solidFill>
        <a:ln>
          <a:noFill/>
        </a:ln>
      </dgm:spPr>
      <dgm:t>
        <a:bodyPr/>
        <a:lstStyle/>
        <a:p>
          <a:r>
            <a:rPr lang="fi-FI" sz="900"/>
            <a:t>Henkilö, yritys</a:t>
          </a:r>
        </a:p>
      </dgm:t>
    </dgm:pt>
    <dgm:pt modelId="{3BCA7FCC-1212-4707-8F20-4BBB151F233E}" type="parTrans" cxnId="{8143302C-B4CF-42DC-AA75-11E54E5FB59B}">
      <dgm:prSet/>
      <dgm:spPr>
        <a:ln>
          <a:solidFill>
            <a:srgbClr val="E21776"/>
          </a:solidFill>
        </a:ln>
      </dgm:spPr>
      <dgm:t>
        <a:bodyPr/>
        <a:lstStyle/>
        <a:p>
          <a:endParaRPr lang="fi-FI"/>
        </a:p>
      </dgm:t>
    </dgm:pt>
    <dgm:pt modelId="{F4043716-5B81-439D-8FBF-D74FE47E27E2}" type="sibTrans" cxnId="{8143302C-B4CF-42DC-AA75-11E54E5FB59B}">
      <dgm:prSet/>
      <dgm:spPr/>
      <dgm:t>
        <a:bodyPr/>
        <a:lstStyle/>
        <a:p>
          <a:endParaRPr lang="fi-FI"/>
        </a:p>
      </dgm:t>
    </dgm:pt>
    <dgm:pt modelId="{D03BB84E-E170-44BF-9C85-1CC46FDF6DBD}">
      <dgm:prSet phldrT="[Teksti]" custT="1"/>
      <dgm:spPr>
        <a:solidFill>
          <a:srgbClr val="999999">
            <a:alpha val="90000"/>
          </a:srgbClr>
        </a:solidFill>
        <a:ln>
          <a:noFill/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900"/>
            <a:t>Henkilö, rakennus</a:t>
          </a:r>
        </a:p>
      </dgm:t>
    </dgm:pt>
    <dgm:pt modelId="{B2A39674-A1C4-443D-B612-A2BEFE78900D}" type="parTrans" cxnId="{2F56DE70-3FC8-4D69-B234-FF71A7EEBB2E}">
      <dgm:prSet/>
      <dgm:spPr>
        <a:ln>
          <a:solidFill>
            <a:srgbClr val="666666"/>
          </a:solidFill>
        </a:ln>
      </dgm:spPr>
      <dgm:t>
        <a:bodyPr/>
        <a:lstStyle/>
        <a:p>
          <a:endParaRPr lang="fi-FI"/>
        </a:p>
      </dgm:t>
    </dgm:pt>
    <dgm:pt modelId="{1728C5CC-EE1C-4A33-A279-87AF1A4300F0}" type="sibTrans" cxnId="{2F56DE70-3FC8-4D69-B234-FF71A7EEBB2E}">
      <dgm:prSet/>
      <dgm:spPr/>
      <dgm:t>
        <a:bodyPr/>
        <a:lstStyle/>
        <a:p>
          <a:endParaRPr lang="fi-FI"/>
        </a:p>
      </dgm:t>
    </dgm:pt>
    <dgm:pt modelId="{58AD0E52-1436-46BE-A51B-6BC49D63EB17}">
      <dgm:prSet phldrT="[Teksti]" custT="1"/>
      <dgm:spPr>
        <a:solidFill>
          <a:srgbClr val="AA82C9">
            <a:alpha val="89804"/>
          </a:srgbClr>
        </a:solidFill>
        <a:ln>
          <a:noFill/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900"/>
            <a:t>Henkilöt, yritykset</a:t>
          </a:r>
        </a:p>
      </dgm:t>
    </dgm:pt>
    <dgm:pt modelId="{0A551C81-0AE5-4F10-A0E7-3524F1B33F2F}" type="parTrans" cxnId="{685341B6-0DB3-4FF1-A6FA-AEEA57346A1D}">
      <dgm:prSet/>
      <dgm:spPr>
        <a:ln>
          <a:solidFill>
            <a:srgbClr val="722EA5"/>
          </a:solidFill>
        </a:ln>
      </dgm:spPr>
      <dgm:t>
        <a:bodyPr/>
        <a:lstStyle/>
        <a:p>
          <a:endParaRPr lang="fi-FI"/>
        </a:p>
      </dgm:t>
    </dgm:pt>
    <dgm:pt modelId="{CC9DF9C7-F584-42AD-BDDB-DA09FAC6D485}" type="sibTrans" cxnId="{685341B6-0DB3-4FF1-A6FA-AEEA57346A1D}">
      <dgm:prSet/>
      <dgm:spPr/>
      <dgm:t>
        <a:bodyPr/>
        <a:lstStyle/>
        <a:p>
          <a:endParaRPr lang="fi-FI"/>
        </a:p>
      </dgm:t>
    </dgm:pt>
    <dgm:pt modelId="{15A06719-FA8D-4CBE-84DD-D30805B04ECF}">
      <dgm:prSet phldrT="[Teksti]" custT="1"/>
      <dgm:spPr>
        <a:solidFill>
          <a:srgbClr val="E3D5ED">
            <a:alpha val="90000"/>
          </a:srgbClr>
        </a:solidFill>
        <a:ln>
          <a:noFill/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900"/>
            <a:t>Ajoneuvotiedot</a:t>
          </a:r>
        </a:p>
      </dgm:t>
    </dgm:pt>
    <dgm:pt modelId="{7E360F4D-FCD1-420F-A80A-5E4D5D840520}" type="parTrans" cxnId="{D999C55E-E9E7-42A1-ACBA-EE027165A1F7}">
      <dgm:prSet/>
      <dgm:spPr/>
      <dgm:t>
        <a:bodyPr/>
        <a:lstStyle/>
        <a:p>
          <a:endParaRPr lang="fi-FI"/>
        </a:p>
      </dgm:t>
    </dgm:pt>
    <dgm:pt modelId="{B32C8DEA-B9EC-458B-A06F-A6F6D8A59422}" type="sibTrans" cxnId="{D999C55E-E9E7-42A1-ACBA-EE027165A1F7}">
      <dgm:prSet/>
      <dgm:spPr/>
      <dgm:t>
        <a:bodyPr/>
        <a:lstStyle/>
        <a:p>
          <a:endParaRPr lang="fi-FI"/>
        </a:p>
      </dgm:t>
    </dgm:pt>
    <dgm:pt modelId="{5228522B-E513-4C38-B70B-BF28E8217DBF}" type="pres">
      <dgm:prSet presAssocID="{380CCD83-84D8-4D44-86C1-A317330E94F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F34D9CA-21DC-46CD-8A92-BD48A3267F18}" type="pres">
      <dgm:prSet presAssocID="{6B82A84C-E7A6-41FA-9F17-9C6D594FC6D4}" presName="root" presStyleCnt="0"/>
      <dgm:spPr/>
    </dgm:pt>
    <dgm:pt modelId="{5E7ABE8E-FA52-486E-9CC5-E20C94AA9CA2}" type="pres">
      <dgm:prSet presAssocID="{6B82A84C-E7A6-41FA-9F17-9C6D594FC6D4}" presName="rootComposite" presStyleCnt="0"/>
      <dgm:spPr/>
    </dgm:pt>
    <dgm:pt modelId="{3BC3361C-8BB6-4D1B-8868-F749EF4F747D}" type="pres">
      <dgm:prSet presAssocID="{6B82A84C-E7A6-41FA-9F17-9C6D594FC6D4}" presName="rootText" presStyleLbl="node1" presStyleIdx="0" presStyleCnt="8" custScaleX="127898" custLinFactNeighborX="4124" custLinFactNeighborY="3028"/>
      <dgm:spPr/>
    </dgm:pt>
    <dgm:pt modelId="{0FE64744-BB6A-4ED5-8095-DD8FDC0D0574}" type="pres">
      <dgm:prSet presAssocID="{6B82A84C-E7A6-41FA-9F17-9C6D594FC6D4}" presName="rootConnector" presStyleLbl="node1" presStyleIdx="0" presStyleCnt="8"/>
      <dgm:spPr/>
    </dgm:pt>
    <dgm:pt modelId="{D725CD82-E8E9-4A7A-9A4C-960D9101110B}" type="pres">
      <dgm:prSet presAssocID="{6B82A84C-E7A6-41FA-9F17-9C6D594FC6D4}" presName="childShape" presStyleCnt="0"/>
      <dgm:spPr/>
    </dgm:pt>
    <dgm:pt modelId="{1639ABBE-09A4-45A2-B041-3AB0C961F91E}" type="pres">
      <dgm:prSet presAssocID="{70DE5DEB-4E0F-4D2B-ADD9-CBF5F170E6DD}" presName="Name13" presStyleLbl="parChTrans1D2" presStyleIdx="0" presStyleCnt="33"/>
      <dgm:spPr/>
    </dgm:pt>
    <dgm:pt modelId="{D7E8E623-E753-4E8B-B764-8A18C7EC5919}" type="pres">
      <dgm:prSet presAssocID="{9FA7B041-F611-4F40-9419-9172033F4B29}" presName="childText" presStyleLbl="bgAcc1" presStyleIdx="0" presStyleCnt="33" custScaleX="133227">
        <dgm:presLayoutVars>
          <dgm:bulletEnabled val="1"/>
        </dgm:presLayoutVars>
      </dgm:prSet>
      <dgm:spPr/>
    </dgm:pt>
    <dgm:pt modelId="{FF23C533-6327-4F0E-BACC-A98D3CABD9CA}" type="pres">
      <dgm:prSet presAssocID="{DC639662-2DEF-4231-8185-8E93DBD26EE8}" presName="Name13" presStyleLbl="parChTrans1D2" presStyleIdx="1" presStyleCnt="33"/>
      <dgm:spPr/>
    </dgm:pt>
    <dgm:pt modelId="{AA4FE599-9368-4A6B-A5DF-1D44EE762AE5}" type="pres">
      <dgm:prSet presAssocID="{D6C0D177-17BB-4256-B4CB-F642C16496BD}" presName="childText" presStyleLbl="bgAcc1" presStyleIdx="1" presStyleCnt="33" custScaleX="133227">
        <dgm:presLayoutVars>
          <dgm:bulletEnabled val="1"/>
        </dgm:presLayoutVars>
      </dgm:prSet>
      <dgm:spPr/>
    </dgm:pt>
    <dgm:pt modelId="{1FA92363-76F4-4E08-A99D-3161FE65E7D9}" type="pres">
      <dgm:prSet presAssocID="{C9DB8F0C-4074-454B-BB18-B3C101643920}" presName="Name13" presStyleLbl="parChTrans1D2" presStyleIdx="2" presStyleCnt="33"/>
      <dgm:spPr/>
    </dgm:pt>
    <dgm:pt modelId="{854976B9-9331-4774-A600-BF5ED4032208}" type="pres">
      <dgm:prSet presAssocID="{3DAFC374-3379-4C7B-9E0D-C5C17609D58D}" presName="childText" presStyleLbl="bgAcc1" presStyleIdx="2" presStyleCnt="33" custScaleX="133227">
        <dgm:presLayoutVars>
          <dgm:bulletEnabled val="1"/>
        </dgm:presLayoutVars>
      </dgm:prSet>
      <dgm:spPr/>
    </dgm:pt>
    <dgm:pt modelId="{8421521B-CD33-4A42-98C0-4C8B292B9807}" type="pres">
      <dgm:prSet presAssocID="{33AFD584-B8F7-41EF-9828-0726AAB1DB07}" presName="Name13" presStyleLbl="parChTrans1D2" presStyleIdx="3" presStyleCnt="33"/>
      <dgm:spPr/>
    </dgm:pt>
    <dgm:pt modelId="{C57640E1-88BF-4D03-97ED-EC386C224E1E}" type="pres">
      <dgm:prSet presAssocID="{26E525C9-FF94-4AFF-AC68-39D6E72FDF9F}" presName="childText" presStyleLbl="bgAcc1" presStyleIdx="3" presStyleCnt="33" custScaleX="133227">
        <dgm:presLayoutVars>
          <dgm:bulletEnabled val="1"/>
        </dgm:presLayoutVars>
      </dgm:prSet>
      <dgm:spPr/>
    </dgm:pt>
    <dgm:pt modelId="{1D6C5C7D-8692-4ECB-A695-77A6F11B74A3}" type="pres">
      <dgm:prSet presAssocID="{5765E40B-1AA8-46C7-82DD-930B2D7E8B51}" presName="Name13" presStyleLbl="parChTrans1D2" presStyleIdx="4" presStyleCnt="33"/>
      <dgm:spPr/>
    </dgm:pt>
    <dgm:pt modelId="{43BDB16F-0DD2-450A-B31A-EBFAECEFBBB6}" type="pres">
      <dgm:prSet presAssocID="{3EFEC681-B60C-4254-99CA-7CB80BEBAFDA}" presName="childText" presStyleLbl="bgAcc1" presStyleIdx="4" presStyleCnt="33" custScaleX="133227">
        <dgm:presLayoutVars>
          <dgm:bulletEnabled val="1"/>
        </dgm:presLayoutVars>
      </dgm:prSet>
      <dgm:spPr/>
    </dgm:pt>
    <dgm:pt modelId="{3428C48E-A4E3-4DBD-B6DD-8D326E19E7B9}" type="pres">
      <dgm:prSet presAssocID="{418FFD1E-93A6-4E39-92C4-25A40E8A2940}" presName="Name13" presStyleLbl="parChTrans1D2" presStyleIdx="5" presStyleCnt="33"/>
      <dgm:spPr/>
    </dgm:pt>
    <dgm:pt modelId="{33D4632A-1E16-46F0-9983-FAF900090772}" type="pres">
      <dgm:prSet presAssocID="{3A08790A-01B0-47F5-8F0B-D53541986E9B}" presName="childText" presStyleLbl="bgAcc1" presStyleIdx="5" presStyleCnt="33" custScaleX="133227">
        <dgm:presLayoutVars>
          <dgm:bulletEnabled val="1"/>
        </dgm:presLayoutVars>
      </dgm:prSet>
      <dgm:spPr/>
    </dgm:pt>
    <dgm:pt modelId="{5CE2A7BB-127D-48FE-8DDF-B03EB617F6CF}" type="pres">
      <dgm:prSet presAssocID="{3F43E24E-DFCE-4969-BDD2-D33D873F5B32}" presName="root" presStyleCnt="0"/>
      <dgm:spPr/>
    </dgm:pt>
    <dgm:pt modelId="{BC65D9A4-4BB0-4926-9564-D6256083BEFA}" type="pres">
      <dgm:prSet presAssocID="{3F43E24E-DFCE-4969-BDD2-D33D873F5B32}" presName="rootComposite" presStyleCnt="0"/>
      <dgm:spPr/>
    </dgm:pt>
    <dgm:pt modelId="{2A38C53F-1CFF-4560-92F0-137480E2A10A}" type="pres">
      <dgm:prSet presAssocID="{3F43E24E-DFCE-4969-BDD2-D33D873F5B32}" presName="rootText" presStyleLbl="node1" presStyleIdx="1" presStyleCnt="8" custScaleX="127898"/>
      <dgm:spPr/>
    </dgm:pt>
    <dgm:pt modelId="{8BE9A84E-3167-45C8-A88B-57D7A5A16BCD}" type="pres">
      <dgm:prSet presAssocID="{3F43E24E-DFCE-4969-BDD2-D33D873F5B32}" presName="rootConnector" presStyleLbl="node1" presStyleIdx="1" presStyleCnt="8"/>
      <dgm:spPr/>
    </dgm:pt>
    <dgm:pt modelId="{DCE73D4F-6182-42FF-82FA-868753662460}" type="pres">
      <dgm:prSet presAssocID="{3F43E24E-DFCE-4969-BDD2-D33D873F5B32}" presName="childShape" presStyleCnt="0"/>
      <dgm:spPr/>
    </dgm:pt>
    <dgm:pt modelId="{007F48E5-9A65-481C-AA7C-6FC494C85C19}" type="pres">
      <dgm:prSet presAssocID="{C76A22F3-41EA-4266-AE89-1EA656DD4630}" presName="Name13" presStyleLbl="parChTrans1D2" presStyleIdx="6" presStyleCnt="33"/>
      <dgm:spPr/>
    </dgm:pt>
    <dgm:pt modelId="{61A5C20E-1B48-4CB6-903F-426ADA83D37E}" type="pres">
      <dgm:prSet presAssocID="{74A7617B-8C38-4530-9FF3-F2AEA1958E45}" presName="childText" presStyleLbl="bgAcc1" presStyleIdx="6" presStyleCnt="33" custScaleX="133227">
        <dgm:presLayoutVars>
          <dgm:bulletEnabled val="1"/>
        </dgm:presLayoutVars>
      </dgm:prSet>
      <dgm:spPr/>
    </dgm:pt>
    <dgm:pt modelId="{D39EDBBC-3646-4622-8CF6-569E682FB06A}" type="pres">
      <dgm:prSet presAssocID="{F3A44124-A5F4-456D-B956-931F7D9A8AA6}" presName="Name13" presStyleLbl="parChTrans1D2" presStyleIdx="7" presStyleCnt="33"/>
      <dgm:spPr/>
    </dgm:pt>
    <dgm:pt modelId="{B78A2CA0-22FC-4730-A448-6857121A8394}" type="pres">
      <dgm:prSet presAssocID="{8C024B84-A72D-42C3-8135-88B282CD36AB}" presName="childText" presStyleLbl="bgAcc1" presStyleIdx="7" presStyleCnt="33" custScaleX="133227">
        <dgm:presLayoutVars>
          <dgm:bulletEnabled val="1"/>
        </dgm:presLayoutVars>
      </dgm:prSet>
      <dgm:spPr/>
    </dgm:pt>
    <dgm:pt modelId="{27891E3E-217D-46C7-B744-49996B5DA91A}" type="pres">
      <dgm:prSet presAssocID="{D24075F4-3926-42CC-BCBD-88AD8A575757}" presName="Name13" presStyleLbl="parChTrans1D2" presStyleIdx="8" presStyleCnt="33"/>
      <dgm:spPr/>
    </dgm:pt>
    <dgm:pt modelId="{816B6E0C-8923-4C9B-85BB-C9B8D3989E20}" type="pres">
      <dgm:prSet presAssocID="{55C63EEA-E34A-42F2-8BB2-8FE688EE974B}" presName="childText" presStyleLbl="bgAcc1" presStyleIdx="8" presStyleCnt="33" custScaleX="133227">
        <dgm:presLayoutVars>
          <dgm:bulletEnabled val="1"/>
        </dgm:presLayoutVars>
      </dgm:prSet>
      <dgm:spPr/>
    </dgm:pt>
    <dgm:pt modelId="{B795FBB4-221C-4918-97F2-200BE0B8B2B7}" type="pres">
      <dgm:prSet presAssocID="{6CBE1DAA-66C6-4E31-9C42-0E9D45E9BD10}" presName="Name13" presStyleLbl="parChTrans1D2" presStyleIdx="9" presStyleCnt="33"/>
      <dgm:spPr/>
    </dgm:pt>
    <dgm:pt modelId="{DF20ED9F-912C-47C8-92B0-42EB9FCE056F}" type="pres">
      <dgm:prSet presAssocID="{64911111-B773-44DB-AFE4-99BBEB313709}" presName="childText" presStyleLbl="bgAcc1" presStyleIdx="9" presStyleCnt="33" custScaleX="133227">
        <dgm:presLayoutVars>
          <dgm:bulletEnabled val="1"/>
        </dgm:presLayoutVars>
      </dgm:prSet>
      <dgm:spPr/>
    </dgm:pt>
    <dgm:pt modelId="{6076EC81-A6A1-41CD-866A-A32A75688AFB}" type="pres">
      <dgm:prSet presAssocID="{85F5C436-4483-4A89-83F7-2271A43E3C6A}" presName="root" presStyleCnt="0"/>
      <dgm:spPr/>
    </dgm:pt>
    <dgm:pt modelId="{AB54AAAB-23CA-4E58-8984-F368C860E69B}" type="pres">
      <dgm:prSet presAssocID="{85F5C436-4483-4A89-83F7-2271A43E3C6A}" presName="rootComposite" presStyleCnt="0"/>
      <dgm:spPr/>
    </dgm:pt>
    <dgm:pt modelId="{94D8099A-0451-4004-A84B-FC50B4947732}" type="pres">
      <dgm:prSet presAssocID="{85F5C436-4483-4A89-83F7-2271A43E3C6A}" presName="rootText" presStyleLbl="node1" presStyleIdx="2" presStyleCnt="8" custScaleX="127898"/>
      <dgm:spPr/>
    </dgm:pt>
    <dgm:pt modelId="{54CBC1C9-C7DC-4C4B-9319-927959AE1E3D}" type="pres">
      <dgm:prSet presAssocID="{85F5C436-4483-4A89-83F7-2271A43E3C6A}" presName="rootConnector" presStyleLbl="node1" presStyleIdx="2" presStyleCnt="8"/>
      <dgm:spPr/>
    </dgm:pt>
    <dgm:pt modelId="{7AF8645A-5579-48B7-9FB9-FB3D11754AA0}" type="pres">
      <dgm:prSet presAssocID="{85F5C436-4483-4A89-83F7-2271A43E3C6A}" presName="childShape" presStyleCnt="0"/>
      <dgm:spPr/>
    </dgm:pt>
    <dgm:pt modelId="{16A37DAD-2EB5-47B5-B661-719A2E62F514}" type="pres">
      <dgm:prSet presAssocID="{3CB25408-0ECF-45B6-B4C8-02588BDCC282}" presName="Name13" presStyleLbl="parChTrans1D2" presStyleIdx="10" presStyleCnt="33"/>
      <dgm:spPr/>
    </dgm:pt>
    <dgm:pt modelId="{E1094601-B7F5-4F6C-BAD7-1208CF62BE8B}" type="pres">
      <dgm:prSet presAssocID="{915994D2-709A-42BD-9DA0-79BA17047A6A}" presName="childText" presStyleLbl="bgAcc1" presStyleIdx="10" presStyleCnt="33" custScaleX="133227">
        <dgm:presLayoutVars>
          <dgm:bulletEnabled val="1"/>
        </dgm:presLayoutVars>
      </dgm:prSet>
      <dgm:spPr/>
    </dgm:pt>
    <dgm:pt modelId="{04386277-1D1D-4931-8248-7276A3E592E7}" type="pres">
      <dgm:prSet presAssocID="{02204383-AA3F-4CE3-B8C3-1EB809E0D166}" presName="Name13" presStyleLbl="parChTrans1D2" presStyleIdx="11" presStyleCnt="33"/>
      <dgm:spPr/>
    </dgm:pt>
    <dgm:pt modelId="{D24F9C9D-E2C1-4206-A663-D7091C3A8446}" type="pres">
      <dgm:prSet presAssocID="{021749E9-045E-47F0-8F6E-F6B4DBADA588}" presName="childText" presStyleLbl="bgAcc1" presStyleIdx="11" presStyleCnt="33" custScaleX="133227">
        <dgm:presLayoutVars>
          <dgm:bulletEnabled val="1"/>
        </dgm:presLayoutVars>
      </dgm:prSet>
      <dgm:spPr/>
    </dgm:pt>
    <dgm:pt modelId="{25251257-B441-4F4B-9F0D-9CFF4F6E2991}" type="pres">
      <dgm:prSet presAssocID="{DCACF8BD-5812-4D71-A382-703E48AACC41}" presName="Name13" presStyleLbl="parChTrans1D2" presStyleIdx="12" presStyleCnt="33"/>
      <dgm:spPr/>
    </dgm:pt>
    <dgm:pt modelId="{86F3B4A8-34B6-4D7D-A6F1-8A5EDD7E618D}" type="pres">
      <dgm:prSet presAssocID="{ED475CCF-2F8C-4CDB-A20C-30B9AA9BEC0E}" presName="childText" presStyleLbl="bgAcc1" presStyleIdx="12" presStyleCnt="33" custScaleX="133227">
        <dgm:presLayoutVars>
          <dgm:bulletEnabled val="1"/>
        </dgm:presLayoutVars>
      </dgm:prSet>
      <dgm:spPr/>
    </dgm:pt>
    <dgm:pt modelId="{08669551-B6C4-4E91-9AA9-C9918C2E7FC4}" type="pres">
      <dgm:prSet presAssocID="{DBCE4DB7-CC18-458A-823D-C89A91975B45}" presName="Name13" presStyleLbl="parChTrans1D2" presStyleIdx="13" presStyleCnt="33"/>
      <dgm:spPr/>
    </dgm:pt>
    <dgm:pt modelId="{303AC37A-05FF-4EBA-A830-892691596796}" type="pres">
      <dgm:prSet presAssocID="{C5E40ECA-6A69-4DE9-BE7A-4F8D5245D947}" presName="childText" presStyleLbl="bgAcc1" presStyleIdx="13" presStyleCnt="33" custScaleX="133227">
        <dgm:presLayoutVars>
          <dgm:bulletEnabled val="1"/>
        </dgm:presLayoutVars>
      </dgm:prSet>
      <dgm:spPr/>
    </dgm:pt>
    <dgm:pt modelId="{06A59240-3FB9-485F-BB0C-82EBCEB8B242}" type="pres">
      <dgm:prSet presAssocID="{83453A8F-12F3-4798-A9B8-64A3481A4722}" presName="Name13" presStyleLbl="parChTrans1D2" presStyleIdx="14" presStyleCnt="33"/>
      <dgm:spPr/>
    </dgm:pt>
    <dgm:pt modelId="{25246EE8-2E5E-4009-9C23-A8B7BF03E8AB}" type="pres">
      <dgm:prSet presAssocID="{E9E26362-509F-43AB-B454-A13BBDAA8EF2}" presName="childText" presStyleLbl="bgAcc1" presStyleIdx="14" presStyleCnt="33" custScaleX="133227">
        <dgm:presLayoutVars>
          <dgm:bulletEnabled val="1"/>
        </dgm:presLayoutVars>
      </dgm:prSet>
      <dgm:spPr/>
    </dgm:pt>
    <dgm:pt modelId="{40E46012-4000-4C74-9512-3B5FC9611BE0}" type="pres">
      <dgm:prSet presAssocID="{18768EB2-11EB-438D-B049-A50FCFAE48DE}" presName="Name13" presStyleLbl="parChTrans1D2" presStyleIdx="15" presStyleCnt="33"/>
      <dgm:spPr/>
    </dgm:pt>
    <dgm:pt modelId="{483FBC6D-B593-4F6F-BDFA-2FDED123303C}" type="pres">
      <dgm:prSet presAssocID="{F2482C2F-B08D-483E-B137-A14B041FDB2B}" presName="childText" presStyleLbl="bgAcc1" presStyleIdx="15" presStyleCnt="33" custScaleX="133227">
        <dgm:presLayoutVars>
          <dgm:bulletEnabled val="1"/>
        </dgm:presLayoutVars>
      </dgm:prSet>
      <dgm:spPr/>
    </dgm:pt>
    <dgm:pt modelId="{B6D4B5C6-2CE8-4CBD-BD5F-FE2D4F9BF8A7}" type="pres">
      <dgm:prSet presAssocID="{1595DEC1-2DBE-4EA8-BCE1-24B98C6948C6}" presName="Name13" presStyleLbl="parChTrans1D2" presStyleIdx="16" presStyleCnt="33"/>
      <dgm:spPr/>
    </dgm:pt>
    <dgm:pt modelId="{BD4BC130-70B2-451C-B180-46F5699DAFE3}" type="pres">
      <dgm:prSet presAssocID="{38EE8482-8064-45CF-AF2F-7B8B1200786F}" presName="childText" presStyleLbl="bgAcc1" presStyleIdx="16" presStyleCnt="33" custScaleX="133227">
        <dgm:presLayoutVars>
          <dgm:bulletEnabled val="1"/>
        </dgm:presLayoutVars>
      </dgm:prSet>
      <dgm:spPr/>
    </dgm:pt>
    <dgm:pt modelId="{484C1670-43E9-4C3F-89B7-C79685B019F3}" type="pres">
      <dgm:prSet presAssocID="{CBB376BF-40BE-4EF2-AFF9-958F320798A3}" presName="root" presStyleCnt="0"/>
      <dgm:spPr/>
    </dgm:pt>
    <dgm:pt modelId="{EE40AE98-0A64-4F57-894B-315F58CF9B43}" type="pres">
      <dgm:prSet presAssocID="{CBB376BF-40BE-4EF2-AFF9-958F320798A3}" presName="rootComposite" presStyleCnt="0"/>
      <dgm:spPr/>
    </dgm:pt>
    <dgm:pt modelId="{C3A7BD04-50EA-4C0F-86EF-30E47F1B2218}" type="pres">
      <dgm:prSet presAssocID="{CBB376BF-40BE-4EF2-AFF9-958F320798A3}" presName="rootText" presStyleLbl="node1" presStyleIdx="3" presStyleCnt="8" custScaleX="127898"/>
      <dgm:spPr/>
    </dgm:pt>
    <dgm:pt modelId="{742DEA0C-9DBA-4D1E-BD3C-7F309B5AB490}" type="pres">
      <dgm:prSet presAssocID="{CBB376BF-40BE-4EF2-AFF9-958F320798A3}" presName="rootConnector" presStyleLbl="node1" presStyleIdx="3" presStyleCnt="8"/>
      <dgm:spPr/>
    </dgm:pt>
    <dgm:pt modelId="{916023BC-D28F-4107-998E-18F4926CF674}" type="pres">
      <dgm:prSet presAssocID="{CBB376BF-40BE-4EF2-AFF9-958F320798A3}" presName="childShape" presStyleCnt="0"/>
      <dgm:spPr/>
    </dgm:pt>
    <dgm:pt modelId="{956598CA-EEB9-4AF5-B870-C7D4CD362569}" type="pres">
      <dgm:prSet presAssocID="{A55444F5-37C6-4A94-A64E-912BC5184EBD}" presName="Name13" presStyleLbl="parChTrans1D2" presStyleIdx="17" presStyleCnt="33"/>
      <dgm:spPr/>
    </dgm:pt>
    <dgm:pt modelId="{B89281A0-01AA-4245-92A0-89F72D36F185}" type="pres">
      <dgm:prSet presAssocID="{DE8725ED-A826-46BA-B8CA-929B9A608765}" presName="childText" presStyleLbl="bgAcc1" presStyleIdx="17" presStyleCnt="33" custScaleX="133227">
        <dgm:presLayoutVars>
          <dgm:bulletEnabled val="1"/>
        </dgm:presLayoutVars>
      </dgm:prSet>
      <dgm:spPr/>
    </dgm:pt>
    <dgm:pt modelId="{12B5E52F-EDEA-461E-85D4-4F677498891A}" type="pres">
      <dgm:prSet presAssocID="{DEE2526B-404E-444C-8284-B10E923D4BB3}" presName="Name13" presStyleLbl="parChTrans1D2" presStyleIdx="18" presStyleCnt="33"/>
      <dgm:spPr/>
    </dgm:pt>
    <dgm:pt modelId="{CC103541-F9EE-442D-A5E8-E4D12E0356F7}" type="pres">
      <dgm:prSet presAssocID="{81D61795-D9A9-4C00-917E-B8A1D0E6F3E6}" presName="childText" presStyleLbl="bgAcc1" presStyleIdx="18" presStyleCnt="33" custScaleX="133227">
        <dgm:presLayoutVars>
          <dgm:bulletEnabled val="1"/>
        </dgm:presLayoutVars>
      </dgm:prSet>
      <dgm:spPr/>
    </dgm:pt>
    <dgm:pt modelId="{A4F33C68-1D9D-4304-8DD4-9907AE6AFFCC}" type="pres">
      <dgm:prSet presAssocID="{166415D9-4F62-43F7-AFD5-45E2ADF8E471}" presName="Name13" presStyleLbl="parChTrans1D2" presStyleIdx="19" presStyleCnt="33"/>
      <dgm:spPr/>
    </dgm:pt>
    <dgm:pt modelId="{964F9BF1-5F22-4AAC-A795-322421E383E8}" type="pres">
      <dgm:prSet presAssocID="{DD33D1EA-A513-48C9-9CE8-2358B8E7D1FB}" presName="childText" presStyleLbl="bgAcc1" presStyleIdx="19" presStyleCnt="33" custScaleX="133227">
        <dgm:presLayoutVars>
          <dgm:bulletEnabled val="1"/>
        </dgm:presLayoutVars>
      </dgm:prSet>
      <dgm:spPr/>
    </dgm:pt>
    <dgm:pt modelId="{63690C48-8C75-4FB7-AAB0-918DE464CF89}" type="pres">
      <dgm:prSet presAssocID="{BEECB4D2-5859-4E54-85AF-D029ED5F4140}" presName="root" presStyleCnt="0"/>
      <dgm:spPr/>
    </dgm:pt>
    <dgm:pt modelId="{8761749A-04E3-47E1-B2B4-6B9B650BF104}" type="pres">
      <dgm:prSet presAssocID="{BEECB4D2-5859-4E54-85AF-D029ED5F4140}" presName="rootComposite" presStyleCnt="0"/>
      <dgm:spPr/>
    </dgm:pt>
    <dgm:pt modelId="{2F7F437E-38C3-4807-BBB2-E291F3C0A7E2}" type="pres">
      <dgm:prSet presAssocID="{BEECB4D2-5859-4E54-85AF-D029ED5F4140}" presName="rootText" presStyleLbl="node1" presStyleIdx="4" presStyleCnt="8" custScaleX="127898"/>
      <dgm:spPr/>
    </dgm:pt>
    <dgm:pt modelId="{1A878396-B2EB-47F2-AD58-3A172B32CD1D}" type="pres">
      <dgm:prSet presAssocID="{BEECB4D2-5859-4E54-85AF-D029ED5F4140}" presName="rootConnector" presStyleLbl="node1" presStyleIdx="4" presStyleCnt="8"/>
      <dgm:spPr/>
    </dgm:pt>
    <dgm:pt modelId="{CB56B1A8-28BA-4710-AC58-C9219AE915AC}" type="pres">
      <dgm:prSet presAssocID="{BEECB4D2-5859-4E54-85AF-D029ED5F4140}" presName="childShape" presStyleCnt="0"/>
      <dgm:spPr/>
    </dgm:pt>
    <dgm:pt modelId="{80034EAD-2BA1-4E91-841E-E549DF9086F9}" type="pres">
      <dgm:prSet presAssocID="{CDA6A735-5448-4A54-BF20-F9CC3B01425B}" presName="Name13" presStyleLbl="parChTrans1D2" presStyleIdx="20" presStyleCnt="33"/>
      <dgm:spPr/>
    </dgm:pt>
    <dgm:pt modelId="{D6CEEA1B-428F-4A6B-87A3-0BA98CDBD73F}" type="pres">
      <dgm:prSet presAssocID="{716B00D1-E974-423F-9DF7-7062CCEB0C71}" presName="childText" presStyleLbl="bgAcc1" presStyleIdx="20" presStyleCnt="33" custScaleX="133227">
        <dgm:presLayoutVars>
          <dgm:bulletEnabled val="1"/>
        </dgm:presLayoutVars>
      </dgm:prSet>
      <dgm:spPr/>
    </dgm:pt>
    <dgm:pt modelId="{E62340AC-65B5-47A0-BF83-AC7EBFAB4678}" type="pres">
      <dgm:prSet presAssocID="{E55D1681-C56E-4446-A97A-2570A41B8E62}" presName="Name13" presStyleLbl="parChTrans1D2" presStyleIdx="21" presStyleCnt="33"/>
      <dgm:spPr/>
    </dgm:pt>
    <dgm:pt modelId="{17FBDB8E-361B-4039-BF35-CF208E2EDC53}" type="pres">
      <dgm:prSet presAssocID="{76C366F0-342A-4CD8-9E99-07C135DCEC8E}" presName="childText" presStyleLbl="bgAcc1" presStyleIdx="21" presStyleCnt="33" custScaleX="133227">
        <dgm:presLayoutVars>
          <dgm:bulletEnabled val="1"/>
        </dgm:presLayoutVars>
      </dgm:prSet>
      <dgm:spPr/>
    </dgm:pt>
    <dgm:pt modelId="{2DDDDB38-B55D-4AAF-A75F-F99B85B5109A}" type="pres">
      <dgm:prSet presAssocID="{ABC8A849-E879-4023-A815-D64F57883472}" presName="Name13" presStyleLbl="parChTrans1D2" presStyleIdx="22" presStyleCnt="33"/>
      <dgm:spPr/>
    </dgm:pt>
    <dgm:pt modelId="{54B1E805-717A-4672-BFE9-9AE28AB6A292}" type="pres">
      <dgm:prSet presAssocID="{C34F328E-3B1F-424A-8A75-A272BD430DDD}" presName="childText" presStyleLbl="bgAcc1" presStyleIdx="22" presStyleCnt="33" custScaleX="133227">
        <dgm:presLayoutVars>
          <dgm:bulletEnabled val="1"/>
        </dgm:presLayoutVars>
      </dgm:prSet>
      <dgm:spPr/>
    </dgm:pt>
    <dgm:pt modelId="{AA2F35AF-B66B-4E09-9439-352D7B79B585}" type="pres">
      <dgm:prSet presAssocID="{3203A711-D54C-4E54-B8AF-48E6C5518414}" presName="root" presStyleCnt="0"/>
      <dgm:spPr/>
    </dgm:pt>
    <dgm:pt modelId="{F9816B77-813D-4291-8BFC-55F5EC929875}" type="pres">
      <dgm:prSet presAssocID="{3203A711-D54C-4E54-B8AF-48E6C5518414}" presName="rootComposite" presStyleCnt="0"/>
      <dgm:spPr/>
    </dgm:pt>
    <dgm:pt modelId="{352AA85F-DA22-4AA5-A35A-DAA30802EA07}" type="pres">
      <dgm:prSet presAssocID="{3203A711-D54C-4E54-B8AF-48E6C5518414}" presName="rootText" presStyleLbl="node1" presStyleIdx="5" presStyleCnt="8" custScaleX="127898"/>
      <dgm:spPr/>
    </dgm:pt>
    <dgm:pt modelId="{2899E311-7B66-4659-9270-D5871B440FE0}" type="pres">
      <dgm:prSet presAssocID="{3203A711-D54C-4E54-B8AF-48E6C5518414}" presName="rootConnector" presStyleLbl="node1" presStyleIdx="5" presStyleCnt="8"/>
      <dgm:spPr/>
    </dgm:pt>
    <dgm:pt modelId="{98C7DAD4-9884-4993-82B0-7691F9FFE7D9}" type="pres">
      <dgm:prSet presAssocID="{3203A711-D54C-4E54-B8AF-48E6C5518414}" presName="childShape" presStyleCnt="0"/>
      <dgm:spPr/>
    </dgm:pt>
    <dgm:pt modelId="{4D9103FF-3234-4833-BC7D-65E42AA0A141}" type="pres">
      <dgm:prSet presAssocID="{3BCA7FCC-1212-4707-8F20-4BBB151F233E}" presName="Name13" presStyleLbl="parChTrans1D2" presStyleIdx="23" presStyleCnt="33"/>
      <dgm:spPr/>
    </dgm:pt>
    <dgm:pt modelId="{5D1AA1EF-73E3-4158-BC65-21F419479CBB}" type="pres">
      <dgm:prSet presAssocID="{D658A96E-67E1-4E07-9493-E14E25BEE68B}" presName="childText" presStyleLbl="bgAcc1" presStyleIdx="23" presStyleCnt="33" custScaleX="133227">
        <dgm:presLayoutVars>
          <dgm:bulletEnabled val="1"/>
        </dgm:presLayoutVars>
      </dgm:prSet>
      <dgm:spPr/>
    </dgm:pt>
    <dgm:pt modelId="{F2D3838B-F4F0-4C66-A414-8A247DE111B9}" type="pres">
      <dgm:prSet presAssocID="{41267A45-F0DB-45C9-8314-77D4D23445EF}" presName="Name13" presStyleLbl="parChTrans1D2" presStyleIdx="24" presStyleCnt="33"/>
      <dgm:spPr/>
    </dgm:pt>
    <dgm:pt modelId="{AF5203BA-7EE3-4885-A22F-52B8C604FDF5}" type="pres">
      <dgm:prSet presAssocID="{556E0056-D09A-43A5-B30F-CBDE9129A206}" presName="childText" presStyleLbl="bgAcc1" presStyleIdx="24" presStyleCnt="33" custScaleX="133227">
        <dgm:presLayoutVars>
          <dgm:bulletEnabled val="1"/>
        </dgm:presLayoutVars>
      </dgm:prSet>
      <dgm:spPr/>
    </dgm:pt>
    <dgm:pt modelId="{D495B924-9D2D-4A2F-A604-4C24AE952263}" type="pres">
      <dgm:prSet presAssocID="{6AA6FF61-7EC8-4798-B305-AC6704C9FEAF}" presName="Name13" presStyleLbl="parChTrans1D2" presStyleIdx="25" presStyleCnt="33"/>
      <dgm:spPr/>
    </dgm:pt>
    <dgm:pt modelId="{F91BEACC-0675-45DD-A0B7-12A0AAB3C326}" type="pres">
      <dgm:prSet presAssocID="{95E409A9-B0F5-4E01-AC41-1661071F63CB}" presName="childText" presStyleLbl="bgAcc1" presStyleIdx="25" presStyleCnt="33" custScaleX="133227" custLinFactNeighborX="4739" custLinFactNeighborY="-2684">
        <dgm:presLayoutVars>
          <dgm:bulletEnabled val="1"/>
        </dgm:presLayoutVars>
      </dgm:prSet>
      <dgm:spPr/>
    </dgm:pt>
    <dgm:pt modelId="{CF1FB06A-FBB2-485D-A4F2-CF5E512B3EF5}" type="pres">
      <dgm:prSet presAssocID="{3D43BFE9-041D-42B5-95C9-19F47C56133A}" presName="root" presStyleCnt="0"/>
      <dgm:spPr/>
    </dgm:pt>
    <dgm:pt modelId="{8393797F-F7BC-4903-9234-C68FE137E5E1}" type="pres">
      <dgm:prSet presAssocID="{3D43BFE9-041D-42B5-95C9-19F47C56133A}" presName="rootComposite" presStyleCnt="0"/>
      <dgm:spPr/>
    </dgm:pt>
    <dgm:pt modelId="{4E2E9995-F574-4466-BF57-C0291A7D676A}" type="pres">
      <dgm:prSet presAssocID="{3D43BFE9-041D-42B5-95C9-19F47C56133A}" presName="rootText" presStyleLbl="node1" presStyleIdx="6" presStyleCnt="8" custScaleX="127898"/>
      <dgm:spPr/>
    </dgm:pt>
    <dgm:pt modelId="{4CC58FE1-1DED-4331-A2EC-8C1EFA03B326}" type="pres">
      <dgm:prSet presAssocID="{3D43BFE9-041D-42B5-95C9-19F47C56133A}" presName="rootConnector" presStyleLbl="node1" presStyleIdx="6" presStyleCnt="8"/>
      <dgm:spPr/>
    </dgm:pt>
    <dgm:pt modelId="{2621B502-8682-4FB9-8651-73A5F71E8E61}" type="pres">
      <dgm:prSet presAssocID="{3D43BFE9-041D-42B5-95C9-19F47C56133A}" presName="childShape" presStyleCnt="0"/>
      <dgm:spPr/>
    </dgm:pt>
    <dgm:pt modelId="{5ACFFE43-4B90-428B-825B-2EE0FDE60D3D}" type="pres">
      <dgm:prSet presAssocID="{B2A39674-A1C4-443D-B612-A2BEFE78900D}" presName="Name13" presStyleLbl="parChTrans1D2" presStyleIdx="26" presStyleCnt="33"/>
      <dgm:spPr/>
    </dgm:pt>
    <dgm:pt modelId="{15A97F79-3491-4DC2-B6CE-BBEFEBC7EDF2}" type="pres">
      <dgm:prSet presAssocID="{D03BB84E-E170-44BF-9C85-1CC46FDF6DBD}" presName="childText" presStyleLbl="bgAcc1" presStyleIdx="26" presStyleCnt="33" custScaleX="133227">
        <dgm:presLayoutVars>
          <dgm:bulletEnabled val="1"/>
        </dgm:presLayoutVars>
      </dgm:prSet>
      <dgm:spPr/>
    </dgm:pt>
    <dgm:pt modelId="{44012C7C-0361-4CDD-A73C-1DFAA29AA8D3}" type="pres">
      <dgm:prSet presAssocID="{F289D1BA-FE5C-4734-8174-8DCC77CBFD30}" presName="Name13" presStyleLbl="parChTrans1D2" presStyleIdx="27" presStyleCnt="33"/>
      <dgm:spPr/>
    </dgm:pt>
    <dgm:pt modelId="{3B6D8677-8D5B-4A0A-A70A-020476EAABC7}" type="pres">
      <dgm:prSet presAssocID="{4E2D01E0-3229-4AE0-87E6-FE1D93253C1E}" presName="childText" presStyleLbl="bgAcc1" presStyleIdx="27" presStyleCnt="33" custScaleX="133227">
        <dgm:presLayoutVars>
          <dgm:bulletEnabled val="1"/>
        </dgm:presLayoutVars>
      </dgm:prSet>
      <dgm:spPr/>
    </dgm:pt>
    <dgm:pt modelId="{85350226-6106-4D5D-AF22-478F4329E1DB}" type="pres">
      <dgm:prSet presAssocID="{5D40B62A-CBB4-4A9D-8737-251A3A2C740C}" presName="root" presStyleCnt="0"/>
      <dgm:spPr/>
    </dgm:pt>
    <dgm:pt modelId="{4F6CAFC8-47F3-4B18-BC12-AC0056ED5CCC}" type="pres">
      <dgm:prSet presAssocID="{5D40B62A-CBB4-4A9D-8737-251A3A2C740C}" presName="rootComposite" presStyleCnt="0"/>
      <dgm:spPr/>
    </dgm:pt>
    <dgm:pt modelId="{ED5C6EF9-F60E-4D78-BBF4-6E1847D6AEA6}" type="pres">
      <dgm:prSet presAssocID="{5D40B62A-CBB4-4A9D-8737-251A3A2C740C}" presName="rootText" presStyleLbl="node1" presStyleIdx="7" presStyleCnt="8" custScaleX="147295"/>
      <dgm:spPr/>
    </dgm:pt>
    <dgm:pt modelId="{86101BFA-43DA-4553-8FBA-8E0EBBE5621D}" type="pres">
      <dgm:prSet presAssocID="{5D40B62A-CBB4-4A9D-8737-251A3A2C740C}" presName="rootConnector" presStyleLbl="node1" presStyleIdx="7" presStyleCnt="8"/>
      <dgm:spPr/>
    </dgm:pt>
    <dgm:pt modelId="{AA5D7ED9-4B80-44CE-AB58-ACF568AD86E1}" type="pres">
      <dgm:prSet presAssocID="{5D40B62A-CBB4-4A9D-8737-251A3A2C740C}" presName="childShape" presStyleCnt="0"/>
      <dgm:spPr/>
    </dgm:pt>
    <dgm:pt modelId="{73880599-0975-41C4-9903-5EE7E85E0DA7}" type="pres">
      <dgm:prSet presAssocID="{0A551C81-0AE5-4F10-A0E7-3524F1B33F2F}" presName="Name13" presStyleLbl="parChTrans1D2" presStyleIdx="28" presStyleCnt="33"/>
      <dgm:spPr/>
    </dgm:pt>
    <dgm:pt modelId="{0AD4358C-D763-4A60-B448-AAA0ABBD9C6D}" type="pres">
      <dgm:prSet presAssocID="{58AD0E52-1436-46BE-A51B-6BC49D63EB17}" presName="childText" presStyleLbl="bgAcc1" presStyleIdx="28" presStyleCnt="33" custScaleX="133227">
        <dgm:presLayoutVars>
          <dgm:bulletEnabled val="1"/>
        </dgm:presLayoutVars>
      </dgm:prSet>
      <dgm:spPr/>
    </dgm:pt>
    <dgm:pt modelId="{6B5CF4D2-31E1-479B-BF1A-9D56E307F5CC}" type="pres">
      <dgm:prSet presAssocID="{3DD3B4CA-7018-4ABD-AE87-32493C3228BE}" presName="Name13" presStyleLbl="parChTrans1D2" presStyleIdx="29" presStyleCnt="33"/>
      <dgm:spPr/>
    </dgm:pt>
    <dgm:pt modelId="{4E1C55BD-FB24-47A9-A7A2-1DA0D0A1D569}" type="pres">
      <dgm:prSet presAssocID="{DA700262-B29D-453A-AE5E-85B0694C581A}" presName="childText" presStyleLbl="bgAcc1" presStyleIdx="29" presStyleCnt="33" custScaleX="133227">
        <dgm:presLayoutVars>
          <dgm:bulletEnabled val="1"/>
        </dgm:presLayoutVars>
      </dgm:prSet>
      <dgm:spPr/>
    </dgm:pt>
    <dgm:pt modelId="{FBB16547-EBCE-4865-A6AA-1C2312F474AC}" type="pres">
      <dgm:prSet presAssocID="{1780E27F-FC4F-408B-966D-291BEE9AFE7E}" presName="Name13" presStyleLbl="parChTrans1D2" presStyleIdx="30" presStyleCnt="33"/>
      <dgm:spPr/>
    </dgm:pt>
    <dgm:pt modelId="{C2AD71A3-78F2-47B6-A01F-B873846A6B14}" type="pres">
      <dgm:prSet presAssocID="{9D2E444F-C431-4D41-87DD-CCB847E9A58A}" presName="childText" presStyleLbl="bgAcc1" presStyleIdx="30" presStyleCnt="33" custScaleX="133227">
        <dgm:presLayoutVars>
          <dgm:bulletEnabled val="1"/>
        </dgm:presLayoutVars>
      </dgm:prSet>
      <dgm:spPr/>
    </dgm:pt>
    <dgm:pt modelId="{A2E5EB08-E08F-4525-A29C-75C408F72595}" type="pres">
      <dgm:prSet presAssocID="{7E360F4D-FCD1-420F-A80A-5E4D5D840520}" presName="Name13" presStyleLbl="parChTrans1D2" presStyleIdx="31" presStyleCnt="33"/>
      <dgm:spPr/>
    </dgm:pt>
    <dgm:pt modelId="{DBF928EE-A3D2-48DB-8119-82D76B3D8CA9}" type="pres">
      <dgm:prSet presAssocID="{15A06719-FA8D-4CBE-84DD-D30805B04ECF}" presName="childText" presStyleLbl="bgAcc1" presStyleIdx="31" presStyleCnt="33" custScaleX="136636">
        <dgm:presLayoutVars>
          <dgm:bulletEnabled val="1"/>
        </dgm:presLayoutVars>
      </dgm:prSet>
      <dgm:spPr/>
    </dgm:pt>
    <dgm:pt modelId="{08806B30-5621-49CB-B16F-8087B696EA46}" type="pres">
      <dgm:prSet presAssocID="{173D7146-CE9D-4322-A74B-CCEA313D501F}" presName="Name13" presStyleLbl="parChTrans1D2" presStyleIdx="32" presStyleCnt="33"/>
      <dgm:spPr/>
    </dgm:pt>
    <dgm:pt modelId="{F2D72900-A793-4424-81BC-D8EF8D80189B}" type="pres">
      <dgm:prSet presAssocID="{85D08429-4D0A-4183-BC02-BD96709C590B}" presName="childText" presStyleLbl="bgAcc1" presStyleIdx="32" presStyleCnt="33" custScaleX="133227">
        <dgm:presLayoutVars>
          <dgm:bulletEnabled val="1"/>
        </dgm:presLayoutVars>
      </dgm:prSet>
      <dgm:spPr/>
    </dgm:pt>
  </dgm:ptLst>
  <dgm:cxnLst>
    <dgm:cxn modelId="{73179D03-4E22-49E2-A61B-7F17A7B94E2B}" type="presOf" srcId="{1595DEC1-2DBE-4EA8-BCE1-24B98C6948C6}" destId="{B6D4B5C6-2CE8-4CBD-BD5F-FE2D4F9BF8A7}" srcOrd="0" destOrd="0" presId="urn:microsoft.com/office/officeart/2005/8/layout/hierarchy3"/>
    <dgm:cxn modelId="{C87F6404-DB34-4E0A-8D21-AE9424371E7F}" type="presOf" srcId="{DD33D1EA-A513-48C9-9CE8-2358B8E7D1FB}" destId="{964F9BF1-5F22-4AAC-A795-322421E383E8}" srcOrd="0" destOrd="0" presId="urn:microsoft.com/office/officeart/2005/8/layout/hierarchy3"/>
    <dgm:cxn modelId="{AA5F1806-DE5A-4BAE-8099-4D1728867DDA}" type="presOf" srcId="{76C366F0-342A-4CD8-9E99-07C135DCEC8E}" destId="{17FBDB8E-361B-4039-BF35-CF208E2EDC53}" srcOrd="0" destOrd="0" presId="urn:microsoft.com/office/officeart/2005/8/layout/hierarchy3"/>
    <dgm:cxn modelId="{219A4E08-39F1-446B-A243-B84F9EDA7FFC}" type="presOf" srcId="{A55444F5-37C6-4A94-A64E-912BC5184EBD}" destId="{956598CA-EEB9-4AF5-B870-C7D4CD362569}" srcOrd="0" destOrd="0" presId="urn:microsoft.com/office/officeart/2005/8/layout/hierarchy3"/>
    <dgm:cxn modelId="{D3D0610A-213B-48DC-8A97-C72AC48E2F2C}" type="presOf" srcId="{1780E27F-FC4F-408B-966D-291BEE9AFE7E}" destId="{FBB16547-EBCE-4865-A6AA-1C2312F474AC}" srcOrd="0" destOrd="0" presId="urn:microsoft.com/office/officeart/2005/8/layout/hierarchy3"/>
    <dgm:cxn modelId="{030BD00F-E0A9-431A-8DCF-35EC628324A8}" type="presOf" srcId="{C76A22F3-41EA-4266-AE89-1EA656DD4630}" destId="{007F48E5-9A65-481C-AA7C-6FC494C85C19}" srcOrd="0" destOrd="0" presId="urn:microsoft.com/office/officeart/2005/8/layout/hierarchy3"/>
    <dgm:cxn modelId="{BA085611-6793-4BA3-A856-61B90AD0CCAE}" type="presOf" srcId="{55C63EEA-E34A-42F2-8BB2-8FE688EE974B}" destId="{816B6E0C-8923-4C9B-85BB-C9B8D3989E20}" srcOrd="0" destOrd="0" presId="urn:microsoft.com/office/officeart/2005/8/layout/hierarchy3"/>
    <dgm:cxn modelId="{7D1E5611-639C-42C7-A5D0-BD31E674081C}" type="presOf" srcId="{6AA6FF61-7EC8-4798-B305-AC6704C9FEAF}" destId="{D495B924-9D2D-4A2F-A604-4C24AE952263}" srcOrd="0" destOrd="0" presId="urn:microsoft.com/office/officeart/2005/8/layout/hierarchy3"/>
    <dgm:cxn modelId="{377DF313-5DA7-42A9-B7BE-3FD148D87A7C}" type="presOf" srcId="{556E0056-D09A-43A5-B30F-CBDE9129A206}" destId="{AF5203BA-7EE3-4885-A22F-52B8C604FDF5}" srcOrd="0" destOrd="0" presId="urn:microsoft.com/office/officeart/2005/8/layout/hierarchy3"/>
    <dgm:cxn modelId="{9A19F713-8E03-4675-97F0-E7202598728A}" srcId="{6B82A84C-E7A6-41FA-9F17-9C6D594FC6D4}" destId="{26E525C9-FF94-4AFF-AC68-39D6E72FDF9F}" srcOrd="3" destOrd="0" parTransId="{33AFD584-B8F7-41EF-9828-0726AAB1DB07}" sibTransId="{B955B28B-2DFC-4FE4-BA67-49FF8C916033}"/>
    <dgm:cxn modelId="{175FD414-6C66-4A75-BAA5-D376EB5D3AB6}" srcId="{CBB376BF-40BE-4EF2-AFF9-958F320798A3}" destId="{81D61795-D9A9-4C00-917E-B8A1D0E6F3E6}" srcOrd="1" destOrd="0" parTransId="{DEE2526B-404E-444C-8284-B10E923D4BB3}" sibTransId="{D2AA802B-2110-4D7F-A69C-53E07263E65C}"/>
    <dgm:cxn modelId="{6FB94E18-8543-41E0-B302-979BDE159155}" srcId="{BEECB4D2-5859-4E54-85AF-D029ED5F4140}" destId="{C34F328E-3B1F-424A-8A75-A272BD430DDD}" srcOrd="2" destOrd="0" parTransId="{ABC8A849-E879-4023-A815-D64F57883472}" sibTransId="{E9B17210-50E7-45C9-8EBB-010D69D13255}"/>
    <dgm:cxn modelId="{3EA8441B-26F2-4C80-ACBA-8BC01A13B480}" type="presOf" srcId="{9FA7B041-F611-4F40-9419-9172033F4B29}" destId="{D7E8E623-E753-4E8B-B764-8A18C7EC5919}" srcOrd="0" destOrd="0" presId="urn:microsoft.com/office/officeart/2005/8/layout/hierarchy3"/>
    <dgm:cxn modelId="{EF55F71C-B713-46D8-9E24-99570530F84E}" srcId="{85F5C436-4483-4A89-83F7-2271A43E3C6A}" destId="{021749E9-045E-47F0-8F6E-F6B4DBADA588}" srcOrd="1" destOrd="0" parTransId="{02204383-AA3F-4CE3-B8C3-1EB809E0D166}" sibTransId="{F1767496-340D-420C-9D6E-7FA76D39DCBC}"/>
    <dgm:cxn modelId="{4560941E-FBFE-437B-94AD-4D91A15B8F8A}" srcId="{5D40B62A-CBB4-4A9D-8737-251A3A2C740C}" destId="{9D2E444F-C431-4D41-87DD-CCB847E9A58A}" srcOrd="2" destOrd="0" parTransId="{1780E27F-FC4F-408B-966D-291BEE9AFE7E}" sibTransId="{E69C8FB3-BBEC-41A9-B342-1D7DE598253A}"/>
    <dgm:cxn modelId="{4038731F-BA10-413C-A61A-6C7330A490E0}" srcId="{85F5C436-4483-4A89-83F7-2271A43E3C6A}" destId="{F2482C2F-B08D-483E-B137-A14B041FDB2B}" srcOrd="5" destOrd="0" parTransId="{18768EB2-11EB-438D-B049-A50FCFAE48DE}" sibTransId="{330DD2C3-CBFD-4495-B54A-697A96D6FD3F}"/>
    <dgm:cxn modelId="{E37E0623-08EA-488B-9BCE-A0B6B3E0FF9F}" type="presOf" srcId="{6CBE1DAA-66C6-4E31-9C42-0E9D45E9BD10}" destId="{B795FBB4-221C-4918-97F2-200BE0B8B2B7}" srcOrd="0" destOrd="0" presId="urn:microsoft.com/office/officeart/2005/8/layout/hierarchy3"/>
    <dgm:cxn modelId="{2F996A23-D5E9-4A43-A41D-CE160ECBBEEB}" type="presOf" srcId="{3203A711-D54C-4E54-B8AF-48E6C5518414}" destId="{352AA85F-DA22-4AA5-A35A-DAA30802EA07}" srcOrd="0" destOrd="0" presId="urn:microsoft.com/office/officeart/2005/8/layout/hierarchy3"/>
    <dgm:cxn modelId="{808DAD25-A5A8-437C-AA43-EA50A8449145}" type="presOf" srcId="{F2482C2F-B08D-483E-B137-A14B041FDB2B}" destId="{483FBC6D-B593-4F6F-BDFA-2FDED123303C}" srcOrd="0" destOrd="0" presId="urn:microsoft.com/office/officeart/2005/8/layout/hierarchy3"/>
    <dgm:cxn modelId="{E8FFF326-79A7-4DA6-9B25-A8BE6315D2B5}" type="presOf" srcId="{7E360F4D-FCD1-420F-A80A-5E4D5D840520}" destId="{A2E5EB08-E08F-4525-A29C-75C408F72595}" srcOrd="0" destOrd="0" presId="urn:microsoft.com/office/officeart/2005/8/layout/hierarchy3"/>
    <dgm:cxn modelId="{F1DF5528-CA5B-4A63-B107-791C7315DB2A}" type="presOf" srcId="{E55D1681-C56E-4446-A97A-2570A41B8E62}" destId="{E62340AC-65B5-47A0-BF83-AC7EBFAB4678}" srcOrd="0" destOrd="0" presId="urn:microsoft.com/office/officeart/2005/8/layout/hierarchy3"/>
    <dgm:cxn modelId="{9C063129-8D84-472A-A658-3E742C5D6215}" type="presOf" srcId="{173D7146-CE9D-4322-A74B-CCEA313D501F}" destId="{08806B30-5621-49CB-B16F-8087B696EA46}" srcOrd="0" destOrd="0" presId="urn:microsoft.com/office/officeart/2005/8/layout/hierarchy3"/>
    <dgm:cxn modelId="{B7E61B2A-B426-4EF5-89BD-4DBFBF93C52C}" srcId="{85F5C436-4483-4A89-83F7-2271A43E3C6A}" destId="{C5E40ECA-6A69-4DE9-BE7A-4F8D5245D947}" srcOrd="3" destOrd="0" parTransId="{DBCE4DB7-CC18-458A-823D-C89A91975B45}" sibTransId="{3BBF22F8-405C-4F44-9BB0-C7F2A95F192D}"/>
    <dgm:cxn modelId="{8143302C-B4CF-42DC-AA75-11E54E5FB59B}" srcId="{3203A711-D54C-4E54-B8AF-48E6C5518414}" destId="{D658A96E-67E1-4E07-9493-E14E25BEE68B}" srcOrd="0" destOrd="0" parTransId="{3BCA7FCC-1212-4707-8F20-4BBB151F233E}" sibTransId="{F4043716-5B81-439D-8FBF-D74FE47E27E2}"/>
    <dgm:cxn modelId="{F0B2382C-59DA-4C20-9236-DACCD788ABD6}" type="presOf" srcId="{41267A45-F0DB-45C9-8314-77D4D23445EF}" destId="{F2D3838B-F4F0-4C66-A414-8A247DE111B9}" srcOrd="0" destOrd="0" presId="urn:microsoft.com/office/officeart/2005/8/layout/hierarchy3"/>
    <dgm:cxn modelId="{168C912D-AAF4-4575-8FB1-5A4D4CB95314}" type="presOf" srcId="{02204383-AA3F-4CE3-B8C3-1EB809E0D166}" destId="{04386277-1D1D-4931-8248-7276A3E592E7}" srcOrd="0" destOrd="0" presId="urn:microsoft.com/office/officeart/2005/8/layout/hierarchy3"/>
    <dgm:cxn modelId="{184BFC2E-09BB-44F3-BD8E-43571207FB18}" type="presOf" srcId="{3CB25408-0ECF-45B6-B4C8-02588BDCC282}" destId="{16A37DAD-2EB5-47B5-B661-719A2E62F514}" srcOrd="0" destOrd="0" presId="urn:microsoft.com/office/officeart/2005/8/layout/hierarchy3"/>
    <dgm:cxn modelId="{18F5032F-5EBE-41DF-828F-53EB5B79FE79}" type="presOf" srcId="{83453A8F-12F3-4798-A9B8-64A3481A4722}" destId="{06A59240-3FB9-485F-BB0C-82EBCEB8B242}" srcOrd="0" destOrd="0" presId="urn:microsoft.com/office/officeart/2005/8/layout/hierarchy3"/>
    <dgm:cxn modelId="{9DE7472F-9827-4A94-8406-18B4A189D409}" srcId="{380CCD83-84D8-4D44-86C1-A317330E94FC}" destId="{5D40B62A-CBB4-4A9D-8737-251A3A2C740C}" srcOrd="7" destOrd="0" parTransId="{BAB1F536-353C-4E2F-91A4-0BBD79AD19DA}" sibTransId="{DE60BDA8-9AB4-4893-8F65-C0FB151CBBC6}"/>
    <dgm:cxn modelId="{85C0A837-D079-43AC-83CE-EB805B9F6A92}" srcId="{380CCD83-84D8-4D44-86C1-A317330E94FC}" destId="{BEECB4D2-5859-4E54-85AF-D029ED5F4140}" srcOrd="4" destOrd="0" parTransId="{31269475-8DA4-4247-BF22-B6F019767EEE}" sibTransId="{B1F7A7D0-BF38-4ED7-93E1-37AB0ADE0FC9}"/>
    <dgm:cxn modelId="{29B5C03B-8E13-4F78-AC4F-F0F41CC6DCA9}" srcId="{6B82A84C-E7A6-41FA-9F17-9C6D594FC6D4}" destId="{D6C0D177-17BB-4256-B4CB-F642C16496BD}" srcOrd="1" destOrd="0" parTransId="{DC639662-2DEF-4231-8185-8E93DBD26EE8}" sibTransId="{2CB03994-E109-4F61-8A6B-A7F135DEE9ED}"/>
    <dgm:cxn modelId="{D04B5D3C-39E8-4BF6-B1A7-83007414B1EC}" type="presOf" srcId="{DCACF8BD-5812-4D71-A382-703E48AACC41}" destId="{25251257-B441-4F4B-9F0D-9CFF4F6E2991}" srcOrd="0" destOrd="0" presId="urn:microsoft.com/office/officeart/2005/8/layout/hierarchy3"/>
    <dgm:cxn modelId="{A70B7C3D-81C9-4506-BBEB-CA9B65356EA1}" srcId="{6B82A84C-E7A6-41FA-9F17-9C6D594FC6D4}" destId="{3DAFC374-3379-4C7B-9E0D-C5C17609D58D}" srcOrd="2" destOrd="0" parTransId="{C9DB8F0C-4074-454B-BB18-B3C101643920}" sibTransId="{919B95B0-F275-482C-8AE1-590476786488}"/>
    <dgm:cxn modelId="{73A3173E-7715-4CC4-9CA3-A35B4856E71A}" type="presOf" srcId="{E9E26362-509F-43AB-B454-A13BBDAA8EF2}" destId="{25246EE8-2E5E-4009-9C23-A8B7BF03E8AB}" srcOrd="0" destOrd="0" presId="urn:microsoft.com/office/officeart/2005/8/layout/hierarchy3"/>
    <dgm:cxn modelId="{343A2B3E-3664-4F71-AB40-AA4991D4940F}" type="presOf" srcId="{33AFD584-B8F7-41EF-9828-0726AAB1DB07}" destId="{8421521B-CD33-4A42-98C0-4C8B292B9807}" srcOrd="0" destOrd="0" presId="urn:microsoft.com/office/officeart/2005/8/layout/hierarchy3"/>
    <dgm:cxn modelId="{D5B6BC3E-48FC-4FFD-924B-C63358AEA56B}" type="presOf" srcId="{D658A96E-67E1-4E07-9493-E14E25BEE68B}" destId="{5D1AA1EF-73E3-4158-BC65-21F419479CBB}" srcOrd="0" destOrd="0" presId="urn:microsoft.com/office/officeart/2005/8/layout/hierarchy3"/>
    <dgm:cxn modelId="{6103C440-0805-46E6-BFD0-A211D4FD4039}" type="presOf" srcId="{DE8725ED-A826-46BA-B8CA-929B9A608765}" destId="{B89281A0-01AA-4245-92A0-89F72D36F185}" srcOrd="0" destOrd="0" presId="urn:microsoft.com/office/officeart/2005/8/layout/hierarchy3"/>
    <dgm:cxn modelId="{AA0D275C-EE39-4046-94A7-8F1DAB8601D2}" srcId="{380CCD83-84D8-4D44-86C1-A317330E94FC}" destId="{3D43BFE9-041D-42B5-95C9-19F47C56133A}" srcOrd="6" destOrd="0" parTransId="{B6E4CB0A-6B71-4A6C-ACF6-57C1C36920C0}" sibTransId="{0888C303-1DF4-4643-A167-6649A944DFBD}"/>
    <dgm:cxn modelId="{D999C55E-E9E7-42A1-ACBA-EE027165A1F7}" srcId="{5D40B62A-CBB4-4A9D-8737-251A3A2C740C}" destId="{15A06719-FA8D-4CBE-84DD-D30805B04ECF}" srcOrd="3" destOrd="0" parTransId="{7E360F4D-FCD1-420F-A80A-5E4D5D840520}" sibTransId="{B32C8DEA-B9EC-458B-A06F-A6F6D8A59422}"/>
    <dgm:cxn modelId="{1FE3EB5E-BD68-4E9F-A12D-37BA189E1430}" type="presOf" srcId="{3BCA7FCC-1212-4707-8F20-4BBB151F233E}" destId="{4D9103FF-3234-4833-BC7D-65E42AA0A141}" srcOrd="0" destOrd="0" presId="urn:microsoft.com/office/officeart/2005/8/layout/hierarchy3"/>
    <dgm:cxn modelId="{F7225B61-BFFB-4B3C-9BAF-13677D8E5E3B}" type="presOf" srcId="{C5E40ECA-6A69-4DE9-BE7A-4F8D5245D947}" destId="{303AC37A-05FF-4EBA-A830-892691596796}" srcOrd="0" destOrd="0" presId="urn:microsoft.com/office/officeart/2005/8/layout/hierarchy3"/>
    <dgm:cxn modelId="{B6914A41-2E2E-4FFE-96B2-D6408C07438E}" srcId="{CBB376BF-40BE-4EF2-AFF9-958F320798A3}" destId="{DD33D1EA-A513-48C9-9CE8-2358B8E7D1FB}" srcOrd="2" destOrd="0" parTransId="{166415D9-4F62-43F7-AFD5-45E2ADF8E471}" sibTransId="{D81913F0-5F42-4FC6-9F97-0851E403B020}"/>
    <dgm:cxn modelId="{C7EEC762-EB29-452C-949B-DD473D158E6C}" srcId="{85F5C436-4483-4A89-83F7-2271A43E3C6A}" destId="{E9E26362-509F-43AB-B454-A13BBDAA8EF2}" srcOrd="4" destOrd="0" parTransId="{83453A8F-12F3-4798-A9B8-64A3481A4722}" sibTransId="{AA369785-8785-4AE3-93E0-9E0FB45912C7}"/>
    <dgm:cxn modelId="{F15BD562-FCE9-4EB9-8EA2-804CC51B27AF}" srcId="{3203A711-D54C-4E54-B8AF-48E6C5518414}" destId="{556E0056-D09A-43A5-B30F-CBDE9129A206}" srcOrd="1" destOrd="0" parTransId="{41267A45-F0DB-45C9-8314-77D4D23445EF}" sibTransId="{9C8F4FA5-B2F9-43EC-AAB5-38485B6A2F1C}"/>
    <dgm:cxn modelId="{2F5ADF42-38B2-4467-9546-CA34EB05C7C0}" srcId="{BEECB4D2-5859-4E54-85AF-D029ED5F4140}" destId="{76C366F0-342A-4CD8-9E99-07C135DCEC8E}" srcOrd="1" destOrd="0" parTransId="{E55D1681-C56E-4446-A97A-2570A41B8E62}" sibTransId="{8ABAA6B2-9202-4B87-93C2-56A1B68E26CE}"/>
    <dgm:cxn modelId="{7EF36C63-22CA-4147-808A-94973D3369A6}" type="presOf" srcId="{64911111-B773-44DB-AFE4-99BBEB313709}" destId="{DF20ED9F-912C-47C8-92B0-42EB9FCE056F}" srcOrd="0" destOrd="0" presId="urn:microsoft.com/office/officeart/2005/8/layout/hierarchy3"/>
    <dgm:cxn modelId="{32B99A43-1BD6-4BB3-AA7C-7C8D869B2B73}" type="presOf" srcId="{021749E9-045E-47F0-8F6E-F6B4DBADA588}" destId="{D24F9C9D-E2C1-4206-A663-D7091C3A8446}" srcOrd="0" destOrd="0" presId="urn:microsoft.com/office/officeart/2005/8/layout/hierarchy3"/>
    <dgm:cxn modelId="{06565C45-C638-4D69-8526-9D1B55A74107}" type="presOf" srcId="{716B00D1-E974-423F-9DF7-7062CCEB0C71}" destId="{D6CEEA1B-428F-4A6B-87A3-0BA98CDBD73F}" srcOrd="0" destOrd="0" presId="urn:microsoft.com/office/officeart/2005/8/layout/hierarchy3"/>
    <dgm:cxn modelId="{553AF045-64CB-4F60-A247-B3F803F7DDFD}" type="presOf" srcId="{DBCE4DB7-CC18-458A-823D-C89A91975B45}" destId="{08669551-B6C4-4E91-9AA9-C9918C2E7FC4}" srcOrd="0" destOrd="0" presId="urn:microsoft.com/office/officeart/2005/8/layout/hierarchy3"/>
    <dgm:cxn modelId="{19AA4F46-4160-493B-B0FF-1589DB89C275}" type="presOf" srcId="{26E525C9-FF94-4AFF-AC68-39D6E72FDF9F}" destId="{C57640E1-88BF-4D03-97ED-EC386C224E1E}" srcOrd="0" destOrd="0" presId="urn:microsoft.com/office/officeart/2005/8/layout/hierarchy3"/>
    <dgm:cxn modelId="{30E7A448-CC6D-4215-BF2D-5F7A29DF31ED}" srcId="{380CCD83-84D8-4D44-86C1-A317330E94FC}" destId="{85F5C436-4483-4A89-83F7-2271A43E3C6A}" srcOrd="2" destOrd="0" parTransId="{38B1F422-35C8-4FB8-9F07-CEB897BA9B85}" sibTransId="{FCB9B336-81E4-4814-A36E-F924213D6B7B}"/>
    <dgm:cxn modelId="{25749A69-8ED3-4011-AE7D-A48093B0D89B}" srcId="{380CCD83-84D8-4D44-86C1-A317330E94FC}" destId="{6B82A84C-E7A6-41FA-9F17-9C6D594FC6D4}" srcOrd="0" destOrd="0" parTransId="{62161FF3-DBF3-422F-BC84-1AF4502F5711}" sibTransId="{1CE5EBDF-CBC7-4B5D-BC34-B338FB87DBEC}"/>
    <dgm:cxn modelId="{53CFBE6A-01BC-4DD9-B2CC-285C6AC63726}" srcId="{BEECB4D2-5859-4E54-85AF-D029ED5F4140}" destId="{716B00D1-E974-423F-9DF7-7062CCEB0C71}" srcOrd="0" destOrd="0" parTransId="{CDA6A735-5448-4A54-BF20-F9CC3B01425B}" sibTransId="{A13D065C-FAE3-4476-B805-EE8139EF2D52}"/>
    <dgm:cxn modelId="{4CB88250-DA44-4443-A63D-DD4C31164634}" srcId="{3203A711-D54C-4E54-B8AF-48E6C5518414}" destId="{95E409A9-B0F5-4E01-AC41-1661071F63CB}" srcOrd="2" destOrd="0" parTransId="{6AA6FF61-7EC8-4798-B305-AC6704C9FEAF}" sibTransId="{F99AACCD-85D4-4597-9F17-BB20AF0083AF}"/>
    <dgm:cxn modelId="{2F56DE70-3FC8-4D69-B234-FF71A7EEBB2E}" srcId="{3D43BFE9-041D-42B5-95C9-19F47C56133A}" destId="{D03BB84E-E170-44BF-9C85-1CC46FDF6DBD}" srcOrd="0" destOrd="0" parTransId="{B2A39674-A1C4-443D-B612-A2BEFE78900D}" sibTransId="{1728C5CC-EE1C-4A33-A279-87AF1A4300F0}"/>
    <dgm:cxn modelId="{B87D7471-92F5-486A-93C7-209043299236}" type="presOf" srcId="{418FFD1E-93A6-4E39-92C4-25A40E8A2940}" destId="{3428C48E-A4E3-4DBD-B6DD-8D326E19E7B9}" srcOrd="0" destOrd="0" presId="urn:microsoft.com/office/officeart/2005/8/layout/hierarchy3"/>
    <dgm:cxn modelId="{54D9F073-9A36-4317-924A-411DBB5E3070}" type="presOf" srcId="{0A551C81-0AE5-4F10-A0E7-3524F1B33F2F}" destId="{73880599-0975-41C4-9903-5EE7E85E0DA7}" srcOrd="0" destOrd="0" presId="urn:microsoft.com/office/officeart/2005/8/layout/hierarchy3"/>
    <dgm:cxn modelId="{A1CF4577-965F-4252-8D0F-4773729A26CE}" type="presOf" srcId="{3DAFC374-3379-4C7B-9E0D-C5C17609D58D}" destId="{854976B9-9331-4774-A600-BF5ED4032208}" srcOrd="0" destOrd="0" presId="urn:microsoft.com/office/officeart/2005/8/layout/hierarchy3"/>
    <dgm:cxn modelId="{96006657-18F0-4CFF-8180-118261DB915B}" type="presOf" srcId="{CBB376BF-40BE-4EF2-AFF9-958F320798A3}" destId="{742DEA0C-9DBA-4D1E-BD3C-7F309B5AB490}" srcOrd="1" destOrd="0" presId="urn:microsoft.com/office/officeart/2005/8/layout/hierarchy3"/>
    <dgm:cxn modelId="{BFB4275A-96DD-4B1F-9DDA-72DCCF872EC6}" type="presOf" srcId="{DA700262-B29D-453A-AE5E-85B0694C581A}" destId="{4E1C55BD-FB24-47A9-A7A2-1DA0D0A1D569}" srcOrd="0" destOrd="0" presId="urn:microsoft.com/office/officeart/2005/8/layout/hierarchy3"/>
    <dgm:cxn modelId="{F401445A-5A66-4A4C-AAD1-A839F3B32E01}" srcId="{6B82A84C-E7A6-41FA-9F17-9C6D594FC6D4}" destId="{9FA7B041-F611-4F40-9419-9172033F4B29}" srcOrd="0" destOrd="0" parTransId="{70DE5DEB-4E0F-4D2B-ADD9-CBF5F170E6DD}" sibTransId="{C311B7B6-D9DD-449E-9EE0-13D39095B9AA}"/>
    <dgm:cxn modelId="{B730AE7A-1640-4221-B6AD-EAF5123961F8}" type="presOf" srcId="{B2A39674-A1C4-443D-B612-A2BEFE78900D}" destId="{5ACFFE43-4B90-428B-825B-2EE0FDE60D3D}" srcOrd="0" destOrd="0" presId="urn:microsoft.com/office/officeart/2005/8/layout/hierarchy3"/>
    <dgm:cxn modelId="{0CFB4A7D-8B9D-4174-BC3C-2E9F7FF5F6E7}" type="presOf" srcId="{BEECB4D2-5859-4E54-85AF-D029ED5F4140}" destId="{1A878396-B2EB-47F2-AD58-3A172B32CD1D}" srcOrd="1" destOrd="0" presId="urn:microsoft.com/office/officeart/2005/8/layout/hierarchy3"/>
    <dgm:cxn modelId="{5C9B987F-5DEE-48F7-BDBD-84F7CA946D6E}" type="presOf" srcId="{D03BB84E-E170-44BF-9C85-1CC46FDF6DBD}" destId="{15A97F79-3491-4DC2-B6CE-BBEFEBC7EDF2}" srcOrd="0" destOrd="0" presId="urn:microsoft.com/office/officeart/2005/8/layout/hierarchy3"/>
    <dgm:cxn modelId="{38D6FE80-FC30-449D-ABF6-6C312D2E84B5}" type="presOf" srcId="{3F43E24E-DFCE-4969-BDD2-D33D873F5B32}" destId="{8BE9A84E-3167-45C8-A88B-57D7A5A16BCD}" srcOrd="1" destOrd="0" presId="urn:microsoft.com/office/officeart/2005/8/layout/hierarchy3"/>
    <dgm:cxn modelId="{41666A81-9C32-4F51-97C2-ACAF118825C4}" srcId="{85F5C436-4483-4A89-83F7-2271A43E3C6A}" destId="{ED475CCF-2F8C-4CDB-A20C-30B9AA9BEC0E}" srcOrd="2" destOrd="0" parTransId="{DCACF8BD-5812-4D71-A382-703E48AACC41}" sibTransId="{77FAF826-3C07-4BCC-9A7B-BAE72ECFB737}"/>
    <dgm:cxn modelId="{D3190882-D3D3-4FF7-821F-012254D0FC26}" type="presOf" srcId="{3D43BFE9-041D-42B5-95C9-19F47C56133A}" destId="{4CC58FE1-1DED-4331-A2EC-8C1EFA03B326}" srcOrd="1" destOrd="0" presId="urn:microsoft.com/office/officeart/2005/8/layout/hierarchy3"/>
    <dgm:cxn modelId="{9CC36686-96DB-4B0A-AC55-3F510285C921}" srcId="{3F43E24E-DFCE-4969-BDD2-D33D873F5B32}" destId="{8C024B84-A72D-42C3-8135-88B282CD36AB}" srcOrd="1" destOrd="0" parTransId="{F3A44124-A5F4-456D-B956-931F7D9A8AA6}" sibTransId="{96554E6E-F4A7-4D06-AD9D-A25DFF538BD1}"/>
    <dgm:cxn modelId="{5C8D8786-E50A-4A7E-BF9A-8B8F18EB8B46}" srcId="{6B82A84C-E7A6-41FA-9F17-9C6D594FC6D4}" destId="{3EFEC681-B60C-4254-99CA-7CB80BEBAFDA}" srcOrd="4" destOrd="0" parTransId="{5765E40B-1AA8-46C7-82DD-930B2D7E8B51}" sibTransId="{643AE981-04A0-45A3-9A03-6EA1FF7D0A0C}"/>
    <dgm:cxn modelId="{8E9DBD86-E13A-4812-AA18-B3F0909AA99F}" type="presOf" srcId="{3A08790A-01B0-47F5-8F0B-D53541986E9B}" destId="{33D4632A-1E16-46F0-9983-FAF900090772}" srcOrd="0" destOrd="0" presId="urn:microsoft.com/office/officeart/2005/8/layout/hierarchy3"/>
    <dgm:cxn modelId="{CBD11587-0B3D-4CB2-AD54-894EA1325023}" type="presOf" srcId="{BEECB4D2-5859-4E54-85AF-D029ED5F4140}" destId="{2F7F437E-38C3-4807-BBB2-E291F3C0A7E2}" srcOrd="0" destOrd="0" presId="urn:microsoft.com/office/officeart/2005/8/layout/hierarchy3"/>
    <dgm:cxn modelId="{0AB24E89-3D03-41F8-8351-1509D65B2741}" type="presOf" srcId="{5765E40B-1AA8-46C7-82DD-930B2D7E8B51}" destId="{1D6C5C7D-8692-4ECB-A695-77A6F11B74A3}" srcOrd="0" destOrd="0" presId="urn:microsoft.com/office/officeart/2005/8/layout/hierarchy3"/>
    <dgm:cxn modelId="{08D18789-9F89-489D-AD44-9B8EF6EA97A8}" type="presOf" srcId="{5D40B62A-CBB4-4A9D-8737-251A3A2C740C}" destId="{86101BFA-43DA-4553-8FBA-8E0EBBE5621D}" srcOrd="1" destOrd="0" presId="urn:microsoft.com/office/officeart/2005/8/layout/hierarchy3"/>
    <dgm:cxn modelId="{4D30A58F-7D1A-4407-9688-293A083553E0}" srcId="{6B82A84C-E7A6-41FA-9F17-9C6D594FC6D4}" destId="{3A08790A-01B0-47F5-8F0B-D53541986E9B}" srcOrd="5" destOrd="0" parTransId="{418FFD1E-93A6-4E39-92C4-25A40E8A2940}" sibTransId="{8E7190C9-F713-49B5-9E5B-6D1623D29859}"/>
    <dgm:cxn modelId="{9FD40F98-8CEE-498B-BEF2-D68B6E59600A}" type="presOf" srcId="{5D40B62A-CBB4-4A9D-8737-251A3A2C740C}" destId="{ED5C6EF9-F60E-4D78-BBF4-6E1847D6AEA6}" srcOrd="0" destOrd="0" presId="urn:microsoft.com/office/officeart/2005/8/layout/hierarchy3"/>
    <dgm:cxn modelId="{895558A1-FFA1-4A37-BCEA-D78497FF5E0C}" type="presOf" srcId="{3F43E24E-DFCE-4969-BDD2-D33D873F5B32}" destId="{2A38C53F-1CFF-4560-92F0-137480E2A10A}" srcOrd="0" destOrd="0" presId="urn:microsoft.com/office/officeart/2005/8/layout/hierarchy3"/>
    <dgm:cxn modelId="{A96412A2-8683-48A5-BDBB-0A6216DC1581}" srcId="{85F5C436-4483-4A89-83F7-2271A43E3C6A}" destId="{915994D2-709A-42BD-9DA0-79BA17047A6A}" srcOrd="0" destOrd="0" parTransId="{3CB25408-0ECF-45B6-B4C8-02588BDCC282}" sibTransId="{5EA7E2A2-A680-4AB6-9F44-6952261CA7FE}"/>
    <dgm:cxn modelId="{A86C24AC-7C8E-4DB8-ACA0-02505E1F1A3C}" type="presOf" srcId="{8C024B84-A72D-42C3-8135-88B282CD36AB}" destId="{B78A2CA0-22FC-4730-A448-6857121A8394}" srcOrd="0" destOrd="0" presId="urn:microsoft.com/office/officeart/2005/8/layout/hierarchy3"/>
    <dgm:cxn modelId="{9AA234AD-B071-4D99-AA29-BCB99EF3A355}" type="presOf" srcId="{15A06719-FA8D-4CBE-84DD-D30805B04ECF}" destId="{DBF928EE-A3D2-48DB-8119-82D76B3D8CA9}" srcOrd="0" destOrd="0" presId="urn:microsoft.com/office/officeart/2005/8/layout/hierarchy3"/>
    <dgm:cxn modelId="{E1CAD6AD-68F5-4F30-9C03-C87DEBFE1906}" type="presOf" srcId="{F3A44124-A5F4-456D-B956-931F7D9A8AA6}" destId="{D39EDBBC-3646-4622-8CF6-569E682FB06A}" srcOrd="0" destOrd="0" presId="urn:microsoft.com/office/officeart/2005/8/layout/hierarchy3"/>
    <dgm:cxn modelId="{37B69BAE-7365-435D-9C80-E5CBE1E9B658}" type="presOf" srcId="{58AD0E52-1436-46BE-A51B-6BC49D63EB17}" destId="{0AD4358C-D763-4A60-B448-AAA0ABBD9C6D}" srcOrd="0" destOrd="0" presId="urn:microsoft.com/office/officeart/2005/8/layout/hierarchy3"/>
    <dgm:cxn modelId="{5D5ACBAF-6923-4F76-9538-AF438D1C4E1A}" type="presOf" srcId="{D24075F4-3926-42CC-BCBD-88AD8A575757}" destId="{27891E3E-217D-46C7-B744-49996B5DA91A}" srcOrd="0" destOrd="0" presId="urn:microsoft.com/office/officeart/2005/8/layout/hierarchy3"/>
    <dgm:cxn modelId="{A3960AB1-6E86-49F9-8378-81DB5709DCAF}" srcId="{380CCD83-84D8-4D44-86C1-A317330E94FC}" destId="{3203A711-D54C-4E54-B8AF-48E6C5518414}" srcOrd="5" destOrd="0" parTransId="{3617B18F-9060-4F2E-9D8F-63C0C7E085B0}" sibTransId="{1B2B0C37-F87F-4BE2-9AF0-1A191D60D6C1}"/>
    <dgm:cxn modelId="{7A03E6B2-D1B5-4095-8FCF-4A2EA2EF2A64}" srcId="{3D43BFE9-041D-42B5-95C9-19F47C56133A}" destId="{4E2D01E0-3229-4AE0-87E6-FE1D93253C1E}" srcOrd="1" destOrd="0" parTransId="{F289D1BA-FE5C-4734-8174-8DCC77CBFD30}" sibTransId="{4BF2072A-153A-46F9-99A2-EB6FE61A5721}"/>
    <dgm:cxn modelId="{685341B6-0DB3-4FF1-A6FA-AEEA57346A1D}" srcId="{5D40B62A-CBB4-4A9D-8737-251A3A2C740C}" destId="{58AD0E52-1436-46BE-A51B-6BC49D63EB17}" srcOrd="0" destOrd="0" parTransId="{0A551C81-0AE5-4F10-A0E7-3524F1B33F2F}" sibTransId="{CC9DF9C7-F584-42AD-BDDB-DA09FAC6D485}"/>
    <dgm:cxn modelId="{404B1EB8-3C40-437D-BD1A-00794DD62EBC}" type="presOf" srcId="{915994D2-709A-42BD-9DA0-79BA17047A6A}" destId="{E1094601-B7F5-4F6C-BAD7-1208CF62BE8B}" srcOrd="0" destOrd="0" presId="urn:microsoft.com/office/officeart/2005/8/layout/hierarchy3"/>
    <dgm:cxn modelId="{F7C804BA-39D0-47D9-8C17-16B564AEE000}" type="presOf" srcId="{DC639662-2DEF-4231-8185-8E93DBD26EE8}" destId="{FF23C533-6327-4F0E-BACC-A98D3CABD9CA}" srcOrd="0" destOrd="0" presId="urn:microsoft.com/office/officeart/2005/8/layout/hierarchy3"/>
    <dgm:cxn modelId="{C0C1CBBA-D435-4298-BE4B-9AFAACB908E5}" type="presOf" srcId="{C9DB8F0C-4074-454B-BB18-B3C101643920}" destId="{1FA92363-76F4-4E08-A99D-3161FE65E7D9}" srcOrd="0" destOrd="0" presId="urn:microsoft.com/office/officeart/2005/8/layout/hierarchy3"/>
    <dgm:cxn modelId="{24ACFCBA-AE13-40EC-8760-3DFB29836167}" srcId="{380CCD83-84D8-4D44-86C1-A317330E94FC}" destId="{3F43E24E-DFCE-4969-BDD2-D33D873F5B32}" srcOrd="1" destOrd="0" parTransId="{B59487A9-32CF-4D79-94B4-DCAE81A17FE7}" sibTransId="{C27F9CEA-946B-4119-9DBE-45D3F561A394}"/>
    <dgm:cxn modelId="{E6BD26C3-5D51-4753-9EA8-924B473073E8}" type="presOf" srcId="{F289D1BA-FE5C-4734-8174-8DCC77CBFD30}" destId="{44012C7C-0361-4CDD-A73C-1DFAA29AA8D3}" srcOrd="0" destOrd="0" presId="urn:microsoft.com/office/officeart/2005/8/layout/hierarchy3"/>
    <dgm:cxn modelId="{1DD9CDC3-B2BB-4CE9-BAA6-58AF274F8298}" type="presOf" srcId="{95E409A9-B0F5-4E01-AC41-1661071F63CB}" destId="{F91BEACC-0675-45DD-A0B7-12A0AAB3C326}" srcOrd="0" destOrd="0" presId="urn:microsoft.com/office/officeart/2005/8/layout/hierarchy3"/>
    <dgm:cxn modelId="{9B9CD8C6-066F-4DB5-88D6-117C1FBED83E}" type="presOf" srcId="{3203A711-D54C-4E54-B8AF-48E6C5518414}" destId="{2899E311-7B66-4659-9270-D5871B440FE0}" srcOrd="1" destOrd="0" presId="urn:microsoft.com/office/officeart/2005/8/layout/hierarchy3"/>
    <dgm:cxn modelId="{02664CC7-25DE-45D9-9B96-40473E540470}" srcId="{380CCD83-84D8-4D44-86C1-A317330E94FC}" destId="{CBB376BF-40BE-4EF2-AFF9-958F320798A3}" srcOrd="3" destOrd="0" parTransId="{4C299647-B487-44B8-A874-9AF31039E9C0}" sibTransId="{924DB60A-4668-4C46-A52C-CCB526E85D05}"/>
    <dgm:cxn modelId="{62996DC7-DE81-48C4-9281-08B8DA0546B6}" type="presOf" srcId="{D6C0D177-17BB-4256-B4CB-F642C16496BD}" destId="{AA4FE599-9368-4A6B-A5DF-1D44EE762AE5}" srcOrd="0" destOrd="0" presId="urn:microsoft.com/office/officeart/2005/8/layout/hierarchy3"/>
    <dgm:cxn modelId="{8BFD42C8-8987-479C-B778-E8F5C2C0E562}" type="presOf" srcId="{85D08429-4D0A-4183-BC02-BD96709C590B}" destId="{F2D72900-A793-4424-81BC-D8EF8D80189B}" srcOrd="0" destOrd="0" presId="urn:microsoft.com/office/officeart/2005/8/layout/hierarchy3"/>
    <dgm:cxn modelId="{53D5DFCB-DF11-4805-A16F-2950D9E010CA}" type="presOf" srcId="{6B82A84C-E7A6-41FA-9F17-9C6D594FC6D4}" destId="{0FE64744-BB6A-4ED5-8095-DD8FDC0D0574}" srcOrd="1" destOrd="0" presId="urn:microsoft.com/office/officeart/2005/8/layout/hierarchy3"/>
    <dgm:cxn modelId="{ED0D24CF-06E6-4928-84B9-EFDDB90D86E6}" type="presOf" srcId="{4E2D01E0-3229-4AE0-87E6-FE1D93253C1E}" destId="{3B6D8677-8D5B-4A0A-A70A-020476EAABC7}" srcOrd="0" destOrd="0" presId="urn:microsoft.com/office/officeart/2005/8/layout/hierarchy3"/>
    <dgm:cxn modelId="{4438F9D1-AD37-4FDB-81B5-3460E7D89DC2}" type="presOf" srcId="{ABC8A849-E879-4023-A815-D64F57883472}" destId="{2DDDDB38-B55D-4AAF-A75F-F99B85B5109A}" srcOrd="0" destOrd="0" presId="urn:microsoft.com/office/officeart/2005/8/layout/hierarchy3"/>
    <dgm:cxn modelId="{64FC06D2-E52E-4BB1-A0A5-C240EF8AEEEF}" srcId="{3F43E24E-DFCE-4969-BDD2-D33D873F5B32}" destId="{64911111-B773-44DB-AFE4-99BBEB313709}" srcOrd="3" destOrd="0" parTransId="{6CBE1DAA-66C6-4E31-9C42-0E9D45E9BD10}" sibTransId="{20FCCC88-A5FF-448C-9E73-C54CCCDDD5DF}"/>
    <dgm:cxn modelId="{C5ED24D3-D0B4-4672-A00F-B0157CD09C62}" type="presOf" srcId="{74A7617B-8C38-4530-9FF3-F2AEA1958E45}" destId="{61A5C20E-1B48-4CB6-903F-426ADA83D37E}" srcOrd="0" destOrd="0" presId="urn:microsoft.com/office/officeart/2005/8/layout/hierarchy3"/>
    <dgm:cxn modelId="{5C2EE1D3-AC52-47CA-913F-4BE72F8113DC}" srcId="{5D40B62A-CBB4-4A9D-8737-251A3A2C740C}" destId="{85D08429-4D0A-4183-BC02-BD96709C590B}" srcOrd="4" destOrd="0" parTransId="{173D7146-CE9D-4322-A74B-CCEA313D501F}" sibTransId="{2BECA2F3-033C-445D-B11C-04A529A23AB1}"/>
    <dgm:cxn modelId="{CF7386D7-E7A6-4103-B100-EACEE5DDA2D4}" type="presOf" srcId="{CBB376BF-40BE-4EF2-AFF9-958F320798A3}" destId="{C3A7BD04-50EA-4C0F-86EF-30E47F1B2218}" srcOrd="0" destOrd="0" presId="urn:microsoft.com/office/officeart/2005/8/layout/hierarchy3"/>
    <dgm:cxn modelId="{5FACA4D7-1207-4F8E-B91D-E2478787E282}" type="presOf" srcId="{3DD3B4CA-7018-4ABD-AE87-32493C3228BE}" destId="{6B5CF4D2-31E1-479B-BF1A-9D56E307F5CC}" srcOrd="0" destOrd="0" presId="urn:microsoft.com/office/officeart/2005/8/layout/hierarchy3"/>
    <dgm:cxn modelId="{AE03A0D8-2E95-4B60-9023-AB713099EC5B}" srcId="{CBB376BF-40BE-4EF2-AFF9-958F320798A3}" destId="{DE8725ED-A826-46BA-B8CA-929B9A608765}" srcOrd="0" destOrd="0" parTransId="{A55444F5-37C6-4A94-A64E-912BC5184EBD}" sibTransId="{E6E55B5E-2377-485B-8DA6-B06DE1E7F88D}"/>
    <dgm:cxn modelId="{8EB803D9-3C39-489F-80C0-53AF32AEA91E}" type="presOf" srcId="{85F5C436-4483-4A89-83F7-2271A43E3C6A}" destId="{94D8099A-0451-4004-A84B-FC50B4947732}" srcOrd="0" destOrd="0" presId="urn:microsoft.com/office/officeart/2005/8/layout/hierarchy3"/>
    <dgm:cxn modelId="{D8B797DB-1F49-4A2B-A155-E2E779439273}" type="presOf" srcId="{C34F328E-3B1F-424A-8A75-A272BD430DDD}" destId="{54B1E805-717A-4672-BFE9-9AE28AB6A292}" srcOrd="0" destOrd="0" presId="urn:microsoft.com/office/officeart/2005/8/layout/hierarchy3"/>
    <dgm:cxn modelId="{77058DE3-CA47-4B35-B41C-CDB8ABE6B862}" type="presOf" srcId="{380CCD83-84D8-4D44-86C1-A317330E94FC}" destId="{5228522B-E513-4C38-B70B-BF28E8217DBF}" srcOrd="0" destOrd="0" presId="urn:microsoft.com/office/officeart/2005/8/layout/hierarchy3"/>
    <dgm:cxn modelId="{97F0C2E6-E1F4-4769-BFD3-3F2F87D97A99}" type="presOf" srcId="{6B82A84C-E7A6-41FA-9F17-9C6D594FC6D4}" destId="{3BC3361C-8BB6-4D1B-8868-F749EF4F747D}" srcOrd="0" destOrd="0" presId="urn:microsoft.com/office/officeart/2005/8/layout/hierarchy3"/>
    <dgm:cxn modelId="{4F67F7E7-A8BC-4102-902B-6FB5A551E5D5}" type="presOf" srcId="{70DE5DEB-4E0F-4D2B-ADD9-CBF5F170E6DD}" destId="{1639ABBE-09A4-45A2-B041-3AB0C961F91E}" srcOrd="0" destOrd="0" presId="urn:microsoft.com/office/officeart/2005/8/layout/hierarchy3"/>
    <dgm:cxn modelId="{B27FB8E9-E5EF-4A1F-800A-38AEFAACA101}" type="presOf" srcId="{38EE8482-8064-45CF-AF2F-7B8B1200786F}" destId="{BD4BC130-70B2-451C-B180-46F5699DAFE3}" srcOrd="0" destOrd="0" presId="urn:microsoft.com/office/officeart/2005/8/layout/hierarchy3"/>
    <dgm:cxn modelId="{73AE65EA-C0E4-42EA-9B65-430E1AF64371}" srcId="{5D40B62A-CBB4-4A9D-8737-251A3A2C740C}" destId="{DA700262-B29D-453A-AE5E-85B0694C581A}" srcOrd="1" destOrd="0" parTransId="{3DD3B4CA-7018-4ABD-AE87-32493C3228BE}" sibTransId="{CD20186B-32B3-44DC-A073-DBB34E7C12B4}"/>
    <dgm:cxn modelId="{60B243EB-128F-4D36-B873-EA801AA125F0}" srcId="{3F43E24E-DFCE-4969-BDD2-D33D873F5B32}" destId="{55C63EEA-E34A-42F2-8BB2-8FE688EE974B}" srcOrd="2" destOrd="0" parTransId="{D24075F4-3926-42CC-BCBD-88AD8A575757}" sibTransId="{4472282A-F010-4D44-9BF2-A69CB2598AAD}"/>
    <dgm:cxn modelId="{C62AB7EB-4765-4BC1-857E-D102C28F3750}" type="presOf" srcId="{85F5C436-4483-4A89-83F7-2271A43E3C6A}" destId="{54CBC1C9-C7DC-4C4B-9319-927959AE1E3D}" srcOrd="1" destOrd="0" presId="urn:microsoft.com/office/officeart/2005/8/layout/hierarchy3"/>
    <dgm:cxn modelId="{3689F9EB-5375-4CB7-9F43-191C2F1D4417}" type="presOf" srcId="{9D2E444F-C431-4D41-87DD-CCB847E9A58A}" destId="{C2AD71A3-78F2-47B6-A01F-B873846A6B14}" srcOrd="0" destOrd="0" presId="urn:microsoft.com/office/officeart/2005/8/layout/hierarchy3"/>
    <dgm:cxn modelId="{0C501DF1-50B0-452B-8720-A2645B182131}" type="presOf" srcId="{81D61795-D9A9-4C00-917E-B8A1D0E6F3E6}" destId="{CC103541-F9EE-442D-A5E8-E4D12E0356F7}" srcOrd="0" destOrd="0" presId="urn:microsoft.com/office/officeart/2005/8/layout/hierarchy3"/>
    <dgm:cxn modelId="{E675BBF2-9892-4D9E-9009-8A0AC9704910}" type="presOf" srcId="{3EFEC681-B60C-4254-99CA-7CB80BEBAFDA}" destId="{43BDB16F-0DD2-450A-B31A-EBFAECEFBBB6}" srcOrd="0" destOrd="0" presId="urn:microsoft.com/office/officeart/2005/8/layout/hierarchy3"/>
    <dgm:cxn modelId="{3B61CDF4-36A0-4760-993A-A0B3EC3C3DE7}" type="presOf" srcId="{3D43BFE9-041D-42B5-95C9-19F47C56133A}" destId="{4E2E9995-F574-4466-BF57-C0291A7D676A}" srcOrd="0" destOrd="0" presId="urn:microsoft.com/office/officeart/2005/8/layout/hierarchy3"/>
    <dgm:cxn modelId="{25A8A6F5-F92B-42F0-949C-A076E9B2B184}" type="presOf" srcId="{166415D9-4F62-43F7-AFD5-45E2ADF8E471}" destId="{A4F33C68-1D9D-4304-8DD4-9907AE6AFFCC}" srcOrd="0" destOrd="0" presId="urn:microsoft.com/office/officeart/2005/8/layout/hierarchy3"/>
    <dgm:cxn modelId="{6FB36EF9-22C2-4D5C-8ED3-4565D9F08EFE}" type="presOf" srcId="{ED475CCF-2F8C-4CDB-A20C-30B9AA9BEC0E}" destId="{86F3B4A8-34B6-4D7D-A6F1-8A5EDD7E618D}" srcOrd="0" destOrd="0" presId="urn:microsoft.com/office/officeart/2005/8/layout/hierarchy3"/>
    <dgm:cxn modelId="{5B13BBF9-1AF4-4B82-97CA-BDEE48DD3783}" srcId="{3F43E24E-DFCE-4969-BDD2-D33D873F5B32}" destId="{74A7617B-8C38-4530-9FF3-F2AEA1958E45}" srcOrd="0" destOrd="0" parTransId="{C76A22F3-41EA-4266-AE89-1EA656DD4630}" sibTransId="{6D8EB256-A744-43BC-B575-0E0DE9D860C4}"/>
    <dgm:cxn modelId="{B44B59FB-5AF1-47BC-A68B-18CE4F0C463D}" type="presOf" srcId="{DEE2526B-404E-444C-8284-B10E923D4BB3}" destId="{12B5E52F-EDEA-461E-85D4-4F677498891A}" srcOrd="0" destOrd="0" presId="urn:microsoft.com/office/officeart/2005/8/layout/hierarchy3"/>
    <dgm:cxn modelId="{4B9BD1FB-11F8-41B5-B87A-9DAFB2DBBBE2}" type="presOf" srcId="{CDA6A735-5448-4A54-BF20-F9CC3B01425B}" destId="{80034EAD-2BA1-4E91-841E-E549DF9086F9}" srcOrd="0" destOrd="0" presId="urn:microsoft.com/office/officeart/2005/8/layout/hierarchy3"/>
    <dgm:cxn modelId="{856F63FE-04F8-4DB7-B33F-9DD1888B7F33}" type="presOf" srcId="{18768EB2-11EB-438D-B049-A50FCFAE48DE}" destId="{40E46012-4000-4C74-9512-3B5FC9611BE0}" srcOrd="0" destOrd="0" presId="urn:microsoft.com/office/officeart/2005/8/layout/hierarchy3"/>
    <dgm:cxn modelId="{36B9F9FF-1866-4506-BF1A-29A524B00DD8}" srcId="{85F5C436-4483-4A89-83F7-2271A43E3C6A}" destId="{38EE8482-8064-45CF-AF2F-7B8B1200786F}" srcOrd="6" destOrd="0" parTransId="{1595DEC1-2DBE-4EA8-BCE1-24B98C6948C6}" sibTransId="{FA376CDD-C9E9-4FAA-9AE7-1DE82039FA11}"/>
    <dgm:cxn modelId="{6FFDEBF4-9E9E-45ED-832D-D444CC42F662}" type="presParOf" srcId="{5228522B-E513-4C38-B70B-BF28E8217DBF}" destId="{DF34D9CA-21DC-46CD-8A92-BD48A3267F18}" srcOrd="0" destOrd="0" presId="urn:microsoft.com/office/officeart/2005/8/layout/hierarchy3"/>
    <dgm:cxn modelId="{0BA74504-5F3C-4EC4-B5E2-2D94EDCBA73C}" type="presParOf" srcId="{DF34D9CA-21DC-46CD-8A92-BD48A3267F18}" destId="{5E7ABE8E-FA52-486E-9CC5-E20C94AA9CA2}" srcOrd="0" destOrd="0" presId="urn:microsoft.com/office/officeart/2005/8/layout/hierarchy3"/>
    <dgm:cxn modelId="{8C350246-E65C-4504-8004-264556E43118}" type="presParOf" srcId="{5E7ABE8E-FA52-486E-9CC5-E20C94AA9CA2}" destId="{3BC3361C-8BB6-4D1B-8868-F749EF4F747D}" srcOrd="0" destOrd="0" presId="urn:microsoft.com/office/officeart/2005/8/layout/hierarchy3"/>
    <dgm:cxn modelId="{FC42E471-5B67-415A-8289-522A410FA9A2}" type="presParOf" srcId="{5E7ABE8E-FA52-486E-9CC5-E20C94AA9CA2}" destId="{0FE64744-BB6A-4ED5-8095-DD8FDC0D0574}" srcOrd="1" destOrd="0" presId="urn:microsoft.com/office/officeart/2005/8/layout/hierarchy3"/>
    <dgm:cxn modelId="{C7971406-C0DC-4808-9BE0-EF5E92DFB6C4}" type="presParOf" srcId="{DF34D9CA-21DC-46CD-8A92-BD48A3267F18}" destId="{D725CD82-E8E9-4A7A-9A4C-960D9101110B}" srcOrd="1" destOrd="0" presId="urn:microsoft.com/office/officeart/2005/8/layout/hierarchy3"/>
    <dgm:cxn modelId="{DD0F4BDD-83C1-4FE8-8F03-A18CBB86D40A}" type="presParOf" srcId="{D725CD82-E8E9-4A7A-9A4C-960D9101110B}" destId="{1639ABBE-09A4-45A2-B041-3AB0C961F91E}" srcOrd="0" destOrd="0" presId="urn:microsoft.com/office/officeart/2005/8/layout/hierarchy3"/>
    <dgm:cxn modelId="{5188DB73-B26A-4121-ADBA-FED5EB7A107F}" type="presParOf" srcId="{D725CD82-E8E9-4A7A-9A4C-960D9101110B}" destId="{D7E8E623-E753-4E8B-B764-8A18C7EC5919}" srcOrd="1" destOrd="0" presId="urn:microsoft.com/office/officeart/2005/8/layout/hierarchy3"/>
    <dgm:cxn modelId="{DB49CC7D-BE88-49E1-9F96-65B393E5D226}" type="presParOf" srcId="{D725CD82-E8E9-4A7A-9A4C-960D9101110B}" destId="{FF23C533-6327-4F0E-BACC-A98D3CABD9CA}" srcOrd="2" destOrd="0" presId="urn:microsoft.com/office/officeart/2005/8/layout/hierarchy3"/>
    <dgm:cxn modelId="{99FDC4CF-6AAE-4374-86A1-2B0BE9CABFB3}" type="presParOf" srcId="{D725CD82-E8E9-4A7A-9A4C-960D9101110B}" destId="{AA4FE599-9368-4A6B-A5DF-1D44EE762AE5}" srcOrd="3" destOrd="0" presId="urn:microsoft.com/office/officeart/2005/8/layout/hierarchy3"/>
    <dgm:cxn modelId="{852A67F2-11DB-45A5-AB83-27B75DFD889F}" type="presParOf" srcId="{D725CD82-E8E9-4A7A-9A4C-960D9101110B}" destId="{1FA92363-76F4-4E08-A99D-3161FE65E7D9}" srcOrd="4" destOrd="0" presId="urn:microsoft.com/office/officeart/2005/8/layout/hierarchy3"/>
    <dgm:cxn modelId="{A976183E-1F57-462A-935D-6B6E87E31505}" type="presParOf" srcId="{D725CD82-E8E9-4A7A-9A4C-960D9101110B}" destId="{854976B9-9331-4774-A600-BF5ED4032208}" srcOrd="5" destOrd="0" presId="urn:microsoft.com/office/officeart/2005/8/layout/hierarchy3"/>
    <dgm:cxn modelId="{61246900-864F-4198-886A-8B2BAB32AC6E}" type="presParOf" srcId="{D725CD82-E8E9-4A7A-9A4C-960D9101110B}" destId="{8421521B-CD33-4A42-98C0-4C8B292B9807}" srcOrd="6" destOrd="0" presId="urn:microsoft.com/office/officeart/2005/8/layout/hierarchy3"/>
    <dgm:cxn modelId="{A0174228-4DEA-4F4D-B984-953536CC547C}" type="presParOf" srcId="{D725CD82-E8E9-4A7A-9A4C-960D9101110B}" destId="{C57640E1-88BF-4D03-97ED-EC386C224E1E}" srcOrd="7" destOrd="0" presId="urn:microsoft.com/office/officeart/2005/8/layout/hierarchy3"/>
    <dgm:cxn modelId="{CED518FB-C305-4765-A0E4-435074169338}" type="presParOf" srcId="{D725CD82-E8E9-4A7A-9A4C-960D9101110B}" destId="{1D6C5C7D-8692-4ECB-A695-77A6F11B74A3}" srcOrd="8" destOrd="0" presId="urn:microsoft.com/office/officeart/2005/8/layout/hierarchy3"/>
    <dgm:cxn modelId="{80B4D0DC-47EE-4CBA-B4BC-695D5E44A23A}" type="presParOf" srcId="{D725CD82-E8E9-4A7A-9A4C-960D9101110B}" destId="{43BDB16F-0DD2-450A-B31A-EBFAECEFBBB6}" srcOrd="9" destOrd="0" presId="urn:microsoft.com/office/officeart/2005/8/layout/hierarchy3"/>
    <dgm:cxn modelId="{EB87B27B-5D44-49AB-8F84-DCC94AFA6559}" type="presParOf" srcId="{D725CD82-E8E9-4A7A-9A4C-960D9101110B}" destId="{3428C48E-A4E3-4DBD-B6DD-8D326E19E7B9}" srcOrd="10" destOrd="0" presId="urn:microsoft.com/office/officeart/2005/8/layout/hierarchy3"/>
    <dgm:cxn modelId="{EE9E41B3-2595-45A7-9320-E12DE4782D66}" type="presParOf" srcId="{D725CD82-E8E9-4A7A-9A4C-960D9101110B}" destId="{33D4632A-1E16-46F0-9983-FAF900090772}" srcOrd="11" destOrd="0" presId="urn:microsoft.com/office/officeart/2005/8/layout/hierarchy3"/>
    <dgm:cxn modelId="{6BF4F769-C694-411E-88C6-0BAC524B8301}" type="presParOf" srcId="{5228522B-E513-4C38-B70B-BF28E8217DBF}" destId="{5CE2A7BB-127D-48FE-8DDF-B03EB617F6CF}" srcOrd="1" destOrd="0" presId="urn:microsoft.com/office/officeart/2005/8/layout/hierarchy3"/>
    <dgm:cxn modelId="{501C3A65-DD29-4980-BA77-B8C7F0EEED27}" type="presParOf" srcId="{5CE2A7BB-127D-48FE-8DDF-B03EB617F6CF}" destId="{BC65D9A4-4BB0-4926-9564-D6256083BEFA}" srcOrd="0" destOrd="0" presId="urn:microsoft.com/office/officeart/2005/8/layout/hierarchy3"/>
    <dgm:cxn modelId="{65A270D6-406B-461E-844C-23496C4C7335}" type="presParOf" srcId="{BC65D9A4-4BB0-4926-9564-D6256083BEFA}" destId="{2A38C53F-1CFF-4560-92F0-137480E2A10A}" srcOrd="0" destOrd="0" presId="urn:microsoft.com/office/officeart/2005/8/layout/hierarchy3"/>
    <dgm:cxn modelId="{94D0581F-8176-4ED1-BED4-8E049042B680}" type="presParOf" srcId="{BC65D9A4-4BB0-4926-9564-D6256083BEFA}" destId="{8BE9A84E-3167-45C8-A88B-57D7A5A16BCD}" srcOrd="1" destOrd="0" presId="urn:microsoft.com/office/officeart/2005/8/layout/hierarchy3"/>
    <dgm:cxn modelId="{790D9763-9C1A-4A19-BDD6-9F4959C54334}" type="presParOf" srcId="{5CE2A7BB-127D-48FE-8DDF-B03EB617F6CF}" destId="{DCE73D4F-6182-42FF-82FA-868753662460}" srcOrd="1" destOrd="0" presId="urn:microsoft.com/office/officeart/2005/8/layout/hierarchy3"/>
    <dgm:cxn modelId="{4C0A9F78-99DF-4B0D-BB29-89E27ACC4A21}" type="presParOf" srcId="{DCE73D4F-6182-42FF-82FA-868753662460}" destId="{007F48E5-9A65-481C-AA7C-6FC494C85C19}" srcOrd="0" destOrd="0" presId="urn:microsoft.com/office/officeart/2005/8/layout/hierarchy3"/>
    <dgm:cxn modelId="{1B55C427-A0BB-46C9-885C-7DC099A4CCBA}" type="presParOf" srcId="{DCE73D4F-6182-42FF-82FA-868753662460}" destId="{61A5C20E-1B48-4CB6-903F-426ADA83D37E}" srcOrd="1" destOrd="0" presId="urn:microsoft.com/office/officeart/2005/8/layout/hierarchy3"/>
    <dgm:cxn modelId="{7979DEFA-E33B-483B-9460-B79836B50AC4}" type="presParOf" srcId="{DCE73D4F-6182-42FF-82FA-868753662460}" destId="{D39EDBBC-3646-4622-8CF6-569E682FB06A}" srcOrd="2" destOrd="0" presId="urn:microsoft.com/office/officeart/2005/8/layout/hierarchy3"/>
    <dgm:cxn modelId="{6E731447-1589-40D6-B289-866589253AC2}" type="presParOf" srcId="{DCE73D4F-6182-42FF-82FA-868753662460}" destId="{B78A2CA0-22FC-4730-A448-6857121A8394}" srcOrd="3" destOrd="0" presId="urn:microsoft.com/office/officeart/2005/8/layout/hierarchy3"/>
    <dgm:cxn modelId="{486BA9B8-36E1-48E1-AEC4-4C9C4E671D73}" type="presParOf" srcId="{DCE73D4F-6182-42FF-82FA-868753662460}" destId="{27891E3E-217D-46C7-B744-49996B5DA91A}" srcOrd="4" destOrd="0" presId="urn:microsoft.com/office/officeart/2005/8/layout/hierarchy3"/>
    <dgm:cxn modelId="{D568008F-D601-41B6-99E1-783CA6FB83FE}" type="presParOf" srcId="{DCE73D4F-6182-42FF-82FA-868753662460}" destId="{816B6E0C-8923-4C9B-85BB-C9B8D3989E20}" srcOrd="5" destOrd="0" presId="urn:microsoft.com/office/officeart/2005/8/layout/hierarchy3"/>
    <dgm:cxn modelId="{37BF5311-B96E-49B3-B09E-E469F04348AC}" type="presParOf" srcId="{DCE73D4F-6182-42FF-82FA-868753662460}" destId="{B795FBB4-221C-4918-97F2-200BE0B8B2B7}" srcOrd="6" destOrd="0" presId="urn:microsoft.com/office/officeart/2005/8/layout/hierarchy3"/>
    <dgm:cxn modelId="{BAC6A879-DCCF-4940-A997-168B498B635D}" type="presParOf" srcId="{DCE73D4F-6182-42FF-82FA-868753662460}" destId="{DF20ED9F-912C-47C8-92B0-42EB9FCE056F}" srcOrd="7" destOrd="0" presId="urn:microsoft.com/office/officeart/2005/8/layout/hierarchy3"/>
    <dgm:cxn modelId="{20FD8002-0698-478F-A03F-D98E64849C38}" type="presParOf" srcId="{5228522B-E513-4C38-B70B-BF28E8217DBF}" destId="{6076EC81-A6A1-41CD-866A-A32A75688AFB}" srcOrd="2" destOrd="0" presId="urn:microsoft.com/office/officeart/2005/8/layout/hierarchy3"/>
    <dgm:cxn modelId="{6DC0F34E-D6E6-4AA8-B620-5D94E0413A36}" type="presParOf" srcId="{6076EC81-A6A1-41CD-866A-A32A75688AFB}" destId="{AB54AAAB-23CA-4E58-8984-F368C860E69B}" srcOrd="0" destOrd="0" presId="urn:microsoft.com/office/officeart/2005/8/layout/hierarchy3"/>
    <dgm:cxn modelId="{2C25A7FF-9C6D-457A-852B-999DB164EA32}" type="presParOf" srcId="{AB54AAAB-23CA-4E58-8984-F368C860E69B}" destId="{94D8099A-0451-4004-A84B-FC50B4947732}" srcOrd="0" destOrd="0" presId="urn:microsoft.com/office/officeart/2005/8/layout/hierarchy3"/>
    <dgm:cxn modelId="{1C933FE2-72E6-42C1-B480-496163A1D41E}" type="presParOf" srcId="{AB54AAAB-23CA-4E58-8984-F368C860E69B}" destId="{54CBC1C9-C7DC-4C4B-9319-927959AE1E3D}" srcOrd="1" destOrd="0" presId="urn:microsoft.com/office/officeart/2005/8/layout/hierarchy3"/>
    <dgm:cxn modelId="{22D4686B-F1D2-4EC6-A04F-7609D4A2BF02}" type="presParOf" srcId="{6076EC81-A6A1-41CD-866A-A32A75688AFB}" destId="{7AF8645A-5579-48B7-9FB9-FB3D11754AA0}" srcOrd="1" destOrd="0" presId="urn:microsoft.com/office/officeart/2005/8/layout/hierarchy3"/>
    <dgm:cxn modelId="{1E43616C-BDA0-4E63-B1A6-1CE8631DAD1E}" type="presParOf" srcId="{7AF8645A-5579-48B7-9FB9-FB3D11754AA0}" destId="{16A37DAD-2EB5-47B5-B661-719A2E62F514}" srcOrd="0" destOrd="0" presId="urn:microsoft.com/office/officeart/2005/8/layout/hierarchy3"/>
    <dgm:cxn modelId="{BBA7178D-ACA5-4786-8CE2-2300D65F20F5}" type="presParOf" srcId="{7AF8645A-5579-48B7-9FB9-FB3D11754AA0}" destId="{E1094601-B7F5-4F6C-BAD7-1208CF62BE8B}" srcOrd="1" destOrd="0" presId="urn:microsoft.com/office/officeart/2005/8/layout/hierarchy3"/>
    <dgm:cxn modelId="{5E633F42-E00C-43C8-A1AB-64E2A52B6CB6}" type="presParOf" srcId="{7AF8645A-5579-48B7-9FB9-FB3D11754AA0}" destId="{04386277-1D1D-4931-8248-7276A3E592E7}" srcOrd="2" destOrd="0" presId="urn:microsoft.com/office/officeart/2005/8/layout/hierarchy3"/>
    <dgm:cxn modelId="{3F728A25-81DE-4C42-87BE-B62289F793FE}" type="presParOf" srcId="{7AF8645A-5579-48B7-9FB9-FB3D11754AA0}" destId="{D24F9C9D-E2C1-4206-A663-D7091C3A8446}" srcOrd="3" destOrd="0" presId="urn:microsoft.com/office/officeart/2005/8/layout/hierarchy3"/>
    <dgm:cxn modelId="{7EA91B6C-3A62-4276-9CE4-3991F3A474CA}" type="presParOf" srcId="{7AF8645A-5579-48B7-9FB9-FB3D11754AA0}" destId="{25251257-B441-4F4B-9F0D-9CFF4F6E2991}" srcOrd="4" destOrd="0" presId="urn:microsoft.com/office/officeart/2005/8/layout/hierarchy3"/>
    <dgm:cxn modelId="{03E679B8-D374-4091-8759-531BAC950226}" type="presParOf" srcId="{7AF8645A-5579-48B7-9FB9-FB3D11754AA0}" destId="{86F3B4A8-34B6-4D7D-A6F1-8A5EDD7E618D}" srcOrd="5" destOrd="0" presId="urn:microsoft.com/office/officeart/2005/8/layout/hierarchy3"/>
    <dgm:cxn modelId="{5BD718AE-9C53-4D57-A883-DDAB90DDBE40}" type="presParOf" srcId="{7AF8645A-5579-48B7-9FB9-FB3D11754AA0}" destId="{08669551-B6C4-4E91-9AA9-C9918C2E7FC4}" srcOrd="6" destOrd="0" presId="urn:microsoft.com/office/officeart/2005/8/layout/hierarchy3"/>
    <dgm:cxn modelId="{FFE1F9C9-E370-4F0D-8C5C-631644DA74C7}" type="presParOf" srcId="{7AF8645A-5579-48B7-9FB9-FB3D11754AA0}" destId="{303AC37A-05FF-4EBA-A830-892691596796}" srcOrd="7" destOrd="0" presId="urn:microsoft.com/office/officeart/2005/8/layout/hierarchy3"/>
    <dgm:cxn modelId="{FF50AB1E-61E2-4085-BC6C-D9B8F247708A}" type="presParOf" srcId="{7AF8645A-5579-48B7-9FB9-FB3D11754AA0}" destId="{06A59240-3FB9-485F-BB0C-82EBCEB8B242}" srcOrd="8" destOrd="0" presId="urn:microsoft.com/office/officeart/2005/8/layout/hierarchy3"/>
    <dgm:cxn modelId="{AF5D679B-B5EA-4FA7-90C0-2EB0D7BAB8F8}" type="presParOf" srcId="{7AF8645A-5579-48B7-9FB9-FB3D11754AA0}" destId="{25246EE8-2E5E-4009-9C23-A8B7BF03E8AB}" srcOrd="9" destOrd="0" presId="urn:microsoft.com/office/officeart/2005/8/layout/hierarchy3"/>
    <dgm:cxn modelId="{8BA4512F-B29F-4E6A-8658-B6D45C3926D3}" type="presParOf" srcId="{7AF8645A-5579-48B7-9FB9-FB3D11754AA0}" destId="{40E46012-4000-4C74-9512-3B5FC9611BE0}" srcOrd="10" destOrd="0" presId="urn:microsoft.com/office/officeart/2005/8/layout/hierarchy3"/>
    <dgm:cxn modelId="{53B18AF6-E199-435D-A611-13160804E6BF}" type="presParOf" srcId="{7AF8645A-5579-48B7-9FB9-FB3D11754AA0}" destId="{483FBC6D-B593-4F6F-BDFA-2FDED123303C}" srcOrd="11" destOrd="0" presId="urn:microsoft.com/office/officeart/2005/8/layout/hierarchy3"/>
    <dgm:cxn modelId="{1558DEF6-571B-4471-AB3F-2C691551CA3D}" type="presParOf" srcId="{7AF8645A-5579-48B7-9FB9-FB3D11754AA0}" destId="{B6D4B5C6-2CE8-4CBD-BD5F-FE2D4F9BF8A7}" srcOrd="12" destOrd="0" presId="urn:microsoft.com/office/officeart/2005/8/layout/hierarchy3"/>
    <dgm:cxn modelId="{F8DCC873-2FCA-4200-8713-BEAF56D83017}" type="presParOf" srcId="{7AF8645A-5579-48B7-9FB9-FB3D11754AA0}" destId="{BD4BC130-70B2-451C-B180-46F5699DAFE3}" srcOrd="13" destOrd="0" presId="urn:microsoft.com/office/officeart/2005/8/layout/hierarchy3"/>
    <dgm:cxn modelId="{D0606B83-7F86-4A61-84AD-CD4EBD7672F9}" type="presParOf" srcId="{5228522B-E513-4C38-B70B-BF28E8217DBF}" destId="{484C1670-43E9-4C3F-89B7-C79685B019F3}" srcOrd="3" destOrd="0" presId="urn:microsoft.com/office/officeart/2005/8/layout/hierarchy3"/>
    <dgm:cxn modelId="{57A43658-B42D-4C69-91A6-CBD16991A933}" type="presParOf" srcId="{484C1670-43E9-4C3F-89B7-C79685B019F3}" destId="{EE40AE98-0A64-4F57-894B-315F58CF9B43}" srcOrd="0" destOrd="0" presId="urn:microsoft.com/office/officeart/2005/8/layout/hierarchy3"/>
    <dgm:cxn modelId="{950940DC-3183-47E4-B41B-567FFAFF815F}" type="presParOf" srcId="{EE40AE98-0A64-4F57-894B-315F58CF9B43}" destId="{C3A7BD04-50EA-4C0F-86EF-30E47F1B2218}" srcOrd="0" destOrd="0" presId="urn:microsoft.com/office/officeart/2005/8/layout/hierarchy3"/>
    <dgm:cxn modelId="{8DE03274-3F99-41B0-8D75-816574989C59}" type="presParOf" srcId="{EE40AE98-0A64-4F57-894B-315F58CF9B43}" destId="{742DEA0C-9DBA-4D1E-BD3C-7F309B5AB490}" srcOrd="1" destOrd="0" presId="urn:microsoft.com/office/officeart/2005/8/layout/hierarchy3"/>
    <dgm:cxn modelId="{00D96065-50CA-4F22-A279-4BF35D837511}" type="presParOf" srcId="{484C1670-43E9-4C3F-89B7-C79685B019F3}" destId="{916023BC-D28F-4107-998E-18F4926CF674}" srcOrd="1" destOrd="0" presId="urn:microsoft.com/office/officeart/2005/8/layout/hierarchy3"/>
    <dgm:cxn modelId="{3FBF21B3-D337-43B6-B2B9-52B5005597B4}" type="presParOf" srcId="{916023BC-D28F-4107-998E-18F4926CF674}" destId="{956598CA-EEB9-4AF5-B870-C7D4CD362569}" srcOrd="0" destOrd="0" presId="urn:microsoft.com/office/officeart/2005/8/layout/hierarchy3"/>
    <dgm:cxn modelId="{B7E88450-BF02-4F9E-A418-9207903726EA}" type="presParOf" srcId="{916023BC-D28F-4107-998E-18F4926CF674}" destId="{B89281A0-01AA-4245-92A0-89F72D36F185}" srcOrd="1" destOrd="0" presId="urn:microsoft.com/office/officeart/2005/8/layout/hierarchy3"/>
    <dgm:cxn modelId="{5749455A-6CD1-4D40-9365-2D744B21B949}" type="presParOf" srcId="{916023BC-D28F-4107-998E-18F4926CF674}" destId="{12B5E52F-EDEA-461E-85D4-4F677498891A}" srcOrd="2" destOrd="0" presId="urn:microsoft.com/office/officeart/2005/8/layout/hierarchy3"/>
    <dgm:cxn modelId="{508F78A1-3A73-4B3C-817D-DDA2DF42778A}" type="presParOf" srcId="{916023BC-D28F-4107-998E-18F4926CF674}" destId="{CC103541-F9EE-442D-A5E8-E4D12E0356F7}" srcOrd="3" destOrd="0" presId="urn:microsoft.com/office/officeart/2005/8/layout/hierarchy3"/>
    <dgm:cxn modelId="{C12B267C-16AB-4AD7-946F-0077D32C334E}" type="presParOf" srcId="{916023BC-D28F-4107-998E-18F4926CF674}" destId="{A4F33C68-1D9D-4304-8DD4-9907AE6AFFCC}" srcOrd="4" destOrd="0" presId="urn:microsoft.com/office/officeart/2005/8/layout/hierarchy3"/>
    <dgm:cxn modelId="{9A4BA038-B5AC-4EB1-9F7A-33F19FC24166}" type="presParOf" srcId="{916023BC-D28F-4107-998E-18F4926CF674}" destId="{964F9BF1-5F22-4AAC-A795-322421E383E8}" srcOrd="5" destOrd="0" presId="urn:microsoft.com/office/officeart/2005/8/layout/hierarchy3"/>
    <dgm:cxn modelId="{3712AD72-68C7-49DD-B9B2-170E02C8896B}" type="presParOf" srcId="{5228522B-E513-4C38-B70B-BF28E8217DBF}" destId="{63690C48-8C75-4FB7-AAB0-918DE464CF89}" srcOrd="4" destOrd="0" presId="urn:microsoft.com/office/officeart/2005/8/layout/hierarchy3"/>
    <dgm:cxn modelId="{91CD3F89-38EF-4AE3-86A3-741CEC6B2C8C}" type="presParOf" srcId="{63690C48-8C75-4FB7-AAB0-918DE464CF89}" destId="{8761749A-04E3-47E1-B2B4-6B9B650BF104}" srcOrd="0" destOrd="0" presId="urn:microsoft.com/office/officeart/2005/8/layout/hierarchy3"/>
    <dgm:cxn modelId="{259EADA6-0288-4426-A767-FA20E3AA2EEF}" type="presParOf" srcId="{8761749A-04E3-47E1-B2B4-6B9B650BF104}" destId="{2F7F437E-38C3-4807-BBB2-E291F3C0A7E2}" srcOrd="0" destOrd="0" presId="urn:microsoft.com/office/officeart/2005/8/layout/hierarchy3"/>
    <dgm:cxn modelId="{F9118BD4-5256-4A00-9EE9-83274928C52B}" type="presParOf" srcId="{8761749A-04E3-47E1-B2B4-6B9B650BF104}" destId="{1A878396-B2EB-47F2-AD58-3A172B32CD1D}" srcOrd="1" destOrd="0" presId="urn:microsoft.com/office/officeart/2005/8/layout/hierarchy3"/>
    <dgm:cxn modelId="{73E4DFCE-63B0-4D1D-ACB4-2871E57E37CE}" type="presParOf" srcId="{63690C48-8C75-4FB7-AAB0-918DE464CF89}" destId="{CB56B1A8-28BA-4710-AC58-C9219AE915AC}" srcOrd="1" destOrd="0" presId="urn:microsoft.com/office/officeart/2005/8/layout/hierarchy3"/>
    <dgm:cxn modelId="{236A8EE9-DE12-4AEA-BBCC-F649708D7D48}" type="presParOf" srcId="{CB56B1A8-28BA-4710-AC58-C9219AE915AC}" destId="{80034EAD-2BA1-4E91-841E-E549DF9086F9}" srcOrd="0" destOrd="0" presId="urn:microsoft.com/office/officeart/2005/8/layout/hierarchy3"/>
    <dgm:cxn modelId="{071B2984-4D6B-4F76-B354-F453AE0B67A9}" type="presParOf" srcId="{CB56B1A8-28BA-4710-AC58-C9219AE915AC}" destId="{D6CEEA1B-428F-4A6B-87A3-0BA98CDBD73F}" srcOrd="1" destOrd="0" presId="urn:microsoft.com/office/officeart/2005/8/layout/hierarchy3"/>
    <dgm:cxn modelId="{2654C7AC-3169-4C25-BA8B-0D7ABE7C34D7}" type="presParOf" srcId="{CB56B1A8-28BA-4710-AC58-C9219AE915AC}" destId="{E62340AC-65B5-47A0-BF83-AC7EBFAB4678}" srcOrd="2" destOrd="0" presId="urn:microsoft.com/office/officeart/2005/8/layout/hierarchy3"/>
    <dgm:cxn modelId="{82E411A3-F833-4440-AFF1-19A2C37C9720}" type="presParOf" srcId="{CB56B1A8-28BA-4710-AC58-C9219AE915AC}" destId="{17FBDB8E-361B-4039-BF35-CF208E2EDC53}" srcOrd="3" destOrd="0" presId="urn:microsoft.com/office/officeart/2005/8/layout/hierarchy3"/>
    <dgm:cxn modelId="{8741426A-46D0-4D44-810B-A9B26C9D0FC4}" type="presParOf" srcId="{CB56B1A8-28BA-4710-AC58-C9219AE915AC}" destId="{2DDDDB38-B55D-4AAF-A75F-F99B85B5109A}" srcOrd="4" destOrd="0" presId="urn:microsoft.com/office/officeart/2005/8/layout/hierarchy3"/>
    <dgm:cxn modelId="{BB56165D-F1E3-43ED-A914-B847D741131F}" type="presParOf" srcId="{CB56B1A8-28BA-4710-AC58-C9219AE915AC}" destId="{54B1E805-717A-4672-BFE9-9AE28AB6A292}" srcOrd="5" destOrd="0" presId="urn:microsoft.com/office/officeart/2005/8/layout/hierarchy3"/>
    <dgm:cxn modelId="{524E695E-4BC3-45AF-BC8A-93368035120D}" type="presParOf" srcId="{5228522B-E513-4C38-B70B-BF28E8217DBF}" destId="{AA2F35AF-B66B-4E09-9439-352D7B79B585}" srcOrd="5" destOrd="0" presId="urn:microsoft.com/office/officeart/2005/8/layout/hierarchy3"/>
    <dgm:cxn modelId="{D6B7A39B-705F-4EEA-AF41-BA76EC9274A1}" type="presParOf" srcId="{AA2F35AF-B66B-4E09-9439-352D7B79B585}" destId="{F9816B77-813D-4291-8BFC-55F5EC929875}" srcOrd="0" destOrd="0" presId="urn:microsoft.com/office/officeart/2005/8/layout/hierarchy3"/>
    <dgm:cxn modelId="{43E46689-1D46-431A-B325-FD55940E511C}" type="presParOf" srcId="{F9816B77-813D-4291-8BFC-55F5EC929875}" destId="{352AA85F-DA22-4AA5-A35A-DAA30802EA07}" srcOrd="0" destOrd="0" presId="urn:microsoft.com/office/officeart/2005/8/layout/hierarchy3"/>
    <dgm:cxn modelId="{932D89CA-5E86-4215-A2D2-50CC3EC0BB81}" type="presParOf" srcId="{F9816B77-813D-4291-8BFC-55F5EC929875}" destId="{2899E311-7B66-4659-9270-D5871B440FE0}" srcOrd="1" destOrd="0" presId="urn:microsoft.com/office/officeart/2005/8/layout/hierarchy3"/>
    <dgm:cxn modelId="{AF7CFCEC-F3F9-43A2-A3C4-F725EEE2D1E3}" type="presParOf" srcId="{AA2F35AF-B66B-4E09-9439-352D7B79B585}" destId="{98C7DAD4-9884-4993-82B0-7691F9FFE7D9}" srcOrd="1" destOrd="0" presId="urn:microsoft.com/office/officeart/2005/8/layout/hierarchy3"/>
    <dgm:cxn modelId="{90A2F9E8-479F-4F8C-A568-A994AE4A3DDB}" type="presParOf" srcId="{98C7DAD4-9884-4993-82B0-7691F9FFE7D9}" destId="{4D9103FF-3234-4833-BC7D-65E42AA0A141}" srcOrd="0" destOrd="0" presId="urn:microsoft.com/office/officeart/2005/8/layout/hierarchy3"/>
    <dgm:cxn modelId="{E3B92698-42B9-4FE7-9D85-60530A16B745}" type="presParOf" srcId="{98C7DAD4-9884-4993-82B0-7691F9FFE7D9}" destId="{5D1AA1EF-73E3-4158-BC65-21F419479CBB}" srcOrd="1" destOrd="0" presId="urn:microsoft.com/office/officeart/2005/8/layout/hierarchy3"/>
    <dgm:cxn modelId="{0CEAF28E-D265-431B-AAE2-7BEB8DF98EAA}" type="presParOf" srcId="{98C7DAD4-9884-4993-82B0-7691F9FFE7D9}" destId="{F2D3838B-F4F0-4C66-A414-8A247DE111B9}" srcOrd="2" destOrd="0" presId="urn:microsoft.com/office/officeart/2005/8/layout/hierarchy3"/>
    <dgm:cxn modelId="{CFDD0C85-9A40-4E24-A4E2-3B9D857AFB28}" type="presParOf" srcId="{98C7DAD4-9884-4993-82B0-7691F9FFE7D9}" destId="{AF5203BA-7EE3-4885-A22F-52B8C604FDF5}" srcOrd="3" destOrd="0" presId="urn:microsoft.com/office/officeart/2005/8/layout/hierarchy3"/>
    <dgm:cxn modelId="{BCA720CB-C0B3-49AD-A169-B8718A8FECC6}" type="presParOf" srcId="{98C7DAD4-9884-4993-82B0-7691F9FFE7D9}" destId="{D495B924-9D2D-4A2F-A604-4C24AE952263}" srcOrd="4" destOrd="0" presId="urn:microsoft.com/office/officeart/2005/8/layout/hierarchy3"/>
    <dgm:cxn modelId="{40FBAFDC-8B46-4E8C-AF76-D84E51378BEF}" type="presParOf" srcId="{98C7DAD4-9884-4993-82B0-7691F9FFE7D9}" destId="{F91BEACC-0675-45DD-A0B7-12A0AAB3C326}" srcOrd="5" destOrd="0" presId="urn:microsoft.com/office/officeart/2005/8/layout/hierarchy3"/>
    <dgm:cxn modelId="{235EF2A3-6D14-4527-9A43-7CCD70B2B091}" type="presParOf" srcId="{5228522B-E513-4C38-B70B-BF28E8217DBF}" destId="{CF1FB06A-FBB2-485D-A4F2-CF5E512B3EF5}" srcOrd="6" destOrd="0" presId="urn:microsoft.com/office/officeart/2005/8/layout/hierarchy3"/>
    <dgm:cxn modelId="{3356F855-CF2D-491A-A17D-41527828C4DF}" type="presParOf" srcId="{CF1FB06A-FBB2-485D-A4F2-CF5E512B3EF5}" destId="{8393797F-F7BC-4903-9234-C68FE137E5E1}" srcOrd="0" destOrd="0" presId="urn:microsoft.com/office/officeart/2005/8/layout/hierarchy3"/>
    <dgm:cxn modelId="{2EAB85B4-13E8-4704-92DE-8364A933E18E}" type="presParOf" srcId="{8393797F-F7BC-4903-9234-C68FE137E5E1}" destId="{4E2E9995-F574-4466-BF57-C0291A7D676A}" srcOrd="0" destOrd="0" presId="urn:microsoft.com/office/officeart/2005/8/layout/hierarchy3"/>
    <dgm:cxn modelId="{7A3F0021-24EA-4B4A-8F97-F8EEF2E0357E}" type="presParOf" srcId="{8393797F-F7BC-4903-9234-C68FE137E5E1}" destId="{4CC58FE1-1DED-4331-A2EC-8C1EFA03B326}" srcOrd="1" destOrd="0" presId="urn:microsoft.com/office/officeart/2005/8/layout/hierarchy3"/>
    <dgm:cxn modelId="{B6B7B7D5-8FBB-45DD-8D4E-E33163077A79}" type="presParOf" srcId="{CF1FB06A-FBB2-485D-A4F2-CF5E512B3EF5}" destId="{2621B502-8682-4FB9-8651-73A5F71E8E61}" srcOrd="1" destOrd="0" presId="urn:microsoft.com/office/officeart/2005/8/layout/hierarchy3"/>
    <dgm:cxn modelId="{614A8F4B-9B11-4749-B187-F9B9B9E11A67}" type="presParOf" srcId="{2621B502-8682-4FB9-8651-73A5F71E8E61}" destId="{5ACFFE43-4B90-428B-825B-2EE0FDE60D3D}" srcOrd="0" destOrd="0" presId="urn:microsoft.com/office/officeart/2005/8/layout/hierarchy3"/>
    <dgm:cxn modelId="{63F20E67-8403-49B1-9F96-2461265502BB}" type="presParOf" srcId="{2621B502-8682-4FB9-8651-73A5F71E8E61}" destId="{15A97F79-3491-4DC2-B6CE-BBEFEBC7EDF2}" srcOrd="1" destOrd="0" presId="urn:microsoft.com/office/officeart/2005/8/layout/hierarchy3"/>
    <dgm:cxn modelId="{F0B0F11D-4380-4C21-8BD4-5636C7F94FD8}" type="presParOf" srcId="{2621B502-8682-4FB9-8651-73A5F71E8E61}" destId="{44012C7C-0361-4CDD-A73C-1DFAA29AA8D3}" srcOrd="2" destOrd="0" presId="urn:microsoft.com/office/officeart/2005/8/layout/hierarchy3"/>
    <dgm:cxn modelId="{43FBD8A7-FC12-4C0E-AE8C-9264C6A855F2}" type="presParOf" srcId="{2621B502-8682-4FB9-8651-73A5F71E8E61}" destId="{3B6D8677-8D5B-4A0A-A70A-020476EAABC7}" srcOrd="3" destOrd="0" presId="urn:microsoft.com/office/officeart/2005/8/layout/hierarchy3"/>
    <dgm:cxn modelId="{30914BC3-8A29-4DA4-8378-FA903883953A}" type="presParOf" srcId="{5228522B-E513-4C38-B70B-BF28E8217DBF}" destId="{85350226-6106-4D5D-AF22-478F4329E1DB}" srcOrd="7" destOrd="0" presId="urn:microsoft.com/office/officeart/2005/8/layout/hierarchy3"/>
    <dgm:cxn modelId="{08F42DF9-5089-4052-ABC3-4CBD2373A575}" type="presParOf" srcId="{85350226-6106-4D5D-AF22-478F4329E1DB}" destId="{4F6CAFC8-47F3-4B18-BC12-AC0056ED5CCC}" srcOrd="0" destOrd="0" presId="urn:microsoft.com/office/officeart/2005/8/layout/hierarchy3"/>
    <dgm:cxn modelId="{569CD94A-5820-445D-976F-BA11E9CF7228}" type="presParOf" srcId="{4F6CAFC8-47F3-4B18-BC12-AC0056ED5CCC}" destId="{ED5C6EF9-F60E-4D78-BBF4-6E1847D6AEA6}" srcOrd="0" destOrd="0" presId="urn:microsoft.com/office/officeart/2005/8/layout/hierarchy3"/>
    <dgm:cxn modelId="{71E57CEF-CFF6-462B-8EDD-8C0616D5A3BF}" type="presParOf" srcId="{4F6CAFC8-47F3-4B18-BC12-AC0056ED5CCC}" destId="{86101BFA-43DA-4553-8FBA-8E0EBBE5621D}" srcOrd="1" destOrd="0" presId="urn:microsoft.com/office/officeart/2005/8/layout/hierarchy3"/>
    <dgm:cxn modelId="{905F5D6C-BBB3-4011-861E-229CE5C6A51D}" type="presParOf" srcId="{85350226-6106-4D5D-AF22-478F4329E1DB}" destId="{AA5D7ED9-4B80-44CE-AB58-ACF568AD86E1}" srcOrd="1" destOrd="0" presId="urn:microsoft.com/office/officeart/2005/8/layout/hierarchy3"/>
    <dgm:cxn modelId="{8937C05F-8518-4BCB-B4EC-159CD8B5F50F}" type="presParOf" srcId="{AA5D7ED9-4B80-44CE-AB58-ACF568AD86E1}" destId="{73880599-0975-41C4-9903-5EE7E85E0DA7}" srcOrd="0" destOrd="0" presId="urn:microsoft.com/office/officeart/2005/8/layout/hierarchy3"/>
    <dgm:cxn modelId="{D2395A2C-11BD-4095-AF33-A36836DBE646}" type="presParOf" srcId="{AA5D7ED9-4B80-44CE-AB58-ACF568AD86E1}" destId="{0AD4358C-D763-4A60-B448-AAA0ABBD9C6D}" srcOrd="1" destOrd="0" presId="urn:microsoft.com/office/officeart/2005/8/layout/hierarchy3"/>
    <dgm:cxn modelId="{438E50F9-504A-4FB2-9B6B-3E35B350895F}" type="presParOf" srcId="{AA5D7ED9-4B80-44CE-AB58-ACF568AD86E1}" destId="{6B5CF4D2-31E1-479B-BF1A-9D56E307F5CC}" srcOrd="2" destOrd="0" presId="urn:microsoft.com/office/officeart/2005/8/layout/hierarchy3"/>
    <dgm:cxn modelId="{233B29FE-F830-44F6-9FC3-31563FC2C913}" type="presParOf" srcId="{AA5D7ED9-4B80-44CE-AB58-ACF568AD86E1}" destId="{4E1C55BD-FB24-47A9-A7A2-1DA0D0A1D569}" srcOrd="3" destOrd="0" presId="urn:microsoft.com/office/officeart/2005/8/layout/hierarchy3"/>
    <dgm:cxn modelId="{23E41820-717D-46A6-AB66-B0114909C47A}" type="presParOf" srcId="{AA5D7ED9-4B80-44CE-AB58-ACF568AD86E1}" destId="{FBB16547-EBCE-4865-A6AA-1C2312F474AC}" srcOrd="4" destOrd="0" presId="urn:microsoft.com/office/officeart/2005/8/layout/hierarchy3"/>
    <dgm:cxn modelId="{620C7152-A4EB-4C7A-B491-08DBECAF5DA5}" type="presParOf" srcId="{AA5D7ED9-4B80-44CE-AB58-ACF568AD86E1}" destId="{C2AD71A3-78F2-47B6-A01F-B873846A6B14}" srcOrd="5" destOrd="0" presId="urn:microsoft.com/office/officeart/2005/8/layout/hierarchy3"/>
    <dgm:cxn modelId="{78F3458C-1044-4038-A2F6-73C0F07BB985}" type="presParOf" srcId="{AA5D7ED9-4B80-44CE-AB58-ACF568AD86E1}" destId="{A2E5EB08-E08F-4525-A29C-75C408F72595}" srcOrd="6" destOrd="0" presId="urn:microsoft.com/office/officeart/2005/8/layout/hierarchy3"/>
    <dgm:cxn modelId="{B2F03F38-530D-43A2-A69C-6808AAF473AE}" type="presParOf" srcId="{AA5D7ED9-4B80-44CE-AB58-ACF568AD86E1}" destId="{DBF928EE-A3D2-48DB-8119-82D76B3D8CA9}" srcOrd="7" destOrd="0" presId="urn:microsoft.com/office/officeart/2005/8/layout/hierarchy3"/>
    <dgm:cxn modelId="{4BBA2D2C-B124-4533-AFDA-6981F34B0503}" type="presParOf" srcId="{AA5D7ED9-4B80-44CE-AB58-ACF568AD86E1}" destId="{08806B30-5621-49CB-B16F-8087B696EA46}" srcOrd="8" destOrd="0" presId="urn:microsoft.com/office/officeart/2005/8/layout/hierarchy3"/>
    <dgm:cxn modelId="{756E6899-FC97-4051-8537-D25976CA377F}" type="presParOf" srcId="{AA5D7ED9-4B80-44CE-AB58-ACF568AD86E1}" destId="{F2D72900-A793-4424-81BC-D8EF8D80189B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5C40D-44AE-4A0E-BBBE-96DCD1343027}">
      <dsp:nvSpPr>
        <dsp:cNvPr id="0" name=""/>
        <dsp:cNvSpPr/>
      </dsp:nvSpPr>
      <dsp:spPr>
        <a:xfrm>
          <a:off x="3775658" y="312797"/>
          <a:ext cx="4042307" cy="4042307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Miksi tapahtuu?</a:t>
          </a:r>
        </a:p>
      </dsp:txBody>
      <dsp:txXfrm>
        <a:off x="5906051" y="1169381"/>
        <a:ext cx="1443681" cy="1203067"/>
      </dsp:txXfrm>
    </dsp:sp>
    <dsp:sp modelId="{D13ECA2C-0E07-4702-B71D-C6D846D6ACAD}">
      <dsp:nvSpPr>
        <dsp:cNvPr id="0" name=""/>
        <dsp:cNvSpPr/>
      </dsp:nvSpPr>
      <dsp:spPr>
        <a:xfrm>
          <a:off x="3741318" y="497669"/>
          <a:ext cx="4042307" cy="4042307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Mitä pitäisi tehdä?</a:t>
          </a:r>
        </a:p>
      </dsp:txBody>
      <dsp:txXfrm>
        <a:off x="4703772" y="3120357"/>
        <a:ext cx="2165521" cy="1058699"/>
      </dsp:txXfrm>
    </dsp:sp>
    <dsp:sp modelId="{2E46E478-59D0-4FD8-8855-CFED4C2BF14D}">
      <dsp:nvSpPr>
        <dsp:cNvPr id="0" name=""/>
        <dsp:cNvSpPr/>
      </dsp:nvSpPr>
      <dsp:spPr>
        <a:xfrm>
          <a:off x="3609154" y="312797"/>
          <a:ext cx="4042307" cy="4042307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Mitä tapahtuu?</a:t>
          </a:r>
        </a:p>
      </dsp:txBody>
      <dsp:txXfrm>
        <a:off x="4077388" y="1169381"/>
        <a:ext cx="1443681" cy="1203067"/>
      </dsp:txXfrm>
    </dsp:sp>
    <dsp:sp modelId="{D509CCF9-8C1E-47F1-A655-7C75040EBAE2}">
      <dsp:nvSpPr>
        <dsp:cNvPr id="0" name=""/>
        <dsp:cNvSpPr/>
      </dsp:nvSpPr>
      <dsp:spPr>
        <a:xfrm>
          <a:off x="3525754" y="62559"/>
          <a:ext cx="4542783" cy="454278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7C486-6838-41EA-A9AA-8DA5128E9DF9}">
      <dsp:nvSpPr>
        <dsp:cNvPr id="0" name=""/>
        <dsp:cNvSpPr/>
      </dsp:nvSpPr>
      <dsp:spPr>
        <a:xfrm>
          <a:off x="3491080" y="247175"/>
          <a:ext cx="4542783" cy="454278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C5AB9-D86F-4FBB-8542-5AB8F9267E7B}">
      <dsp:nvSpPr>
        <dsp:cNvPr id="0" name=""/>
        <dsp:cNvSpPr/>
      </dsp:nvSpPr>
      <dsp:spPr>
        <a:xfrm>
          <a:off x="3358582" y="62559"/>
          <a:ext cx="4542783" cy="454278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3361C-8BB6-4D1B-8868-F749EF4F747D}">
      <dsp:nvSpPr>
        <dsp:cNvPr id="0" name=""/>
        <dsp:cNvSpPr/>
      </dsp:nvSpPr>
      <dsp:spPr>
        <a:xfrm>
          <a:off x="41598" y="85475"/>
          <a:ext cx="1095326" cy="4282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>
              <a:solidFill>
                <a:schemeClr val="bg1"/>
              </a:solidFill>
            </a:rPr>
            <a:t>FOLK Väestö</a:t>
          </a:r>
        </a:p>
      </dsp:txBody>
      <dsp:txXfrm>
        <a:off x="54140" y="98017"/>
        <a:ext cx="1070242" cy="403119"/>
      </dsp:txXfrm>
    </dsp:sp>
    <dsp:sp modelId="{1639ABBE-09A4-45A2-B041-3AB0C961F91E}">
      <dsp:nvSpPr>
        <dsp:cNvPr id="0" name=""/>
        <dsp:cNvSpPr/>
      </dsp:nvSpPr>
      <dsp:spPr>
        <a:xfrm>
          <a:off x="105410" y="513678"/>
          <a:ext cx="91440" cy="3081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8186"/>
              </a:lnTo>
              <a:lnTo>
                <a:pt x="119934" y="3081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E8E623-E753-4E8B-B764-8A18C7EC5919}">
      <dsp:nvSpPr>
        <dsp:cNvPr id="0" name=""/>
        <dsp:cNvSpPr/>
      </dsp:nvSpPr>
      <dsp:spPr>
        <a:xfrm>
          <a:off x="225345" y="607763"/>
          <a:ext cx="912771" cy="428203"/>
        </a:xfrm>
        <a:prstGeom prst="roundRect">
          <a:avLst>
            <a:gd name="adj" fmla="val 10000"/>
          </a:avLst>
        </a:prstGeom>
        <a:solidFill>
          <a:srgbClr val="66ABD0">
            <a:alpha val="8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/>
            <a:t>Henkilö</a:t>
          </a:r>
        </a:p>
      </dsp:txBody>
      <dsp:txXfrm>
        <a:off x="237887" y="620305"/>
        <a:ext cx="887687" cy="403119"/>
      </dsp:txXfrm>
    </dsp:sp>
    <dsp:sp modelId="{FF23C533-6327-4F0E-BACC-A98D3CABD9CA}">
      <dsp:nvSpPr>
        <dsp:cNvPr id="0" name=""/>
        <dsp:cNvSpPr/>
      </dsp:nvSpPr>
      <dsp:spPr>
        <a:xfrm>
          <a:off x="105410" y="513678"/>
          <a:ext cx="91440" cy="8434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3440"/>
              </a:lnTo>
              <a:lnTo>
                <a:pt x="119934" y="8434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4FE599-9368-4A6B-A5DF-1D44EE762AE5}">
      <dsp:nvSpPr>
        <dsp:cNvPr id="0" name=""/>
        <dsp:cNvSpPr/>
      </dsp:nvSpPr>
      <dsp:spPr>
        <a:xfrm>
          <a:off x="225345" y="1143017"/>
          <a:ext cx="912771" cy="428203"/>
        </a:xfrm>
        <a:prstGeom prst="roundRect">
          <a:avLst>
            <a:gd name="adj" fmla="val 10000"/>
          </a:avLst>
        </a:prstGeom>
        <a:solidFill>
          <a:srgbClr val="CCE3E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/>
            <a:t>Tulot</a:t>
          </a:r>
        </a:p>
      </dsp:txBody>
      <dsp:txXfrm>
        <a:off x="237887" y="1155559"/>
        <a:ext cx="887687" cy="403119"/>
      </dsp:txXfrm>
    </dsp:sp>
    <dsp:sp modelId="{1FA92363-76F4-4E08-A99D-3161FE65E7D9}">
      <dsp:nvSpPr>
        <dsp:cNvPr id="0" name=""/>
        <dsp:cNvSpPr/>
      </dsp:nvSpPr>
      <dsp:spPr>
        <a:xfrm>
          <a:off x="105410" y="513678"/>
          <a:ext cx="91440" cy="13786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78694"/>
              </a:lnTo>
              <a:lnTo>
                <a:pt x="119934" y="13786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4976B9-9331-4774-A600-BF5ED4032208}">
      <dsp:nvSpPr>
        <dsp:cNvPr id="0" name=""/>
        <dsp:cNvSpPr/>
      </dsp:nvSpPr>
      <dsp:spPr>
        <a:xfrm>
          <a:off x="225345" y="1678271"/>
          <a:ext cx="912771" cy="428203"/>
        </a:xfrm>
        <a:prstGeom prst="roundRect">
          <a:avLst>
            <a:gd name="adj" fmla="val 10000"/>
          </a:avLst>
        </a:prstGeom>
        <a:solidFill>
          <a:srgbClr val="CCE3E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/>
            <a:t>Koulutus</a:t>
          </a:r>
        </a:p>
      </dsp:txBody>
      <dsp:txXfrm>
        <a:off x="237887" y="1690813"/>
        <a:ext cx="887687" cy="403119"/>
      </dsp:txXfrm>
    </dsp:sp>
    <dsp:sp modelId="{8421521B-CD33-4A42-98C0-4C8B292B9807}">
      <dsp:nvSpPr>
        <dsp:cNvPr id="0" name=""/>
        <dsp:cNvSpPr/>
      </dsp:nvSpPr>
      <dsp:spPr>
        <a:xfrm>
          <a:off x="105410" y="513678"/>
          <a:ext cx="91440" cy="19139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3948"/>
              </a:lnTo>
              <a:lnTo>
                <a:pt x="119934" y="19139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640E1-88BF-4D03-97ED-EC386C224E1E}">
      <dsp:nvSpPr>
        <dsp:cNvPr id="0" name=""/>
        <dsp:cNvSpPr/>
      </dsp:nvSpPr>
      <dsp:spPr>
        <a:xfrm>
          <a:off x="225345" y="2213525"/>
          <a:ext cx="912771" cy="428203"/>
        </a:xfrm>
        <a:prstGeom prst="roundRect">
          <a:avLst>
            <a:gd name="adj" fmla="val 10000"/>
          </a:avLst>
        </a:prstGeom>
        <a:solidFill>
          <a:srgbClr val="CCE3E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/>
            <a:t>Perhe</a:t>
          </a:r>
        </a:p>
      </dsp:txBody>
      <dsp:txXfrm>
        <a:off x="237887" y="2226067"/>
        <a:ext cx="887687" cy="403119"/>
      </dsp:txXfrm>
    </dsp:sp>
    <dsp:sp modelId="{1D6C5C7D-8692-4ECB-A695-77A6F11B74A3}">
      <dsp:nvSpPr>
        <dsp:cNvPr id="0" name=""/>
        <dsp:cNvSpPr/>
      </dsp:nvSpPr>
      <dsp:spPr>
        <a:xfrm>
          <a:off x="105410" y="513678"/>
          <a:ext cx="91440" cy="24492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49201"/>
              </a:lnTo>
              <a:lnTo>
                <a:pt x="119934" y="24492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BDB16F-0DD2-450A-B31A-EBFAECEFBBB6}">
      <dsp:nvSpPr>
        <dsp:cNvPr id="0" name=""/>
        <dsp:cNvSpPr/>
      </dsp:nvSpPr>
      <dsp:spPr>
        <a:xfrm>
          <a:off x="225345" y="2748779"/>
          <a:ext cx="912771" cy="428203"/>
        </a:xfrm>
        <a:prstGeom prst="roundRect">
          <a:avLst>
            <a:gd name="adj" fmla="val 10000"/>
          </a:avLst>
        </a:prstGeom>
        <a:solidFill>
          <a:srgbClr val="CCE3E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/>
            <a:t>Tutkinnot</a:t>
          </a:r>
        </a:p>
      </dsp:txBody>
      <dsp:txXfrm>
        <a:off x="237887" y="2761321"/>
        <a:ext cx="887687" cy="403119"/>
      </dsp:txXfrm>
    </dsp:sp>
    <dsp:sp modelId="{3428C48E-A4E3-4DBD-B6DD-8D326E19E7B9}">
      <dsp:nvSpPr>
        <dsp:cNvPr id="0" name=""/>
        <dsp:cNvSpPr/>
      </dsp:nvSpPr>
      <dsp:spPr>
        <a:xfrm>
          <a:off x="105410" y="513678"/>
          <a:ext cx="91440" cy="29844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4455"/>
              </a:lnTo>
              <a:lnTo>
                <a:pt x="119934" y="29844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4632A-1E16-46F0-9983-FAF900090772}">
      <dsp:nvSpPr>
        <dsp:cNvPr id="0" name=""/>
        <dsp:cNvSpPr/>
      </dsp:nvSpPr>
      <dsp:spPr>
        <a:xfrm>
          <a:off x="225345" y="3284033"/>
          <a:ext cx="912771" cy="428203"/>
        </a:xfrm>
        <a:prstGeom prst="roundRect">
          <a:avLst>
            <a:gd name="adj" fmla="val 10000"/>
          </a:avLst>
        </a:prstGeom>
        <a:solidFill>
          <a:srgbClr val="CCE3E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/>
            <a:t>Asuinliitot</a:t>
          </a:r>
        </a:p>
      </dsp:txBody>
      <dsp:txXfrm>
        <a:off x="237887" y="3296575"/>
        <a:ext cx="887687" cy="403119"/>
      </dsp:txXfrm>
    </dsp:sp>
    <dsp:sp modelId="{2A38C53F-1CFF-4560-92F0-137480E2A10A}">
      <dsp:nvSpPr>
        <dsp:cNvPr id="0" name=""/>
        <dsp:cNvSpPr/>
      </dsp:nvSpPr>
      <dsp:spPr>
        <a:xfrm>
          <a:off x="1315708" y="72509"/>
          <a:ext cx="1095326" cy="428203"/>
        </a:xfrm>
        <a:prstGeom prst="roundRect">
          <a:avLst>
            <a:gd name="adj" fmla="val 10000"/>
          </a:avLst>
        </a:prstGeom>
        <a:solidFill>
          <a:srgbClr val="7AB8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>
              <a:solidFill>
                <a:schemeClr val="bg1"/>
              </a:solidFill>
            </a:rPr>
            <a:t>EDUC Koulutus</a:t>
          </a:r>
        </a:p>
      </dsp:txBody>
      <dsp:txXfrm>
        <a:off x="1328250" y="85051"/>
        <a:ext cx="1070242" cy="403119"/>
      </dsp:txXfrm>
    </dsp:sp>
    <dsp:sp modelId="{007F48E5-9A65-481C-AA7C-6FC494C85C19}">
      <dsp:nvSpPr>
        <dsp:cNvPr id="0" name=""/>
        <dsp:cNvSpPr/>
      </dsp:nvSpPr>
      <dsp:spPr>
        <a:xfrm>
          <a:off x="1425240" y="500712"/>
          <a:ext cx="109532" cy="321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152"/>
              </a:lnTo>
              <a:lnTo>
                <a:pt x="109532" y="321152"/>
              </a:lnTo>
            </a:path>
          </a:pathLst>
        </a:custGeom>
        <a:noFill/>
        <a:ln w="12700" cap="flat" cmpd="sng" algn="ctr">
          <a:solidFill>
            <a:srgbClr val="7AB8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5C20E-1B48-4CB6-903F-426ADA83D37E}">
      <dsp:nvSpPr>
        <dsp:cNvPr id="0" name=""/>
        <dsp:cNvSpPr/>
      </dsp:nvSpPr>
      <dsp:spPr>
        <a:xfrm>
          <a:off x="1534773" y="607763"/>
          <a:ext cx="912771" cy="428203"/>
        </a:xfrm>
        <a:prstGeom prst="roundRect">
          <a:avLst>
            <a:gd name="adj" fmla="val 10000"/>
          </a:avLst>
        </a:prstGeom>
        <a:solidFill>
          <a:srgbClr val="AFD466">
            <a:alpha val="8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>
              <a:latin typeface="Arial" panose="020B0604020202020204"/>
            </a:rPr>
            <a:t>Henkilö</a:t>
          </a:r>
        </a:p>
      </dsp:txBody>
      <dsp:txXfrm>
        <a:off x="1547315" y="620305"/>
        <a:ext cx="887687" cy="403119"/>
      </dsp:txXfrm>
    </dsp:sp>
    <dsp:sp modelId="{D39EDBBC-3646-4622-8CF6-569E682FB06A}">
      <dsp:nvSpPr>
        <dsp:cNvPr id="0" name=""/>
        <dsp:cNvSpPr/>
      </dsp:nvSpPr>
      <dsp:spPr>
        <a:xfrm>
          <a:off x="1425240" y="500712"/>
          <a:ext cx="109532" cy="856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406"/>
              </a:lnTo>
              <a:lnTo>
                <a:pt x="109532" y="856406"/>
              </a:lnTo>
            </a:path>
          </a:pathLst>
        </a:custGeom>
        <a:noFill/>
        <a:ln w="12700" cap="flat" cmpd="sng" algn="ctr">
          <a:solidFill>
            <a:srgbClr val="7AB8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8A2CA0-22FC-4730-A448-6857121A8394}">
      <dsp:nvSpPr>
        <dsp:cNvPr id="0" name=""/>
        <dsp:cNvSpPr/>
      </dsp:nvSpPr>
      <dsp:spPr>
        <a:xfrm>
          <a:off x="1534773" y="1143017"/>
          <a:ext cx="912771" cy="428203"/>
        </a:xfrm>
        <a:prstGeom prst="roundRect">
          <a:avLst>
            <a:gd name="adj" fmla="val 10000"/>
          </a:avLst>
        </a:prstGeom>
        <a:solidFill>
          <a:srgbClr val="E4F1CC">
            <a:alpha val="8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/>
            <a:t>Oppilasvalinnat</a:t>
          </a:r>
        </a:p>
      </dsp:txBody>
      <dsp:txXfrm>
        <a:off x="1547315" y="1155559"/>
        <a:ext cx="887687" cy="403119"/>
      </dsp:txXfrm>
    </dsp:sp>
    <dsp:sp modelId="{27891E3E-217D-46C7-B744-49996B5DA91A}">
      <dsp:nvSpPr>
        <dsp:cNvPr id="0" name=""/>
        <dsp:cNvSpPr/>
      </dsp:nvSpPr>
      <dsp:spPr>
        <a:xfrm>
          <a:off x="1425240" y="500712"/>
          <a:ext cx="109532" cy="1391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1660"/>
              </a:lnTo>
              <a:lnTo>
                <a:pt x="109532" y="1391660"/>
              </a:lnTo>
            </a:path>
          </a:pathLst>
        </a:custGeom>
        <a:noFill/>
        <a:ln w="12700" cap="flat" cmpd="sng" algn="ctr">
          <a:solidFill>
            <a:srgbClr val="7AB8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6B6E0C-8923-4C9B-85BB-C9B8D3989E20}">
      <dsp:nvSpPr>
        <dsp:cNvPr id="0" name=""/>
        <dsp:cNvSpPr/>
      </dsp:nvSpPr>
      <dsp:spPr>
        <a:xfrm>
          <a:off x="1534773" y="1678271"/>
          <a:ext cx="912771" cy="428203"/>
        </a:xfrm>
        <a:prstGeom prst="roundRect">
          <a:avLst>
            <a:gd name="adj" fmla="val 10000"/>
          </a:avLst>
        </a:prstGeom>
        <a:solidFill>
          <a:srgbClr val="E4F1CC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/>
            <a:t>Opiskelijat</a:t>
          </a:r>
        </a:p>
      </dsp:txBody>
      <dsp:txXfrm>
        <a:off x="1547315" y="1690813"/>
        <a:ext cx="887687" cy="403119"/>
      </dsp:txXfrm>
    </dsp:sp>
    <dsp:sp modelId="{B795FBB4-221C-4918-97F2-200BE0B8B2B7}">
      <dsp:nvSpPr>
        <dsp:cNvPr id="0" name=""/>
        <dsp:cNvSpPr/>
      </dsp:nvSpPr>
      <dsp:spPr>
        <a:xfrm>
          <a:off x="1425240" y="500712"/>
          <a:ext cx="109532" cy="1926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6914"/>
              </a:lnTo>
              <a:lnTo>
                <a:pt x="109532" y="1926914"/>
              </a:lnTo>
            </a:path>
          </a:pathLst>
        </a:custGeom>
        <a:noFill/>
        <a:ln w="12700" cap="flat" cmpd="sng" algn="ctr">
          <a:solidFill>
            <a:srgbClr val="7AB8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20ED9F-912C-47C8-92B0-42EB9FCE056F}">
      <dsp:nvSpPr>
        <dsp:cNvPr id="0" name=""/>
        <dsp:cNvSpPr/>
      </dsp:nvSpPr>
      <dsp:spPr>
        <a:xfrm>
          <a:off x="1534773" y="2213525"/>
          <a:ext cx="912771" cy="428203"/>
        </a:xfrm>
        <a:prstGeom prst="roundRect">
          <a:avLst>
            <a:gd name="adj" fmla="val 10000"/>
          </a:avLst>
        </a:prstGeom>
        <a:solidFill>
          <a:srgbClr val="E4F1CC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/>
            <a:t>Arvosanat</a:t>
          </a:r>
        </a:p>
      </dsp:txBody>
      <dsp:txXfrm>
        <a:off x="1547315" y="2226067"/>
        <a:ext cx="887687" cy="403119"/>
      </dsp:txXfrm>
    </dsp:sp>
    <dsp:sp modelId="{94D8099A-0451-4004-A84B-FC50B4947732}">
      <dsp:nvSpPr>
        <dsp:cNvPr id="0" name=""/>
        <dsp:cNvSpPr/>
      </dsp:nvSpPr>
      <dsp:spPr>
        <a:xfrm>
          <a:off x="2625136" y="72509"/>
          <a:ext cx="1095326" cy="428203"/>
        </a:xfrm>
        <a:prstGeom prst="roundRect">
          <a:avLst>
            <a:gd name="adj" fmla="val 10000"/>
          </a:avLst>
        </a:prstGeom>
        <a:solidFill>
          <a:srgbClr val="A400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/>
            <a:t>FIRM Yritystoiminta</a:t>
          </a:r>
        </a:p>
      </dsp:txBody>
      <dsp:txXfrm>
        <a:off x="2637678" y="85051"/>
        <a:ext cx="1070242" cy="403119"/>
      </dsp:txXfrm>
    </dsp:sp>
    <dsp:sp modelId="{16A37DAD-2EB5-47B5-B661-719A2E62F514}">
      <dsp:nvSpPr>
        <dsp:cNvPr id="0" name=""/>
        <dsp:cNvSpPr/>
      </dsp:nvSpPr>
      <dsp:spPr>
        <a:xfrm>
          <a:off x="2734668" y="500712"/>
          <a:ext cx="109532" cy="321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152"/>
              </a:lnTo>
              <a:lnTo>
                <a:pt x="109532" y="321152"/>
              </a:lnTo>
            </a:path>
          </a:pathLst>
        </a:custGeom>
        <a:noFill/>
        <a:ln w="12700" cap="flat" cmpd="sng" algn="ctr">
          <a:solidFill>
            <a:srgbClr val="A400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094601-B7F5-4F6C-BAD7-1208CF62BE8B}">
      <dsp:nvSpPr>
        <dsp:cNvPr id="0" name=""/>
        <dsp:cNvSpPr/>
      </dsp:nvSpPr>
      <dsp:spPr>
        <a:xfrm>
          <a:off x="2844201" y="607763"/>
          <a:ext cx="912771" cy="428203"/>
        </a:xfrm>
        <a:prstGeom prst="roundRect">
          <a:avLst>
            <a:gd name="adj" fmla="val 10000"/>
          </a:avLst>
        </a:prstGeom>
        <a:solidFill>
          <a:srgbClr val="CA73B3">
            <a:alpha val="8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/>
            <a:t>Yritys</a:t>
          </a:r>
        </a:p>
      </dsp:txBody>
      <dsp:txXfrm>
        <a:off x="2856743" y="620305"/>
        <a:ext cx="887687" cy="403119"/>
      </dsp:txXfrm>
    </dsp:sp>
    <dsp:sp modelId="{04386277-1D1D-4931-8248-7276A3E592E7}">
      <dsp:nvSpPr>
        <dsp:cNvPr id="0" name=""/>
        <dsp:cNvSpPr/>
      </dsp:nvSpPr>
      <dsp:spPr>
        <a:xfrm>
          <a:off x="2734668" y="500712"/>
          <a:ext cx="109532" cy="856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406"/>
              </a:lnTo>
              <a:lnTo>
                <a:pt x="109532" y="856406"/>
              </a:lnTo>
            </a:path>
          </a:pathLst>
        </a:custGeom>
        <a:noFill/>
        <a:ln w="12700" cap="flat" cmpd="sng" algn="ctr">
          <a:solidFill>
            <a:srgbClr val="A400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F9C9D-E2C1-4206-A663-D7091C3A8446}">
      <dsp:nvSpPr>
        <dsp:cNvPr id="0" name=""/>
        <dsp:cNvSpPr/>
      </dsp:nvSpPr>
      <dsp:spPr>
        <a:xfrm>
          <a:off x="2844201" y="1143017"/>
          <a:ext cx="912771" cy="428203"/>
        </a:xfrm>
        <a:prstGeom prst="roundRect">
          <a:avLst>
            <a:gd name="adj" fmla="val 10000"/>
          </a:avLst>
        </a:prstGeom>
        <a:solidFill>
          <a:srgbClr val="EDD0E6">
            <a:alpha val="8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/>
            <a:t>Liikevaihto</a:t>
          </a:r>
        </a:p>
      </dsp:txBody>
      <dsp:txXfrm>
        <a:off x="2856743" y="1155559"/>
        <a:ext cx="887687" cy="403119"/>
      </dsp:txXfrm>
    </dsp:sp>
    <dsp:sp modelId="{25251257-B441-4F4B-9F0D-9CFF4F6E2991}">
      <dsp:nvSpPr>
        <dsp:cNvPr id="0" name=""/>
        <dsp:cNvSpPr/>
      </dsp:nvSpPr>
      <dsp:spPr>
        <a:xfrm>
          <a:off x="2734668" y="500712"/>
          <a:ext cx="109532" cy="1391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1660"/>
              </a:lnTo>
              <a:lnTo>
                <a:pt x="109532" y="1391660"/>
              </a:lnTo>
            </a:path>
          </a:pathLst>
        </a:custGeom>
        <a:noFill/>
        <a:ln w="12700" cap="flat" cmpd="sng" algn="ctr">
          <a:solidFill>
            <a:srgbClr val="A400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F3B4A8-34B6-4D7D-A6F1-8A5EDD7E618D}">
      <dsp:nvSpPr>
        <dsp:cNvPr id="0" name=""/>
        <dsp:cNvSpPr/>
      </dsp:nvSpPr>
      <dsp:spPr>
        <a:xfrm>
          <a:off x="2844201" y="1678271"/>
          <a:ext cx="912771" cy="428203"/>
        </a:xfrm>
        <a:prstGeom prst="roundRect">
          <a:avLst>
            <a:gd name="adj" fmla="val 10000"/>
          </a:avLst>
        </a:prstGeom>
        <a:solidFill>
          <a:srgbClr val="EDD0E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/>
            <a:t>Talouden tunnusluvut</a:t>
          </a:r>
        </a:p>
      </dsp:txBody>
      <dsp:txXfrm>
        <a:off x="2856743" y="1690813"/>
        <a:ext cx="887687" cy="403119"/>
      </dsp:txXfrm>
    </dsp:sp>
    <dsp:sp modelId="{08669551-B6C4-4E91-9AA9-C9918C2E7FC4}">
      <dsp:nvSpPr>
        <dsp:cNvPr id="0" name=""/>
        <dsp:cNvSpPr/>
      </dsp:nvSpPr>
      <dsp:spPr>
        <a:xfrm>
          <a:off x="2734668" y="500712"/>
          <a:ext cx="109532" cy="1926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6914"/>
              </a:lnTo>
              <a:lnTo>
                <a:pt x="109532" y="1926914"/>
              </a:lnTo>
            </a:path>
          </a:pathLst>
        </a:custGeom>
        <a:noFill/>
        <a:ln w="12700" cap="flat" cmpd="sng" algn="ctr">
          <a:solidFill>
            <a:srgbClr val="A400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AC37A-05FF-4EBA-A830-892691596796}">
      <dsp:nvSpPr>
        <dsp:cNvPr id="0" name=""/>
        <dsp:cNvSpPr/>
      </dsp:nvSpPr>
      <dsp:spPr>
        <a:xfrm>
          <a:off x="2844201" y="2213525"/>
          <a:ext cx="912771" cy="428203"/>
        </a:xfrm>
        <a:prstGeom prst="roundRect">
          <a:avLst>
            <a:gd name="adj" fmla="val 10000"/>
          </a:avLst>
        </a:prstGeom>
        <a:solidFill>
          <a:srgbClr val="EDD0E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/>
            <a:t>Konkurssit</a:t>
          </a:r>
        </a:p>
      </dsp:txBody>
      <dsp:txXfrm>
        <a:off x="2856743" y="2226067"/>
        <a:ext cx="887687" cy="403119"/>
      </dsp:txXfrm>
    </dsp:sp>
    <dsp:sp modelId="{06A59240-3FB9-485F-BB0C-82EBCEB8B242}">
      <dsp:nvSpPr>
        <dsp:cNvPr id="0" name=""/>
        <dsp:cNvSpPr/>
      </dsp:nvSpPr>
      <dsp:spPr>
        <a:xfrm>
          <a:off x="2734668" y="500712"/>
          <a:ext cx="109532" cy="2462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2167"/>
              </a:lnTo>
              <a:lnTo>
                <a:pt x="109532" y="2462167"/>
              </a:lnTo>
            </a:path>
          </a:pathLst>
        </a:custGeom>
        <a:noFill/>
        <a:ln w="12700" cap="flat" cmpd="sng" algn="ctr">
          <a:solidFill>
            <a:srgbClr val="A400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246EE8-2E5E-4009-9C23-A8B7BF03E8AB}">
      <dsp:nvSpPr>
        <dsp:cNvPr id="0" name=""/>
        <dsp:cNvSpPr/>
      </dsp:nvSpPr>
      <dsp:spPr>
        <a:xfrm>
          <a:off x="2844201" y="2748779"/>
          <a:ext cx="912771" cy="428203"/>
        </a:xfrm>
        <a:prstGeom prst="roundRect">
          <a:avLst>
            <a:gd name="adj" fmla="val 10000"/>
          </a:avLst>
        </a:prstGeom>
        <a:solidFill>
          <a:srgbClr val="EDD0E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/>
            <a:t>Teollisuus-tuotanto</a:t>
          </a:r>
        </a:p>
      </dsp:txBody>
      <dsp:txXfrm>
        <a:off x="2856743" y="2761321"/>
        <a:ext cx="887687" cy="403119"/>
      </dsp:txXfrm>
    </dsp:sp>
    <dsp:sp modelId="{40E46012-4000-4C74-9512-3B5FC9611BE0}">
      <dsp:nvSpPr>
        <dsp:cNvPr id="0" name=""/>
        <dsp:cNvSpPr/>
      </dsp:nvSpPr>
      <dsp:spPr>
        <a:xfrm>
          <a:off x="2734668" y="500712"/>
          <a:ext cx="109532" cy="2997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7421"/>
              </a:lnTo>
              <a:lnTo>
                <a:pt x="109532" y="2997421"/>
              </a:lnTo>
            </a:path>
          </a:pathLst>
        </a:custGeom>
        <a:noFill/>
        <a:ln w="12700" cap="flat" cmpd="sng" algn="ctr">
          <a:solidFill>
            <a:srgbClr val="A400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FBC6D-B593-4F6F-BDFA-2FDED123303C}">
      <dsp:nvSpPr>
        <dsp:cNvPr id="0" name=""/>
        <dsp:cNvSpPr/>
      </dsp:nvSpPr>
      <dsp:spPr>
        <a:xfrm>
          <a:off x="2844201" y="3284033"/>
          <a:ext cx="912771" cy="428203"/>
        </a:xfrm>
        <a:prstGeom prst="roundRect">
          <a:avLst>
            <a:gd name="adj" fmla="val 10000"/>
          </a:avLst>
        </a:prstGeom>
        <a:solidFill>
          <a:srgbClr val="EDD0E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/>
            <a:t>Tutkimus ja kehittäminen</a:t>
          </a:r>
        </a:p>
      </dsp:txBody>
      <dsp:txXfrm>
        <a:off x="2856743" y="3296575"/>
        <a:ext cx="887687" cy="403119"/>
      </dsp:txXfrm>
    </dsp:sp>
    <dsp:sp modelId="{B6D4B5C6-2CE8-4CBD-BD5F-FE2D4F9BF8A7}">
      <dsp:nvSpPr>
        <dsp:cNvPr id="0" name=""/>
        <dsp:cNvSpPr/>
      </dsp:nvSpPr>
      <dsp:spPr>
        <a:xfrm>
          <a:off x="2734668" y="500712"/>
          <a:ext cx="109532" cy="3532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2675"/>
              </a:lnTo>
              <a:lnTo>
                <a:pt x="109532" y="3532675"/>
              </a:lnTo>
            </a:path>
          </a:pathLst>
        </a:custGeom>
        <a:noFill/>
        <a:ln w="12700" cap="flat" cmpd="sng" algn="ctr">
          <a:solidFill>
            <a:srgbClr val="A400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BC130-70B2-451C-B180-46F5699DAFE3}">
      <dsp:nvSpPr>
        <dsp:cNvPr id="0" name=""/>
        <dsp:cNvSpPr/>
      </dsp:nvSpPr>
      <dsp:spPr>
        <a:xfrm>
          <a:off x="2844201" y="3819287"/>
          <a:ext cx="912771" cy="428203"/>
        </a:xfrm>
        <a:prstGeom prst="roundRect">
          <a:avLst>
            <a:gd name="adj" fmla="val 10000"/>
          </a:avLst>
        </a:prstGeom>
        <a:solidFill>
          <a:srgbClr val="EDD0E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/>
            <a:t>Kansainväliset arvoketjut</a:t>
          </a:r>
        </a:p>
      </dsp:txBody>
      <dsp:txXfrm>
        <a:off x="2856743" y="3831829"/>
        <a:ext cx="887687" cy="403119"/>
      </dsp:txXfrm>
    </dsp:sp>
    <dsp:sp modelId="{C3A7BD04-50EA-4C0F-86EF-30E47F1B2218}">
      <dsp:nvSpPr>
        <dsp:cNvPr id="0" name=""/>
        <dsp:cNvSpPr/>
      </dsp:nvSpPr>
      <dsp:spPr>
        <a:xfrm>
          <a:off x="3934564" y="72509"/>
          <a:ext cx="1095326" cy="428203"/>
        </a:xfrm>
        <a:prstGeom prst="roundRect">
          <a:avLst>
            <a:gd name="adj" fmla="val 10000"/>
          </a:avLst>
        </a:prstGeom>
        <a:solidFill>
          <a:srgbClr val="00B2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/>
            <a:t>FLOWN Omistajuus</a:t>
          </a:r>
        </a:p>
      </dsp:txBody>
      <dsp:txXfrm>
        <a:off x="3947106" y="85051"/>
        <a:ext cx="1070242" cy="403119"/>
      </dsp:txXfrm>
    </dsp:sp>
    <dsp:sp modelId="{956598CA-EEB9-4AF5-B870-C7D4CD362569}">
      <dsp:nvSpPr>
        <dsp:cNvPr id="0" name=""/>
        <dsp:cNvSpPr/>
      </dsp:nvSpPr>
      <dsp:spPr>
        <a:xfrm>
          <a:off x="4044096" y="500712"/>
          <a:ext cx="109532" cy="321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152"/>
              </a:lnTo>
              <a:lnTo>
                <a:pt x="109532" y="321152"/>
              </a:lnTo>
            </a:path>
          </a:pathLst>
        </a:custGeom>
        <a:noFill/>
        <a:ln w="12700" cap="flat" cmpd="sng" algn="ctr">
          <a:solidFill>
            <a:srgbClr val="00B2A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281A0-01AA-4245-92A0-89F72D36F185}">
      <dsp:nvSpPr>
        <dsp:cNvPr id="0" name=""/>
        <dsp:cNvSpPr/>
      </dsp:nvSpPr>
      <dsp:spPr>
        <a:xfrm>
          <a:off x="4153629" y="607763"/>
          <a:ext cx="912771" cy="428203"/>
        </a:xfrm>
        <a:prstGeom prst="roundRect">
          <a:avLst>
            <a:gd name="adj" fmla="val 10000"/>
          </a:avLst>
        </a:prstGeom>
        <a:solidFill>
          <a:srgbClr val="66D1CB">
            <a:alpha val="8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/>
            <a:t>Yritys, henkilö</a:t>
          </a:r>
        </a:p>
      </dsp:txBody>
      <dsp:txXfrm>
        <a:off x="4166171" y="620305"/>
        <a:ext cx="887687" cy="403119"/>
      </dsp:txXfrm>
    </dsp:sp>
    <dsp:sp modelId="{12B5E52F-EDEA-461E-85D4-4F677498891A}">
      <dsp:nvSpPr>
        <dsp:cNvPr id="0" name=""/>
        <dsp:cNvSpPr/>
      </dsp:nvSpPr>
      <dsp:spPr>
        <a:xfrm>
          <a:off x="4044096" y="500712"/>
          <a:ext cx="109532" cy="856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406"/>
              </a:lnTo>
              <a:lnTo>
                <a:pt x="109532" y="856406"/>
              </a:lnTo>
            </a:path>
          </a:pathLst>
        </a:custGeom>
        <a:noFill/>
        <a:ln w="12700" cap="flat" cmpd="sng" algn="ctr">
          <a:solidFill>
            <a:srgbClr val="00B2A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103541-F9EE-442D-A5E8-E4D12E0356F7}">
      <dsp:nvSpPr>
        <dsp:cNvPr id="0" name=""/>
        <dsp:cNvSpPr/>
      </dsp:nvSpPr>
      <dsp:spPr>
        <a:xfrm>
          <a:off x="4153629" y="1143017"/>
          <a:ext cx="912771" cy="428203"/>
        </a:xfrm>
        <a:prstGeom prst="roundRect">
          <a:avLst>
            <a:gd name="adj" fmla="val 10000"/>
          </a:avLst>
        </a:prstGeom>
        <a:solidFill>
          <a:srgbClr val="CCF0EE">
            <a:alpha val="8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/>
            <a:t>Osakkeenomistajien tiedot</a:t>
          </a:r>
        </a:p>
      </dsp:txBody>
      <dsp:txXfrm>
        <a:off x="4166171" y="1155559"/>
        <a:ext cx="887687" cy="403119"/>
      </dsp:txXfrm>
    </dsp:sp>
    <dsp:sp modelId="{A4F33C68-1D9D-4304-8DD4-9907AE6AFFCC}">
      <dsp:nvSpPr>
        <dsp:cNvPr id="0" name=""/>
        <dsp:cNvSpPr/>
      </dsp:nvSpPr>
      <dsp:spPr>
        <a:xfrm>
          <a:off x="4044096" y="500712"/>
          <a:ext cx="109532" cy="1391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1660"/>
              </a:lnTo>
              <a:lnTo>
                <a:pt x="109532" y="1391660"/>
              </a:lnTo>
            </a:path>
          </a:pathLst>
        </a:custGeom>
        <a:noFill/>
        <a:ln w="12700" cap="flat" cmpd="sng" algn="ctr">
          <a:solidFill>
            <a:srgbClr val="00B2A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4F9BF1-5F22-4AAC-A795-322421E383E8}">
      <dsp:nvSpPr>
        <dsp:cNvPr id="0" name=""/>
        <dsp:cNvSpPr/>
      </dsp:nvSpPr>
      <dsp:spPr>
        <a:xfrm>
          <a:off x="4153629" y="1678271"/>
          <a:ext cx="912771" cy="428203"/>
        </a:xfrm>
        <a:prstGeom prst="roundRect">
          <a:avLst>
            <a:gd name="adj" fmla="val 10000"/>
          </a:avLst>
        </a:prstGeom>
        <a:solidFill>
          <a:srgbClr val="CCF0EE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/>
            <a:t>Osinkotiedot</a:t>
          </a:r>
        </a:p>
      </dsp:txBody>
      <dsp:txXfrm>
        <a:off x="4166171" y="1690813"/>
        <a:ext cx="887687" cy="403119"/>
      </dsp:txXfrm>
    </dsp:sp>
    <dsp:sp modelId="{2F7F437E-38C3-4807-BBB2-E291F3C0A7E2}">
      <dsp:nvSpPr>
        <dsp:cNvPr id="0" name=""/>
        <dsp:cNvSpPr/>
      </dsp:nvSpPr>
      <dsp:spPr>
        <a:xfrm>
          <a:off x="5243992" y="72509"/>
          <a:ext cx="1095326" cy="428203"/>
        </a:xfrm>
        <a:prstGeom prst="roundRect">
          <a:avLst>
            <a:gd name="adj" fmla="val 10000"/>
          </a:avLst>
        </a:prstGeom>
        <a:solidFill>
          <a:srgbClr val="F8941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/>
            <a:t>SES Palkkarakenne</a:t>
          </a:r>
        </a:p>
      </dsp:txBody>
      <dsp:txXfrm>
        <a:off x="5256534" y="85051"/>
        <a:ext cx="1070242" cy="403119"/>
      </dsp:txXfrm>
    </dsp:sp>
    <dsp:sp modelId="{80034EAD-2BA1-4E91-841E-E549DF9086F9}">
      <dsp:nvSpPr>
        <dsp:cNvPr id="0" name=""/>
        <dsp:cNvSpPr/>
      </dsp:nvSpPr>
      <dsp:spPr>
        <a:xfrm>
          <a:off x="5353524" y="500712"/>
          <a:ext cx="109532" cy="321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152"/>
              </a:lnTo>
              <a:lnTo>
                <a:pt x="109532" y="321152"/>
              </a:lnTo>
            </a:path>
          </a:pathLst>
        </a:custGeom>
        <a:noFill/>
        <a:ln w="12700" cap="flat" cmpd="sng" algn="ctr">
          <a:solidFill>
            <a:srgbClr val="F894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CEEA1B-428F-4A6B-87A3-0BA98CDBD73F}">
      <dsp:nvSpPr>
        <dsp:cNvPr id="0" name=""/>
        <dsp:cNvSpPr/>
      </dsp:nvSpPr>
      <dsp:spPr>
        <a:xfrm>
          <a:off x="5463057" y="607763"/>
          <a:ext cx="912771" cy="428203"/>
        </a:xfrm>
        <a:prstGeom prst="roundRect">
          <a:avLst>
            <a:gd name="adj" fmla="val 10000"/>
          </a:avLst>
        </a:prstGeom>
        <a:solidFill>
          <a:srgbClr val="FBBF78">
            <a:alpha val="8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/>
            <a:t>Henkilö</a:t>
          </a:r>
        </a:p>
      </dsp:txBody>
      <dsp:txXfrm>
        <a:off x="5475599" y="620305"/>
        <a:ext cx="887687" cy="403119"/>
      </dsp:txXfrm>
    </dsp:sp>
    <dsp:sp modelId="{E62340AC-65B5-47A0-BF83-AC7EBFAB4678}">
      <dsp:nvSpPr>
        <dsp:cNvPr id="0" name=""/>
        <dsp:cNvSpPr/>
      </dsp:nvSpPr>
      <dsp:spPr>
        <a:xfrm>
          <a:off x="5353524" y="500712"/>
          <a:ext cx="109532" cy="856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406"/>
              </a:lnTo>
              <a:lnTo>
                <a:pt x="109532" y="856406"/>
              </a:lnTo>
            </a:path>
          </a:pathLst>
        </a:custGeom>
        <a:noFill/>
        <a:ln w="12700" cap="flat" cmpd="sng" algn="ctr">
          <a:solidFill>
            <a:srgbClr val="F894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FBDB8E-361B-4039-BF35-CF208E2EDC53}">
      <dsp:nvSpPr>
        <dsp:cNvPr id="0" name=""/>
        <dsp:cNvSpPr/>
      </dsp:nvSpPr>
      <dsp:spPr>
        <a:xfrm>
          <a:off x="5463057" y="1143017"/>
          <a:ext cx="912771" cy="428203"/>
        </a:xfrm>
        <a:prstGeom prst="roundRect">
          <a:avLst>
            <a:gd name="adj" fmla="val 10000"/>
          </a:avLst>
        </a:prstGeom>
        <a:solidFill>
          <a:srgbClr val="FEEAD2">
            <a:alpha val="8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/>
            <a:t>Palkkarakennetiedot</a:t>
          </a:r>
        </a:p>
      </dsp:txBody>
      <dsp:txXfrm>
        <a:off x="5475599" y="1155559"/>
        <a:ext cx="887687" cy="403119"/>
      </dsp:txXfrm>
    </dsp:sp>
    <dsp:sp modelId="{2DDDDB38-B55D-4AAF-A75F-F99B85B5109A}">
      <dsp:nvSpPr>
        <dsp:cNvPr id="0" name=""/>
        <dsp:cNvSpPr/>
      </dsp:nvSpPr>
      <dsp:spPr>
        <a:xfrm>
          <a:off x="5353524" y="500712"/>
          <a:ext cx="109532" cy="1391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1660"/>
              </a:lnTo>
              <a:lnTo>
                <a:pt x="109532" y="1391660"/>
              </a:lnTo>
            </a:path>
          </a:pathLst>
        </a:custGeom>
        <a:noFill/>
        <a:ln w="12700" cap="flat" cmpd="sng" algn="ctr">
          <a:solidFill>
            <a:srgbClr val="F894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B1E805-717A-4672-BFE9-9AE28AB6A292}">
      <dsp:nvSpPr>
        <dsp:cNvPr id="0" name=""/>
        <dsp:cNvSpPr/>
      </dsp:nvSpPr>
      <dsp:spPr>
        <a:xfrm>
          <a:off x="5463057" y="1678271"/>
          <a:ext cx="912771" cy="428203"/>
        </a:xfrm>
        <a:prstGeom prst="roundRect">
          <a:avLst>
            <a:gd name="adj" fmla="val 10000"/>
          </a:avLst>
        </a:prstGeom>
        <a:solidFill>
          <a:srgbClr val="FEEA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/>
            <a:t>Harmonisoitu palkkarakennetiedot</a:t>
          </a:r>
        </a:p>
      </dsp:txBody>
      <dsp:txXfrm>
        <a:off x="5475599" y="1690813"/>
        <a:ext cx="887687" cy="403119"/>
      </dsp:txXfrm>
    </dsp:sp>
    <dsp:sp modelId="{352AA85F-DA22-4AA5-A35A-DAA30802EA07}">
      <dsp:nvSpPr>
        <dsp:cNvPr id="0" name=""/>
        <dsp:cNvSpPr/>
      </dsp:nvSpPr>
      <dsp:spPr>
        <a:xfrm>
          <a:off x="6553420" y="72509"/>
          <a:ext cx="1095326" cy="428203"/>
        </a:xfrm>
        <a:prstGeom prst="roundRect">
          <a:avLst>
            <a:gd name="adj" fmla="val 10000"/>
          </a:avLst>
        </a:prstGeom>
        <a:solidFill>
          <a:srgbClr val="E2177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/>
            <a:t>TAX Tulorekisteri</a:t>
          </a:r>
        </a:p>
      </dsp:txBody>
      <dsp:txXfrm>
        <a:off x="6565962" y="85051"/>
        <a:ext cx="1070242" cy="403119"/>
      </dsp:txXfrm>
    </dsp:sp>
    <dsp:sp modelId="{4D9103FF-3234-4833-BC7D-65E42AA0A141}">
      <dsp:nvSpPr>
        <dsp:cNvPr id="0" name=""/>
        <dsp:cNvSpPr/>
      </dsp:nvSpPr>
      <dsp:spPr>
        <a:xfrm>
          <a:off x="6662952" y="500712"/>
          <a:ext cx="109532" cy="321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152"/>
              </a:lnTo>
              <a:lnTo>
                <a:pt x="109532" y="321152"/>
              </a:lnTo>
            </a:path>
          </a:pathLst>
        </a:custGeom>
        <a:noFill/>
        <a:ln w="12700" cap="flat" cmpd="sng" algn="ctr">
          <a:solidFill>
            <a:srgbClr val="E2177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1AA1EF-73E3-4158-BC65-21F419479CBB}">
      <dsp:nvSpPr>
        <dsp:cNvPr id="0" name=""/>
        <dsp:cNvSpPr/>
      </dsp:nvSpPr>
      <dsp:spPr>
        <a:xfrm>
          <a:off x="6772485" y="607763"/>
          <a:ext cx="912771" cy="428203"/>
        </a:xfrm>
        <a:prstGeom prst="roundRect">
          <a:avLst>
            <a:gd name="adj" fmla="val 10000"/>
          </a:avLst>
        </a:prstGeom>
        <a:solidFill>
          <a:srgbClr val="EE74AD">
            <a:alpha val="8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/>
            <a:t>Henkilö, yritys</a:t>
          </a:r>
        </a:p>
      </dsp:txBody>
      <dsp:txXfrm>
        <a:off x="6785027" y="620305"/>
        <a:ext cx="887687" cy="403119"/>
      </dsp:txXfrm>
    </dsp:sp>
    <dsp:sp modelId="{F2D3838B-F4F0-4C66-A414-8A247DE111B9}">
      <dsp:nvSpPr>
        <dsp:cNvPr id="0" name=""/>
        <dsp:cNvSpPr/>
      </dsp:nvSpPr>
      <dsp:spPr>
        <a:xfrm>
          <a:off x="6662952" y="500712"/>
          <a:ext cx="109532" cy="856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406"/>
              </a:lnTo>
              <a:lnTo>
                <a:pt x="109532" y="856406"/>
              </a:lnTo>
            </a:path>
          </a:pathLst>
        </a:custGeom>
        <a:noFill/>
        <a:ln w="12700" cap="flat" cmpd="sng" algn="ctr">
          <a:solidFill>
            <a:srgbClr val="E2177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203BA-7EE3-4885-A22F-52B8C604FDF5}">
      <dsp:nvSpPr>
        <dsp:cNvPr id="0" name=""/>
        <dsp:cNvSpPr/>
      </dsp:nvSpPr>
      <dsp:spPr>
        <a:xfrm>
          <a:off x="6772485" y="1143017"/>
          <a:ext cx="912771" cy="428203"/>
        </a:xfrm>
        <a:prstGeom prst="roundRect">
          <a:avLst>
            <a:gd name="adj" fmla="val 10000"/>
          </a:avLst>
        </a:prstGeom>
        <a:solidFill>
          <a:srgbClr val="F9D1E4">
            <a:alpha val="8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/>
            <a:t>Palkat ja muut tulot</a:t>
          </a:r>
        </a:p>
      </dsp:txBody>
      <dsp:txXfrm>
        <a:off x="6785027" y="1155559"/>
        <a:ext cx="887687" cy="403119"/>
      </dsp:txXfrm>
    </dsp:sp>
    <dsp:sp modelId="{D495B924-9D2D-4A2F-A604-4C24AE952263}">
      <dsp:nvSpPr>
        <dsp:cNvPr id="0" name=""/>
        <dsp:cNvSpPr/>
      </dsp:nvSpPr>
      <dsp:spPr>
        <a:xfrm>
          <a:off x="6662952" y="500712"/>
          <a:ext cx="142000" cy="1380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0167"/>
              </a:lnTo>
              <a:lnTo>
                <a:pt x="142000" y="1380167"/>
              </a:lnTo>
            </a:path>
          </a:pathLst>
        </a:custGeom>
        <a:noFill/>
        <a:ln w="12700" cap="flat" cmpd="sng" algn="ctr">
          <a:solidFill>
            <a:srgbClr val="E2177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1BEACC-0675-45DD-A0B7-12A0AAB3C326}">
      <dsp:nvSpPr>
        <dsp:cNvPr id="0" name=""/>
        <dsp:cNvSpPr/>
      </dsp:nvSpPr>
      <dsp:spPr>
        <a:xfrm>
          <a:off x="6804953" y="1666778"/>
          <a:ext cx="912771" cy="428203"/>
        </a:xfrm>
        <a:prstGeom prst="roundRect">
          <a:avLst>
            <a:gd name="adj" fmla="val 10000"/>
          </a:avLst>
        </a:prstGeom>
        <a:solidFill>
          <a:srgbClr val="F9D1E4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/>
            <a:t>Eläkkeet ja muut etuudet</a:t>
          </a:r>
        </a:p>
      </dsp:txBody>
      <dsp:txXfrm>
        <a:off x="6817495" y="1679320"/>
        <a:ext cx="887687" cy="403119"/>
      </dsp:txXfrm>
    </dsp:sp>
    <dsp:sp modelId="{4E2E9995-F574-4466-BF57-C0291A7D676A}">
      <dsp:nvSpPr>
        <dsp:cNvPr id="0" name=""/>
        <dsp:cNvSpPr/>
      </dsp:nvSpPr>
      <dsp:spPr>
        <a:xfrm>
          <a:off x="7862848" y="72509"/>
          <a:ext cx="1095326" cy="428203"/>
        </a:xfrm>
        <a:prstGeom prst="roundRect">
          <a:avLst>
            <a:gd name="adj" fmla="val 10000"/>
          </a:avLst>
        </a:prstGeom>
        <a:solidFill>
          <a:srgbClr val="6666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i-FI" sz="1000" kern="1200"/>
            <a:t>INFRA Sijaintitiedot</a:t>
          </a:r>
        </a:p>
      </dsp:txBody>
      <dsp:txXfrm>
        <a:off x="7875390" y="85051"/>
        <a:ext cx="1070242" cy="403119"/>
      </dsp:txXfrm>
    </dsp:sp>
    <dsp:sp modelId="{5ACFFE43-4B90-428B-825B-2EE0FDE60D3D}">
      <dsp:nvSpPr>
        <dsp:cNvPr id="0" name=""/>
        <dsp:cNvSpPr/>
      </dsp:nvSpPr>
      <dsp:spPr>
        <a:xfrm>
          <a:off x="7972380" y="500712"/>
          <a:ext cx="109532" cy="321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152"/>
              </a:lnTo>
              <a:lnTo>
                <a:pt x="109532" y="321152"/>
              </a:lnTo>
            </a:path>
          </a:pathLst>
        </a:custGeom>
        <a:noFill/>
        <a:ln w="12700" cap="flat" cmpd="sng" algn="ctr">
          <a:solidFill>
            <a:srgbClr val="6666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A97F79-3491-4DC2-B6CE-BBEFEBC7EDF2}">
      <dsp:nvSpPr>
        <dsp:cNvPr id="0" name=""/>
        <dsp:cNvSpPr/>
      </dsp:nvSpPr>
      <dsp:spPr>
        <a:xfrm>
          <a:off x="8081913" y="607763"/>
          <a:ext cx="912771" cy="428203"/>
        </a:xfrm>
        <a:prstGeom prst="roundRect">
          <a:avLst>
            <a:gd name="adj" fmla="val 10000"/>
          </a:avLst>
        </a:prstGeom>
        <a:solidFill>
          <a:srgbClr val="999999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i-FI" sz="900" kern="1200"/>
            <a:t>Henkilö, rakennus</a:t>
          </a:r>
        </a:p>
      </dsp:txBody>
      <dsp:txXfrm>
        <a:off x="8094455" y="620305"/>
        <a:ext cx="887687" cy="403119"/>
      </dsp:txXfrm>
    </dsp:sp>
    <dsp:sp modelId="{44012C7C-0361-4CDD-A73C-1DFAA29AA8D3}">
      <dsp:nvSpPr>
        <dsp:cNvPr id="0" name=""/>
        <dsp:cNvSpPr/>
      </dsp:nvSpPr>
      <dsp:spPr>
        <a:xfrm>
          <a:off x="7972380" y="500712"/>
          <a:ext cx="109532" cy="856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406"/>
              </a:lnTo>
              <a:lnTo>
                <a:pt x="109532" y="856406"/>
              </a:lnTo>
            </a:path>
          </a:pathLst>
        </a:custGeom>
        <a:noFill/>
        <a:ln w="12700" cap="flat" cmpd="sng" algn="ctr">
          <a:solidFill>
            <a:srgbClr val="6666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6D8677-8D5B-4A0A-A70A-020476EAABC7}">
      <dsp:nvSpPr>
        <dsp:cNvPr id="0" name=""/>
        <dsp:cNvSpPr/>
      </dsp:nvSpPr>
      <dsp:spPr>
        <a:xfrm>
          <a:off x="8081913" y="1143017"/>
          <a:ext cx="912771" cy="428203"/>
        </a:xfrm>
        <a:prstGeom prst="roundRect">
          <a:avLst>
            <a:gd name="adj" fmla="val 10000"/>
          </a:avLst>
        </a:prstGeom>
        <a:solidFill>
          <a:srgbClr val="CCCCCC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i-FI" sz="900" kern="1200"/>
            <a:t>Asukkaat rakennuksittain</a:t>
          </a:r>
        </a:p>
      </dsp:txBody>
      <dsp:txXfrm>
        <a:off x="8094455" y="1155559"/>
        <a:ext cx="887687" cy="403119"/>
      </dsp:txXfrm>
    </dsp:sp>
    <dsp:sp modelId="{ED5C6EF9-F60E-4D78-BBF4-6E1847D6AEA6}">
      <dsp:nvSpPr>
        <dsp:cNvPr id="0" name=""/>
        <dsp:cNvSpPr/>
      </dsp:nvSpPr>
      <dsp:spPr>
        <a:xfrm>
          <a:off x="9172276" y="72509"/>
          <a:ext cx="1261443" cy="428203"/>
        </a:xfrm>
        <a:prstGeom prst="roundRect">
          <a:avLst>
            <a:gd name="adj" fmla="val 10000"/>
          </a:avLst>
        </a:prstGeom>
        <a:solidFill>
          <a:srgbClr val="722E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i-FI" sz="1000" kern="1200"/>
            <a:t>Muiden organisaatioiden tiedot</a:t>
          </a:r>
        </a:p>
      </dsp:txBody>
      <dsp:txXfrm>
        <a:off x="9184818" y="85051"/>
        <a:ext cx="1236359" cy="403119"/>
      </dsp:txXfrm>
    </dsp:sp>
    <dsp:sp modelId="{73880599-0975-41C4-9903-5EE7E85E0DA7}">
      <dsp:nvSpPr>
        <dsp:cNvPr id="0" name=""/>
        <dsp:cNvSpPr/>
      </dsp:nvSpPr>
      <dsp:spPr>
        <a:xfrm>
          <a:off x="9298420" y="500712"/>
          <a:ext cx="126144" cy="321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152"/>
              </a:lnTo>
              <a:lnTo>
                <a:pt x="126144" y="321152"/>
              </a:lnTo>
            </a:path>
          </a:pathLst>
        </a:custGeom>
        <a:noFill/>
        <a:ln w="12700" cap="flat" cmpd="sng" algn="ctr">
          <a:solidFill>
            <a:srgbClr val="722EA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4358C-D763-4A60-B448-AAA0ABBD9C6D}">
      <dsp:nvSpPr>
        <dsp:cNvPr id="0" name=""/>
        <dsp:cNvSpPr/>
      </dsp:nvSpPr>
      <dsp:spPr>
        <a:xfrm>
          <a:off x="9424565" y="607763"/>
          <a:ext cx="912771" cy="428203"/>
        </a:xfrm>
        <a:prstGeom prst="roundRect">
          <a:avLst>
            <a:gd name="adj" fmla="val 10000"/>
          </a:avLst>
        </a:prstGeom>
        <a:solidFill>
          <a:srgbClr val="AA82C9">
            <a:alpha val="8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i-FI" sz="900" kern="1200"/>
            <a:t>Henkilöt, yritykset</a:t>
          </a:r>
        </a:p>
      </dsp:txBody>
      <dsp:txXfrm>
        <a:off x="9437107" y="620305"/>
        <a:ext cx="887687" cy="403119"/>
      </dsp:txXfrm>
    </dsp:sp>
    <dsp:sp modelId="{6B5CF4D2-31E1-479B-BF1A-9D56E307F5CC}">
      <dsp:nvSpPr>
        <dsp:cNvPr id="0" name=""/>
        <dsp:cNvSpPr/>
      </dsp:nvSpPr>
      <dsp:spPr>
        <a:xfrm>
          <a:off x="9298420" y="500712"/>
          <a:ext cx="126144" cy="856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406"/>
              </a:lnTo>
              <a:lnTo>
                <a:pt x="126144" y="856406"/>
              </a:lnTo>
            </a:path>
          </a:pathLst>
        </a:custGeom>
        <a:noFill/>
        <a:ln w="12700" cap="flat" cmpd="sng" algn="ctr">
          <a:solidFill>
            <a:srgbClr val="722EA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C55BD-FB24-47A9-A7A2-1DA0D0A1D569}">
      <dsp:nvSpPr>
        <dsp:cNvPr id="0" name=""/>
        <dsp:cNvSpPr/>
      </dsp:nvSpPr>
      <dsp:spPr>
        <a:xfrm>
          <a:off x="9424565" y="1143017"/>
          <a:ext cx="912771" cy="428203"/>
        </a:xfrm>
        <a:prstGeom prst="roundRect">
          <a:avLst>
            <a:gd name="adj" fmla="val 10000"/>
          </a:avLst>
        </a:prstGeom>
        <a:solidFill>
          <a:srgbClr val="E3D5ED">
            <a:alpha val="8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i-FI" sz="900" kern="1200"/>
            <a:t>Työnvälityspalvelutiedot</a:t>
          </a:r>
        </a:p>
      </dsp:txBody>
      <dsp:txXfrm>
        <a:off x="9437107" y="1155559"/>
        <a:ext cx="887687" cy="403119"/>
      </dsp:txXfrm>
    </dsp:sp>
    <dsp:sp modelId="{FBB16547-EBCE-4865-A6AA-1C2312F474AC}">
      <dsp:nvSpPr>
        <dsp:cNvPr id="0" name=""/>
        <dsp:cNvSpPr/>
      </dsp:nvSpPr>
      <dsp:spPr>
        <a:xfrm>
          <a:off x="9298420" y="500712"/>
          <a:ext cx="126144" cy="1391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1660"/>
              </a:lnTo>
              <a:lnTo>
                <a:pt x="126144" y="1391660"/>
              </a:lnTo>
            </a:path>
          </a:pathLst>
        </a:custGeom>
        <a:noFill/>
        <a:ln w="12700" cap="flat" cmpd="sng" algn="ctr">
          <a:solidFill>
            <a:srgbClr val="722EA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AD71A3-78F2-47B6-A01F-B873846A6B14}">
      <dsp:nvSpPr>
        <dsp:cNvPr id="0" name=""/>
        <dsp:cNvSpPr/>
      </dsp:nvSpPr>
      <dsp:spPr>
        <a:xfrm>
          <a:off x="9424565" y="1678271"/>
          <a:ext cx="912771" cy="428203"/>
        </a:xfrm>
        <a:prstGeom prst="roundRect">
          <a:avLst>
            <a:gd name="adj" fmla="val 10000"/>
          </a:avLst>
        </a:prstGeom>
        <a:solidFill>
          <a:srgbClr val="E3D5ED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i-FI" sz="900" kern="1200"/>
            <a:t>Ulkomaankauppa</a:t>
          </a:r>
        </a:p>
      </dsp:txBody>
      <dsp:txXfrm>
        <a:off x="9437107" y="1690813"/>
        <a:ext cx="887687" cy="403119"/>
      </dsp:txXfrm>
    </dsp:sp>
    <dsp:sp modelId="{A2E5EB08-E08F-4525-A29C-75C408F72595}">
      <dsp:nvSpPr>
        <dsp:cNvPr id="0" name=""/>
        <dsp:cNvSpPr/>
      </dsp:nvSpPr>
      <dsp:spPr>
        <a:xfrm>
          <a:off x="9298420" y="500712"/>
          <a:ext cx="126144" cy="1926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6914"/>
              </a:lnTo>
              <a:lnTo>
                <a:pt x="126144" y="19269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928EE-A3D2-48DB-8119-82D76B3D8CA9}">
      <dsp:nvSpPr>
        <dsp:cNvPr id="0" name=""/>
        <dsp:cNvSpPr/>
      </dsp:nvSpPr>
      <dsp:spPr>
        <a:xfrm>
          <a:off x="9424565" y="2213525"/>
          <a:ext cx="936127" cy="428203"/>
        </a:xfrm>
        <a:prstGeom prst="roundRect">
          <a:avLst>
            <a:gd name="adj" fmla="val 10000"/>
          </a:avLst>
        </a:prstGeom>
        <a:solidFill>
          <a:srgbClr val="E3D5ED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i-FI" sz="900" kern="1200"/>
            <a:t>Ajoneuvotiedot</a:t>
          </a:r>
        </a:p>
      </dsp:txBody>
      <dsp:txXfrm>
        <a:off x="9437107" y="2226067"/>
        <a:ext cx="911043" cy="403119"/>
      </dsp:txXfrm>
    </dsp:sp>
    <dsp:sp modelId="{08806B30-5621-49CB-B16F-8087B696EA46}">
      <dsp:nvSpPr>
        <dsp:cNvPr id="0" name=""/>
        <dsp:cNvSpPr/>
      </dsp:nvSpPr>
      <dsp:spPr>
        <a:xfrm>
          <a:off x="9298420" y="500712"/>
          <a:ext cx="126144" cy="2462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2167"/>
              </a:lnTo>
              <a:lnTo>
                <a:pt x="126144" y="2462167"/>
              </a:lnTo>
            </a:path>
          </a:pathLst>
        </a:custGeom>
        <a:noFill/>
        <a:ln w="12700" cap="flat" cmpd="sng" algn="ctr">
          <a:solidFill>
            <a:srgbClr val="722EA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72900-A793-4424-81BC-D8EF8D80189B}">
      <dsp:nvSpPr>
        <dsp:cNvPr id="0" name=""/>
        <dsp:cNvSpPr/>
      </dsp:nvSpPr>
      <dsp:spPr>
        <a:xfrm>
          <a:off x="9424565" y="2748779"/>
          <a:ext cx="912771" cy="428203"/>
        </a:xfrm>
        <a:prstGeom prst="roundRect">
          <a:avLst>
            <a:gd name="adj" fmla="val 10000"/>
          </a:avLst>
        </a:prstGeom>
        <a:solidFill>
          <a:srgbClr val="E3D5ED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i-FI" sz="900" kern="1200"/>
            <a:t>Ylioppilastutkintotiedot</a:t>
          </a:r>
        </a:p>
      </dsp:txBody>
      <dsp:txXfrm>
        <a:off x="9437107" y="2761321"/>
        <a:ext cx="887687" cy="403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24CCA-F2C4-4F7C-BB1F-24707E7102B0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4B412-FA48-4A0E-BBD5-D2A8DDE6B4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3563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C8B99-D757-AB44-A1B1-189E38A9727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591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Ryhmä 147">
            <a:extLst>
              <a:ext uri="{FF2B5EF4-FFF2-40B4-BE49-F238E27FC236}">
                <a16:creationId xmlns:a16="http://schemas.microsoft.com/office/drawing/2014/main" id="{BCB3FF14-CEF3-5AD5-6DD4-335ED9B8A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11545" y="325901"/>
            <a:ext cx="2613083" cy="430973"/>
            <a:chOff x="18621877" y="651801"/>
            <a:chExt cx="5225825" cy="861946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350AD8CE-A341-7849-6E71-5448A2CC60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749237" y="651942"/>
              <a:ext cx="378331" cy="132158"/>
            </a:xfrm>
            <a:custGeom>
              <a:avLst/>
              <a:gdLst>
                <a:gd name="connsiteX0" fmla="*/ 312254 w 378331"/>
                <a:gd name="connsiteY0" fmla="*/ 0 h 132158"/>
                <a:gd name="connsiteX1" fmla="*/ 67857 w 378331"/>
                <a:gd name="connsiteY1" fmla="*/ 0 h 132158"/>
                <a:gd name="connsiteX2" fmla="*/ 436 w 378331"/>
                <a:gd name="connsiteY2" fmla="*/ 58388 h 132158"/>
                <a:gd name="connsiteX3" fmla="*/ 66079 w 378331"/>
                <a:gd name="connsiteY3" fmla="*/ 132158 h 132158"/>
                <a:gd name="connsiteX4" fmla="*/ 310475 w 378331"/>
                <a:gd name="connsiteY4" fmla="*/ 132158 h 132158"/>
                <a:gd name="connsiteX5" fmla="*/ 377895 w 378331"/>
                <a:gd name="connsiteY5" fmla="*/ 73756 h 132158"/>
                <a:gd name="connsiteX6" fmla="*/ 312254 w 378331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331" h="132158">
                  <a:moveTo>
                    <a:pt x="312254" y="0"/>
                  </a:moveTo>
                  <a:lnTo>
                    <a:pt x="67857" y="0"/>
                  </a:lnTo>
                  <a:cubicBezTo>
                    <a:pt x="33997" y="0"/>
                    <a:pt x="4256" y="24748"/>
                    <a:pt x="436" y="58388"/>
                  </a:cubicBezTo>
                  <a:cubicBezTo>
                    <a:pt x="-4084" y="98252"/>
                    <a:pt x="27114" y="132158"/>
                    <a:pt x="66079" y="132158"/>
                  </a:cubicBezTo>
                  <a:lnTo>
                    <a:pt x="310475" y="132158"/>
                  </a:lnTo>
                  <a:cubicBezTo>
                    <a:pt x="344331" y="132158"/>
                    <a:pt x="374073" y="107410"/>
                    <a:pt x="377895" y="73756"/>
                  </a:cubicBezTo>
                  <a:cubicBezTo>
                    <a:pt x="382417" y="33906"/>
                    <a:pt x="351214" y="0"/>
                    <a:pt x="312254" y="0"/>
                  </a:cubicBezTo>
                  <a:close/>
                </a:path>
              </a:pathLst>
            </a:custGeom>
            <a:solidFill>
              <a:srgbClr val="1A56EC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053A341-5BE5-75D2-728B-E8ADF7C18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7" y="651801"/>
              <a:ext cx="609715" cy="132161"/>
            </a:xfrm>
            <a:custGeom>
              <a:avLst/>
              <a:gdLst>
                <a:gd name="connsiteX0" fmla="*/ 543636 w 609715"/>
                <a:gd name="connsiteY0" fmla="*/ 0 h 132161"/>
                <a:gd name="connsiteX1" fmla="*/ 67857 w 609715"/>
                <a:gd name="connsiteY1" fmla="*/ 0 h 132161"/>
                <a:gd name="connsiteX2" fmla="*/ 436 w 609715"/>
                <a:gd name="connsiteY2" fmla="*/ 58406 h 132161"/>
                <a:gd name="connsiteX3" fmla="*/ 66083 w 609715"/>
                <a:gd name="connsiteY3" fmla="*/ 132162 h 132161"/>
                <a:gd name="connsiteX4" fmla="*/ 541859 w 609715"/>
                <a:gd name="connsiteY4" fmla="*/ 132162 h 132161"/>
                <a:gd name="connsiteX5" fmla="*/ 609279 w 609715"/>
                <a:gd name="connsiteY5" fmla="*/ 73759 h 132161"/>
                <a:gd name="connsiteX6" fmla="*/ 543636 w 609715"/>
                <a:gd name="connsiteY6" fmla="*/ 0 h 132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9715" h="132161">
                  <a:moveTo>
                    <a:pt x="543636" y="0"/>
                  </a:moveTo>
                  <a:lnTo>
                    <a:pt x="67857" y="0"/>
                  </a:lnTo>
                  <a:cubicBezTo>
                    <a:pt x="33990" y="0"/>
                    <a:pt x="4259" y="24752"/>
                    <a:pt x="436" y="58406"/>
                  </a:cubicBezTo>
                  <a:cubicBezTo>
                    <a:pt x="-4081" y="98256"/>
                    <a:pt x="27107" y="132162"/>
                    <a:pt x="66083" y="132162"/>
                  </a:cubicBezTo>
                  <a:lnTo>
                    <a:pt x="541859" y="132162"/>
                  </a:lnTo>
                  <a:cubicBezTo>
                    <a:pt x="575714" y="132162"/>
                    <a:pt x="605457" y="107410"/>
                    <a:pt x="609279" y="73759"/>
                  </a:cubicBezTo>
                  <a:cubicBezTo>
                    <a:pt x="613801" y="33906"/>
                    <a:pt x="582598" y="0"/>
                    <a:pt x="543636" y="0"/>
                  </a:cubicBez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479F0B4-2A1C-7BDF-37D7-58ECF70A3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6" y="894962"/>
              <a:ext cx="418476" cy="132158"/>
            </a:xfrm>
            <a:custGeom>
              <a:avLst/>
              <a:gdLst>
                <a:gd name="connsiteX0" fmla="*/ 352396 w 418476"/>
                <a:gd name="connsiteY0" fmla="*/ 0 h 132158"/>
                <a:gd name="connsiteX1" fmla="*/ 67858 w 418476"/>
                <a:gd name="connsiteY1" fmla="*/ 0 h 132158"/>
                <a:gd name="connsiteX2" fmla="*/ 437 w 418476"/>
                <a:gd name="connsiteY2" fmla="*/ 58392 h 132158"/>
                <a:gd name="connsiteX3" fmla="*/ 66079 w 418476"/>
                <a:gd name="connsiteY3" fmla="*/ 132158 h 132158"/>
                <a:gd name="connsiteX4" fmla="*/ 350621 w 418476"/>
                <a:gd name="connsiteY4" fmla="*/ 132158 h 132158"/>
                <a:gd name="connsiteX5" fmla="*/ 418041 w 418476"/>
                <a:gd name="connsiteY5" fmla="*/ 73756 h 132158"/>
                <a:gd name="connsiteX6" fmla="*/ 352396 w 418476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476" h="132158">
                  <a:moveTo>
                    <a:pt x="352396" y="0"/>
                  </a:moveTo>
                  <a:lnTo>
                    <a:pt x="67858" y="0"/>
                  </a:lnTo>
                  <a:cubicBezTo>
                    <a:pt x="34002" y="0"/>
                    <a:pt x="4260" y="24748"/>
                    <a:pt x="437" y="58392"/>
                  </a:cubicBezTo>
                  <a:cubicBezTo>
                    <a:pt x="-4084" y="98252"/>
                    <a:pt x="27105" y="132158"/>
                    <a:pt x="66079" y="132158"/>
                  </a:cubicBezTo>
                  <a:lnTo>
                    <a:pt x="350621" y="132158"/>
                  </a:lnTo>
                  <a:cubicBezTo>
                    <a:pt x="384476" y="132158"/>
                    <a:pt x="414219" y="107410"/>
                    <a:pt x="418041" y="73756"/>
                  </a:cubicBezTo>
                  <a:cubicBezTo>
                    <a:pt x="422558" y="33906"/>
                    <a:pt x="391360" y="0"/>
                    <a:pt x="352396" y="0"/>
                  </a:cubicBez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3FF4F1B9-E8B5-D5F2-8860-9BFA35C80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7" y="1138119"/>
              <a:ext cx="227137" cy="132158"/>
            </a:xfrm>
            <a:custGeom>
              <a:avLst/>
              <a:gdLst>
                <a:gd name="connsiteX0" fmla="*/ 66083 w 227137"/>
                <a:gd name="connsiteY0" fmla="*/ 132158 h 132158"/>
                <a:gd name="connsiteX1" fmla="*/ 159280 w 227137"/>
                <a:gd name="connsiteY1" fmla="*/ 132158 h 132158"/>
                <a:gd name="connsiteX2" fmla="*/ 226700 w 227137"/>
                <a:gd name="connsiteY2" fmla="*/ 73766 h 132158"/>
                <a:gd name="connsiteX3" fmla="*/ 161059 w 227137"/>
                <a:gd name="connsiteY3" fmla="*/ 0 h 132158"/>
                <a:gd name="connsiteX4" fmla="*/ 67857 w 227137"/>
                <a:gd name="connsiteY4" fmla="*/ 0 h 132158"/>
                <a:gd name="connsiteX5" fmla="*/ 436 w 227137"/>
                <a:gd name="connsiteY5" fmla="*/ 58388 h 132158"/>
                <a:gd name="connsiteX6" fmla="*/ 66083 w 227137"/>
                <a:gd name="connsiteY6" fmla="*/ 132158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137" h="132158">
                  <a:moveTo>
                    <a:pt x="66083" y="132158"/>
                  </a:moveTo>
                  <a:lnTo>
                    <a:pt x="159280" y="132158"/>
                  </a:lnTo>
                  <a:cubicBezTo>
                    <a:pt x="193146" y="132158"/>
                    <a:pt x="222877" y="107410"/>
                    <a:pt x="226700" y="73766"/>
                  </a:cubicBezTo>
                  <a:cubicBezTo>
                    <a:pt x="231223" y="33906"/>
                    <a:pt x="200034" y="0"/>
                    <a:pt x="161059" y="0"/>
                  </a:cubicBezTo>
                  <a:lnTo>
                    <a:pt x="67857" y="0"/>
                  </a:lnTo>
                  <a:cubicBezTo>
                    <a:pt x="34001" y="0"/>
                    <a:pt x="4259" y="24748"/>
                    <a:pt x="436" y="58388"/>
                  </a:cubicBezTo>
                  <a:cubicBezTo>
                    <a:pt x="-4081" y="98252"/>
                    <a:pt x="27118" y="132158"/>
                    <a:pt x="66083" y="132158"/>
                  </a:cubicBez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E2470B72-FBE7-AAFA-16F5-2D48B70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6" y="1381280"/>
              <a:ext cx="295432" cy="132158"/>
            </a:xfrm>
            <a:custGeom>
              <a:avLst/>
              <a:gdLst>
                <a:gd name="connsiteX0" fmla="*/ 229355 w 295432"/>
                <a:gd name="connsiteY0" fmla="*/ 0 h 132158"/>
                <a:gd name="connsiteX1" fmla="*/ 67858 w 295432"/>
                <a:gd name="connsiteY1" fmla="*/ 0 h 132158"/>
                <a:gd name="connsiteX2" fmla="*/ 437 w 295432"/>
                <a:gd name="connsiteY2" fmla="*/ 58388 h 132158"/>
                <a:gd name="connsiteX3" fmla="*/ 66079 w 295432"/>
                <a:gd name="connsiteY3" fmla="*/ 132158 h 132158"/>
                <a:gd name="connsiteX4" fmla="*/ 227576 w 295432"/>
                <a:gd name="connsiteY4" fmla="*/ 132158 h 132158"/>
                <a:gd name="connsiteX5" fmla="*/ 294996 w 295432"/>
                <a:gd name="connsiteY5" fmla="*/ 73770 h 132158"/>
                <a:gd name="connsiteX6" fmla="*/ 229355 w 295432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32" h="132158">
                  <a:moveTo>
                    <a:pt x="229355" y="0"/>
                  </a:moveTo>
                  <a:lnTo>
                    <a:pt x="67858" y="0"/>
                  </a:lnTo>
                  <a:cubicBezTo>
                    <a:pt x="34002" y="0"/>
                    <a:pt x="4260" y="24748"/>
                    <a:pt x="437" y="58388"/>
                  </a:cubicBezTo>
                  <a:cubicBezTo>
                    <a:pt x="-4084" y="98252"/>
                    <a:pt x="27105" y="132158"/>
                    <a:pt x="66079" y="132158"/>
                  </a:cubicBezTo>
                  <a:lnTo>
                    <a:pt x="227576" y="132158"/>
                  </a:lnTo>
                  <a:cubicBezTo>
                    <a:pt x="261432" y="132158"/>
                    <a:pt x="291174" y="107410"/>
                    <a:pt x="294996" y="73770"/>
                  </a:cubicBezTo>
                  <a:cubicBezTo>
                    <a:pt x="299518" y="33906"/>
                    <a:pt x="268315" y="0"/>
                    <a:pt x="229355" y="0"/>
                  </a:cubicBez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D71CD60F-6990-243B-65EB-1F2F3EBBB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335290" y="1140894"/>
              <a:ext cx="371705" cy="369508"/>
            </a:xfrm>
            <a:custGeom>
              <a:avLst/>
              <a:gdLst>
                <a:gd name="connsiteX0" fmla="*/ 81743 w 371705"/>
                <a:gd name="connsiteY0" fmla="*/ 344948 h 369508"/>
                <a:gd name="connsiteX1" fmla="*/ 21624 w 371705"/>
                <a:gd name="connsiteY1" fmla="*/ 278240 h 369508"/>
                <a:gd name="connsiteX2" fmla="*/ 0 w 371705"/>
                <a:gd name="connsiteY2" fmla="*/ 184024 h 369508"/>
                <a:gd name="connsiteX3" fmla="*/ 21624 w 371705"/>
                <a:gd name="connsiteY3" fmla="*/ 91283 h 369508"/>
                <a:gd name="connsiteX4" fmla="*/ 81743 w 371705"/>
                <a:gd name="connsiteY4" fmla="*/ 24561 h 369508"/>
                <a:gd name="connsiteX5" fmla="*/ 169354 w 371705"/>
                <a:gd name="connsiteY5" fmla="*/ 0 h 369508"/>
                <a:gd name="connsiteX6" fmla="*/ 222513 w 371705"/>
                <a:gd name="connsiteY6" fmla="*/ 9906 h 369508"/>
                <a:gd name="connsiteX7" fmla="*/ 269793 w 371705"/>
                <a:gd name="connsiteY7" fmla="*/ 38859 h 369508"/>
                <a:gd name="connsiteX8" fmla="*/ 299127 w 371705"/>
                <a:gd name="connsiteY8" fmla="*/ 84310 h 369508"/>
                <a:gd name="connsiteX9" fmla="*/ 299127 w 371705"/>
                <a:gd name="connsiteY9" fmla="*/ 284461 h 369508"/>
                <a:gd name="connsiteX10" fmla="*/ 248166 w 371705"/>
                <a:gd name="connsiteY10" fmla="*/ 346776 h 369508"/>
                <a:gd name="connsiteX11" fmla="*/ 169354 w 371705"/>
                <a:gd name="connsiteY11" fmla="*/ 369509 h 369508"/>
                <a:gd name="connsiteX12" fmla="*/ 81743 w 371705"/>
                <a:gd name="connsiteY12" fmla="*/ 344948 h 369508"/>
                <a:gd name="connsiteX13" fmla="*/ 241574 w 371705"/>
                <a:gd name="connsiteY13" fmla="*/ 279698 h 369508"/>
                <a:gd name="connsiteX14" fmla="*/ 278961 w 371705"/>
                <a:gd name="connsiteY14" fmla="*/ 239734 h 369508"/>
                <a:gd name="connsiteX15" fmla="*/ 292525 w 371705"/>
                <a:gd name="connsiteY15" fmla="*/ 184747 h 369508"/>
                <a:gd name="connsiteX16" fmla="*/ 279332 w 371705"/>
                <a:gd name="connsiteY16" fmla="*/ 130128 h 369508"/>
                <a:gd name="connsiteX17" fmla="*/ 241931 w 371705"/>
                <a:gd name="connsiteY17" fmla="*/ 90178 h 369508"/>
                <a:gd name="connsiteX18" fmla="*/ 186954 w 371705"/>
                <a:gd name="connsiteY18" fmla="*/ 75509 h 369508"/>
                <a:gd name="connsiteX19" fmla="*/ 133063 w 371705"/>
                <a:gd name="connsiteY19" fmla="*/ 90178 h 369508"/>
                <a:gd name="connsiteX20" fmla="*/ 95674 w 371705"/>
                <a:gd name="connsiteY20" fmla="*/ 130128 h 369508"/>
                <a:gd name="connsiteX21" fmla="*/ 82110 w 371705"/>
                <a:gd name="connsiteY21" fmla="*/ 184747 h 369508"/>
                <a:gd name="connsiteX22" fmla="*/ 96043 w 371705"/>
                <a:gd name="connsiteY22" fmla="*/ 240115 h 369508"/>
                <a:gd name="connsiteX23" fmla="*/ 133430 w 371705"/>
                <a:gd name="connsiteY23" fmla="*/ 279698 h 369508"/>
                <a:gd name="connsiteX24" fmla="*/ 186954 w 371705"/>
                <a:gd name="connsiteY24" fmla="*/ 294734 h 369508"/>
                <a:gd name="connsiteX25" fmla="*/ 241574 w 371705"/>
                <a:gd name="connsiteY25" fmla="*/ 279698 h 369508"/>
                <a:gd name="connsiteX26" fmla="*/ 292525 w 371705"/>
                <a:gd name="connsiteY26" fmla="*/ 321491 h 369508"/>
                <a:gd name="connsiteX27" fmla="*/ 292525 w 371705"/>
                <a:gd name="connsiteY27" fmla="*/ 282265 h 369508"/>
                <a:gd name="connsiteX28" fmla="*/ 296920 w 371705"/>
                <a:gd name="connsiteY28" fmla="*/ 184024 h 369508"/>
                <a:gd name="connsiteX29" fmla="*/ 292525 w 371705"/>
                <a:gd name="connsiteY29" fmla="*/ 87982 h 369508"/>
                <a:gd name="connsiteX30" fmla="*/ 292525 w 371705"/>
                <a:gd name="connsiteY30" fmla="*/ 8063 h 369508"/>
                <a:gd name="connsiteX31" fmla="*/ 371706 w 371705"/>
                <a:gd name="connsiteY31" fmla="*/ 8063 h 369508"/>
                <a:gd name="connsiteX32" fmla="*/ 371706 w 371705"/>
                <a:gd name="connsiteY32" fmla="*/ 285199 h 369508"/>
                <a:gd name="connsiteX33" fmla="*/ 371706 w 371705"/>
                <a:gd name="connsiteY33" fmla="*/ 323691 h 369508"/>
                <a:gd name="connsiteX34" fmla="*/ 371706 w 371705"/>
                <a:gd name="connsiteY34" fmla="*/ 361445 h 369508"/>
                <a:gd name="connsiteX35" fmla="*/ 292525 w 371705"/>
                <a:gd name="connsiteY35" fmla="*/ 361445 h 369508"/>
                <a:gd name="connsiteX36" fmla="*/ 292525 w 371705"/>
                <a:gd name="connsiteY36" fmla="*/ 321491 h 36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71705" h="369508">
                  <a:moveTo>
                    <a:pt x="81743" y="344948"/>
                  </a:moveTo>
                  <a:cubicBezTo>
                    <a:pt x="56076" y="328579"/>
                    <a:pt x="36037" y="306344"/>
                    <a:pt x="21624" y="278240"/>
                  </a:cubicBezTo>
                  <a:cubicBezTo>
                    <a:pt x="7200" y="250137"/>
                    <a:pt x="0" y="218733"/>
                    <a:pt x="0" y="184024"/>
                  </a:cubicBezTo>
                  <a:cubicBezTo>
                    <a:pt x="0" y="150294"/>
                    <a:pt x="7200" y="119386"/>
                    <a:pt x="21624" y="91283"/>
                  </a:cubicBezTo>
                  <a:cubicBezTo>
                    <a:pt x="36037" y="63179"/>
                    <a:pt x="56076" y="40944"/>
                    <a:pt x="81743" y="24561"/>
                  </a:cubicBezTo>
                  <a:cubicBezTo>
                    <a:pt x="107406" y="8189"/>
                    <a:pt x="136605" y="0"/>
                    <a:pt x="169354" y="0"/>
                  </a:cubicBezTo>
                  <a:cubicBezTo>
                    <a:pt x="186954" y="0"/>
                    <a:pt x="204658" y="3301"/>
                    <a:pt x="222513" y="9906"/>
                  </a:cubicBezTo>
                  <a:cubicBezTo>
                    <a:pt x="240343" y="16498"/>
                    <a:pt x="256102" y="26159"/>
                    <a:pt x="269793" y="38859"/>
                  </a:cubicBezTo>
                  <a:cubicBezTo>
                    <a:pt x="283472" y="51570"/>
                    <a:pt x="293263" y="66722"/>
                    <a:pt x="299127" y="84310"/>
                  </a:cubicBezTo>
                  <a:lnTo>
                    <a:pt x="299127" y="284461"/>
                  </a:lnTo>
                  <a:cubicBezTo>
                    <a:pt x="289833" y="310850"/>
                    <a:pt x="272841" y="331639"/>
                    <a:pt x="248166" y="346776"/>
                  </a:cubicBezTo>
                  <a:cubicBezTo>
                    <a:pt x="223478" y="361928"/>
                    <a:pt x="197218" y="369509"/>
                    <a:pt x="169354" y="369509"/>
                  </a:cubicBezTo>
                  <a:cubicBezTo>
                    <a:pt x="136605" y="369509"/>
                    <a:pt x="107406" y="361330"/>
                    <a:pt x="81743" y="344948"/>
                  </a:cubicBezTo>
                  <a:close/>
                  <a:moveTo>
                    <a:pt x="241574" y="279698"/>
                  </a:moveTo>
                  <a:cubicBezTo>
                    <a:pt x="257449" y="269680"/>
                    <a:pt x="269908" y="256372"/>
                    <a:pt x="278961" y="239734"/>
                  </a:cubicBezTo>
                  <a:cubicBezTo>
                    <a:pt x="288004" y="223139"/>
                    <a:pt x="292525" y="204801"/>
                    <a:pt x="292525" y="184747"/>
                  </a:cubicBezTo>
                  <a:cubicBezTo>
                    <a:pt x="292525" y="165215"/>
                    <a:pt x="288119" y="147007"/>
                    <a:pt x="279332" y="130128"/>
                  </a:cubicBezTo>
                  <a:cubicBezTo>
                    <a:pt x="270531" y="113277"/>
                    <a:pt x="258072" y="99969"/>
                    <a:pt x="241931" y="90178"/>
                  </a:cubicBezTo>
                  <a:cubicBezTo>
                    <a:pt x="225803" y="80412"/>
                    <a:pt x="207477" y="75509"/>
                    <a:pt x="186954" y="75509"/>
                  </a:cubicBezTo>
                  <a:cubicBezTo>
                    <a:pt x="166903" y="75509"/>
                    <a:pt x="148948" y="80412"/>
                    <a:pt x="133063" y="90178"/>
                  </a:cubicBezTo>
                  <a:cubicBezTo>
                    <a:pt x="117173" y="99969"/>
                    <a:pt x="104717" y="113277"/>
                    <a:pt x="95674" y="130128"/>
                  </a:cubicBezTo>
                  <a:cubicBezTo>
                    <a:pt x="86621" y="147007"/>
                    <a:pt x="82110" y="165215"/>
                    <a:pt x="82110" y="184747"/>
                  </a:cubicBezTo>
                  <a:cubicBezTo>
                    <a:pt x="82110" y="205284"/>
                    <a:pt x="86748" y="223733"/>
                    <a:pt x="96043" y="240115"/>
                  </a:cubicBezTo>
                  <a:cubicBezTo>
                    <a:pt x="105312" y="256487"/>
                    <a:pt x="117785" y="269680"/>
                    <a:pt x="133430" y="279698"/>
                  </a:cubicBezTo>
                  <a:cubicBezTo>
                    <a:pt x="149073" y="289720"/>
                    <a:pt x="166903" y="294734"/>
                    <a:pt x="186954" y="294734"/>
                  </a:cubicBezTo>
                  <a:cubicBezTo>
                    <a:pt x="207477" y="294734"/>
                    <a:pt x="225677" y="289720"/>
                    <a:pt x="241574" y="279698"/>
                  </a:cubicBezTo>
                  <a:close/>
                  <a:moveTo>
                    <a:pt x="292525" y="321491"/>
                  </a:moveTo>
                  <a:lnTo>
                    <a:pt x="292525" y="282265"/>
                  </a:lnTo>
                  <a:lnTo>
                    <a:pt x="296920" y="184024"/>
                  </a:lnTo>
                  <a:lnTo>
                    <a:pt x="292525" y="87982"/>
                  </a:lnTo>
                  <a:lnTo>
                    <a:pt x="292525" y="8063"/>
                  </a:lnTo>
                  <a:lnTo>
                    <a:pt x="371706" y="8063"/>
                  </a:lnTo>
                  <a:lnTo>
                    <a:pt x="371706" y="285199"/>
                  </a:lnTo>
                  <a:lnTo>
                    <a:pt x="371706" y="323691"/>
                  </a:lnTo>
                  <a:lnTo>
                    <a:pt x="371706" y="361445"/>
                  </a:lnTo>
                  <a:lnTo>
                    <a:pt x="292525" y="361445"/>
                  </a:lnTo>
                  <a:lnTo>
                    <a:pt x="292525" y="321491"/>
                  </a:ln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84DE95DB-C204-600E-7B03-359CFEB1C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270542" y="1137961"/>
              <a:ext cx="374640" cy="375376"/>
            </a:xfrm>
            <a:custGeom>
              <a:avLst/>
              <a:gdLst>
                <a:gd name="connsiteX0" fmla="*/ 92741 w 374640"/>
                <a:gd name="connsiteY0" fmla="*/ 350448 h 375376"/>
                <a:gd name="connsiteX1" fmla="*/ 24929 w 374640"/>
                <a:gd name="connsiteY1" fmla="*/ 282632 h 375376"/>
                <a:gd name="connsiteX2" fmla="*/ 0 w 374640"/>
                <a:gd name="connsiteY2" fmla="*/ 186957 h 375376"/>
                <a:gd name="connsiteX3" fmla="*/ 24929 w 374640"/>
                <a:gd name="connsiteY3" fmla="*/ 92744 h 375376"/>
                <a:gd name="connsiteX4" fmla="*/ 92741 w 374640"/>
                <a:gd name="connsiteY4" fmla="*/ 24928 h 375376"/>
                <a:gd name="connsiteX5" fmla="*/ 188421 w 374640"/>
                <a:gd name="connsiteY5" fmla="*/ 0 h 375376"/>
                <a:gd name="connsiteX6" fmla="*/ 282267 w 374640"/>
                <a:gd name="connsiteY6" fmla="*/ 24928 h 375376"/>
                <a:gd name="connsiteX7" fmla="*/ 349712 w 374640"/>
                <a:gd name="connsiteY7" fmla="*/ 93112 h 375376"/>
                <a:gd name="connsiteX8" fmla="*/ 374640 w 374640"/>
                <a:gd name="connsiteY8" fmla="*/ 186957 h 375376"/>
                <a:gd name="connsiteX9" fmla="*/ 349712 w 374640"/>
                <a:gd name="connsiteY9" fmla="*/ 282265 h 375376"/>
                <a:gd name="connsiteX10" fmla="*/ 282267 w 374640"/>
                <a:gd name="connsiteY10" fmla="*/ 350448 h 375376"/>
                <a:gd name="connsiteX11" fmla="*/ 188421 w 374640"/>
                <a:gd name="connsiteY11" fmla="*/ 375376 h 375376"/>
                <a:gd name="connsiteX12" fmla="*/ 92741 w 374640"/>
                <a:gd name="connsiteY12" fmla="*/ 350448 h 375376"/>
                <a:gd name="connsiteX13" fmla="*/ 241197 w 374640"/>
                <a:gd name="connsiteY13" fmla="*/ 283003 h 375376"/>
                <a:gd name="connsiteX14" fmla="*/ 278965 w 374640"/>
                <a:gd name="connsiteY14" fmla="*/ 243038 h 375376"/>
                <a:gd name="connsiteX15" fmla="*/ 292526 w 374640"/>
                <a:gd name="connsiteY15" fmla="*/ 187681 h 375376"/>
                <a:gd name="connsiteX16" fmla="*/ 278595 w 374640"/>
                <a:gd name="connsiteY16" fmla="*/ 132338 h 375376"/>
                <a:gd name="connsiteX17" fmla="*/ 240840 w 374640"/>
                <a:gd name="connsiteY17" fmla="*/ 92017 h 375376"/>
                <a:gd name="connsiteX18" fmla="*/ 187682 w 374640"/>
                <a:gd name="connsiteY18" fmla="*/ 76985 h 375376"/>
                <a:gd name="connsiteX19" fmla="*/ 134168 w 374640"/>
                <a:gd name="connsiteY19" fmla="*/ 92017 h 375376"/>
                <a:gd name="connsiteX20" fmla="*/ 96047 w 374640"/>
                <a:gd name="connsiteY20" fmla="*/ 132338 h 375376"/>
                <a:gd name="connsiteX21" fmla="*/ 82114 w 374640"/>
                <a:gd name="connsiteY21" fmla="*/ 186957 h 375376"/>
                <a:gd name="connsiteX22" fmla="*/ 96047 w 374640"/>
                <a:gd name="connsiteY22" fmla="*/ 243038 h 375376"/>
                <a:gd name="connsiteX23" fmla="*/ 134535 w 374640"/>
                <a:gd name="connsiteY23" fmla="*/ 283003 h 375376"/>
                <a:gd name="connsiteX24" fmla="*/ 187682 w 374640"/>
                <a:gd name="connsiteY24" fmla="*/ 297668 h 375376"/>
                <a:gd name="connsiteX25" fmla="*/ 241197 w 374640"/>
                <a:gd name="connsiteY25" fmla="*/ 283003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74640" h="375376">
                  <a:moveTo>
                    <a:pt x="92741" y="350448"/>
                  </a:moveTo>
                  <a:cubicBezTo>
                    <a:pt x="64145" y="333835"/>
                    <a:pt x="41538" y="311218"/>
                    <a:pt x="24929" y="282632"/>
                  </a:cubicBezTo>
                  <a:cubicBezTo>
                    <a:pt x="8305" y="254035"/>
                    <a:pt x="0" y="222149"/>
                    <a:pt x="0" y="186957"/>
                  </a:cubicBezTo>
                  <a:cubicBezTo>
                    <a:pt x="0" y="152745"/>
                    <a:pt x="8305" y="121341"/>
                    <a:pt x="24929" y="92744"/>
                  </a:cubicBezTo>
                  <a:cubicBezTo>
                    <a:pt x="41538" y="64155"/>
                    <a:pt x="64145" y="41552"/>
                    <a:pt x="92741" y="24928"/>
                  </a:cubicBezTo>
                  <a:cubicBezTo>
                    <a:pt x="121327" y="8319"/>
                    <a:pt x="153228" y="0"/>
                    <a:pt x="188421" y="0"/>
                  </a:cubicBezTo>
                  <a:cubicBezTo>
                    <a:pt x="222633" y="0"/>
                    <a:pt x="253907" y="8319"/>
                    <a:pt x="282267" y="24928"/>
                  </a:cubicBezTo>
                  <a:cubicBezTo>
                    <a:pt x="310597" y="41552"/>
                    <a:pt x="333088" y="64285"/>
                    <a:pt x="349712" y="93112"/>
                  </a:cubicBezTo>
                  <a:cubicBezTo>
                    <a:pt x="366322" y="121964"/>
                    <a:pt x="374640" y="153228"/>
                    <a:pt x="374640" y="186957"/>
                  </a:cubicBezTo>
                  <a:cubicBezTo>
                    <a:pt x="374640" y="221666"/>
                    <a:pt x="366322" y="253438"/>
                    <a:pt x="349712" y="282265"/>
                  </a:cubicBezTo>
                  <a:cubicBezTo>
                    <a:pt x="333088" y="311106"/>
                    <a:pt x="310597" y="333835"/>
                    <a:pt x="282267" y="350448"/>
                  </a:cubicBezTo>
                  <a:cubicBezTo>
                    <a:pt x="253907" y="367057"/>
                    <a:pt x="222633" y="375376"/>
                    <a:pt x="188421" y="375376"/>
                  </a:cubicBezTo>
                  <a:cubicBezTo>
                    <a:pt x="153228" y="375376"/>
                    <a:pt x="121327" y="367057"/>
                    <a:pt x="92741" y="350448"/>
                  </a:cubicBezTo>
                  <a:close/>
                  <a:moveTo>
                    <a:pt x="241197" y="283003"/>
                  </a:moveTo>
                  <a:cubicBezTo>
                    <a:pt x="257338" y="273222"/>
                    <a:pt x="269908" y="259903"/>
                    <a:pt x="278965" y="243038"/>
                  </a:cubicBezTo>
                  <a:cubicBezTo>
                    <a:pt x="287994" y="226173"/>
                    <a:pt x="292526" y="207735"/>
                    <a:pt x="292526" y="187681"/>
                  </a:cubicBezTo>
                  <a:cubicBezTo>
                    <a:pt x="292526" y="167655"/>
                    <a:pt x="287879" y="149203"/>
                    <a:pt x="278595" y="132338"/>
                  </a:cubicBezTo>
                  <a:cubicBezTo>
                    <a:pt x="269300" y="115473"/>
                    <a:pt x="256715" y="102039"/>
                    <a:pt x="240840" y="92017"/>
                  </a:cubicBezTo>
                  <a:cubicBezTo>
                    <a:pt x="224954" y="81999"/>
                    <a:pt x="207225" y="76985"/>
                    <a:pt x="187682" y="76985"/>
                  </a:cubicBezTo>
                  <a:cubicBezTo>
                    <a:pt x="168124" y="76985"/>
                    <a:pt x="150295" y="81999"/>
                    <a:pt x="134168" y="92017"/>
                  </a:cubicBezTo>
                  <a:cubicBezTo>
                    <a:pt x="118041" y="102039"/>
                    <a:pt x="105316" y="115473"/>
                    <a:pt x="96047" y="132338"/>
                  </a:cubicBezTo>
                  <a:cubicBezTo>
                    <a:pt x="86748" y="149203"/>
                    <a:pt x="82114" y="167414"/>
                    <a:pt x="82114" y="186957"/>
                  </a:cubicBezTo>
                  <a:cubicBezTo>
                    <a:pt x="82114" y="207480"/>
                    <a:pt x="86748" y="226173"/>
                    <a:pt x="96047" y="243038"/>
                  </a:cubicBezTo>
                  <a:cubicBezTo>
                    <a:pt x="105316" y="259903"/>
                    <a:pt x="118153" y="273222"/>
                    <a:pt x="134535" y="283003"/>
                  </a:cubicBezTo>
                  <a:cubicBezTo>
                    <a:pt x="150893" y="292780"/>
                    <a:pt x="168622" y="297668"/>
                    <a:pt x="187682" y="297668"/>
                  </a:cubicBezTo>
                  <a:cubicBezTo>
                    <a:pt x="207225" y="297668"/>
                    <a:pt x="225081" y="292780"/>
                    <a:pt x="241197" y="283003"/>
                  </a:cubicBez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505B6006-96B5-C5EB-2A60-45B7813F8C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091434" y="1148965"/>
              <a:ext cx="321864" cy="362906"/>
            </a:xfrm>
            <a:custGeom>
              <a:avLst/>
              <a:gdLst>
                <a:gd name="connsiteX0" fmla="*/ 64156 w 321864"/>
                <a:gd name="connsiteY0" fmla="*/ 346042 h 362906"/>
                <a:gd name="connsiteX1" fmla="*/ 17233 w 321864"/>
                <a:gd name="connsiteY1" fmla="*/ 299853 h 362906"/>
                <a:gd name="connsiteX2" fmla="*/ 0 w 321864"/>
                <a:gd name="connsiteY2" fmla="*/ 232408 h 362906"/>
                <a:gd name="connsiteX3" fmla="*/ 0 w 321864"/>
                <a:gd name="connsiteY3" fmla="*/ 0 h 362906"/>
                <a:gd name="connsiteX4" fmla="*/ 81392 w 321864"/>
                <a:gd name="connsiteY4" fmla="*/ 0 h 362906"/>
                <a:gd name="connsiteX5" fmla="*/ 81392 w 321864"/>
                <a:gd name="connsiteY5" fmla="*/ 203074 h 362906"/>
                <a:gd name="connsiteX6" fmla="*/ 101910 w 321864"/>
                <a:gd name="connsiteY6" fmla="*/ 264295 h 362906"/>
                <a:gd name="connsiteX7" fmla="*/ 159096 w 321864"/>
                <a:gd name="connsiteY7" fmla="*/ 286660 h 362906"/>
                <a:gd name="connsiteX8" fmla="*/ 200890 w 321864"/>
                <a:gd name="connsiteY8" fmla="*/ 275663 h 362906"/>
                <a:gd name="connsiteX9" fmla="*/ 230213 w 321864"/>
                <a:gd name="connsiteY9" fmla="*/ 245234 h 362906"/>
                <a:gd name="connsiteX10" fmla="*/ 240488 w 321864"/>
                <a:gd name="connsiteY10" fmla="*/ 200154 h 362906"/>
                <a:gd name="connsiteX11" fmla="*/ 240488 w 321864"/>
                <a:gd name="connsiteY11" fmla="*/ 0 h 362906"/>
                <a:gd name="connsiteX12" fmla="*/ 321864 w 321864"/>
                <a:gd name="connsiteY12" fmla="*/ 0 h 362906"/>
                <a:gd name="connsiteX13" fmla="*/ 321864 w 321864"/>
                <a:gd name="connsiteY13" fmla="*/ 273467 h 362906"/>
                <a:gd name="connsiteX14" fmla="*/ 321864 w 321864"/>
                <a:gd name="connsiteY14" fmla="*/ 313784 h 362906"/>
                <a:gd name="connsiteX15" fmla="*/ 321864 w 321864"/>
                <a:gd name="connsiteY15" fmla="*/ 353367 h 362906"/>
                <a:gd name="connsiteX16" fmla="*/ 242683 w 321864"/>
                <a:gd name="connsiteY16" fmla="*/ 353367 h 362906"/>
                <a:gd name="connsiteX17" fmla="*/ 242683 w 321864"/>
                <a:gd name="connsiteY17" fmla="*/ 277124 h 362906"/>
                <a:gd name="connsiteX18" fmla="*/ 250009 w 321864"/>
                <a:gd name="connsiteY18" fmla="*/ 277124 h 362906"/>
                <a:gd name="connsiteX19" fmla="*/ 203824 w 321864"/>
                <a:gd name="connsiteY19" fmla="*/ 340912 h 362906"/>
                <a:gd name="connsiteX20" fmla="*/ 130510 w 321864"/>
                <a:gd name="connsiteY20" fmla="*/ 362907 h 362906"/>
                <a:gd name="connsiteX21" fmla="*/ 64156 w 321864"/>
                <a:gd name="connsiteY21" fmla="*/ 346042 h 36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1864" h="362906">
                  <a:moveTo>
                    <a:pt x="64156" y="346042"/>
                  </a:moveTo>
                  <a:cubicBezTo>
                    <a:pt x="44360" y="334803"/>
                    <a:pt x="28712" y="319411"/>
                    <a:pt x="17233" y="299853"/>
                  </a:cubicBezTo>
                  <a:cubicBezTo>
                    <a:pt x="5741" y="280310"/>
                    <a:pt x="0" y="257819"/>
                    <a:pt x="0" y="232408"/>
                  </a:cubicBezTo>
                  <a:lnTo>
                    <a:pt x="0" y="0"/>
                  </a:lnTo>
                  <a:lnTo>
                    <a:pt x="81392" y="0"/>
                  </a:lnTo>
                  <a:lnTo>
                    <a:pt x="81392" y="203074"/>
                  </a:lnTo>
                  <a:cubicBezTo>
                    <a:pt x="81392" y="228992"/>
                    <a:pt x="88220" y="249388"/>
                    <a:pt x="101910" y="264295"/>
                  </a:cubicBezTo>
                  <a:cubicBezTo>
                    <a:pt x="115590" y="279205"/>
                    <a:pt x="134650" y="286660"/>
                    <a:pt x="159096" y="286660"/>
                  </a:cubicBezTo>
                  <a:cubicBezTo>
                    <a:pt x="174248" y="286660"/>
                    <a:pt x="188179" y="282988"/>
                    <a:pt x="200890" y="275663"/>
                  </a:cubicBezTo>
                  <a:cubicBezTo>
                    <a:pt x="213601" y="268323"/>
                    <a:pt x="223367" y="258190"/>
                    <a:pt x="230213" y="245234"/>
                  </a:cubicBezTo>
                  <a:cubicBezTo>
                    <a:pt x="237057" y="232293"/>
                    <a:pt x="240488" y="217260"/>
                    <a:pt x="240488" y="200154"/>
                  </a:cubicBezTo>
                  <a:lnTo>
                    <a:pt x="240488" y="0"/>
                  </a:lnTo>
                  <a:lnTo>
                    <a:pt x="321864" y="0"/>
                  </a:lnTo>
                  <a:lnTo>
                    <a:pt x="321864" y="273467"/>
                  </a:lnTo>
                  <a:lnTo>
                    <a:pt x="321864" y="313784"/>
                  </a:lnTo>
                  <a:lnTo>
                    <a:pt x="321864" y="353367"/>
                  </a:lnTo>
                  <a:lnTo>
                    <a:pt x="242683" y="353367"/>
                  </a:lnTo>
                  <a:lnTo>
                    <a:pt x="242683" y="277124"/>
                  </a:lnTo>
                  <a:lnTo>
                    <a:pt x="250009" y="277124"/>
                  </a:lnTo>
                  <a:cubicBezTo>
                    <a:pt x="241211" y="304983"/>
                    <a:pt x="225819" y="326243"/>
                    <a:pt x="203824" y="340912"/>
                  </a:cubicBezTo>
                  <a:cubicBezTo>
                    <a:pt x="181828" y="355578"/>
                    <a:pt x="157382" y="362907"/>
                    <a:pt x="130510" y="362907"/>
                  </a:cubicBezTo>
                  <a:cubicBezTo>
                    <a:pt x="106064" y="362907"/>
                    <a:pt x="83955" y="357280"/>
                    <a:pt x="64156" y="346042"/>
                  </a:cubicBez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A7A18610-02CE-7605-3DAC-9206844E2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042556" y="1149124"/>
              <a:ext cx="82114" cy="353216"/>
            </a:xfrm>
            <a:custGeom>
              <a:avLst/>
              <a:gdLst>
                <a:gd name="connsiteX0" fmla="*/ 0 w 82114"/>
                <a:gd name="connsiteY0" fmla="*/ 353216 h 353216"/>
                <a:gd name="connsiteX1" fmla="*/ 82114 w 82114"/>
                <a:gd name="connsiteY1" fmla="*/ 353216 h 353216"/>
                <a:gd name="connsiteX2" fmla="*/ 82114 w 82114"/>
                <a:gd name="connsiteY2" fmla="*/ 0 h 353216"/>
                <a:gd name="connsiteX3" fmla="*/ 0 w 82114"/>
                <a:gd name="connsiteY3" fmla="*/ 0 h 353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14" h="353216">
                  <a:moveTo>
                    <a:pt x="0" y="353216"/>
                  </a:moveTo>
                  <a:lnTo>
                    <a:pt x="82114" y="353216"/>
                  </a:lnTo>
                  <a:lnTo>
                    <a:pt x="82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2" name="Vapaamuotoinen: Muoto 21">
              <a:extLst>
                <a:ext uri="{FF2B5EF4-FFF2-40B4-BE49-F238E27FC236}">
                  <a16:creationId xmlns:a16="http://schemas.microsoft.com/office/drawing/2014/main" id="{079B1F9A-6965-7ABD-A20A-C4852B9C2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029366" y="999402"/>
              <a:ext cx="109237" cy="103370"/>
            </a:xfrm>
            <a:custGeom>
              <a:avLst/>
              <a:gdLst>
                <a:gd name="connsiteX0" fmla="*/ 54251 w 109237"/>
                <a:gd name="connsiteY0" fmla="*/ 103371 h 103370"/>
                <a:gd name="connsiteX1" fmla="*/ 93112 w 109237"/>
                <a:gd name="connsiteY1" fmla="*/ 87982 h 103370"/>
                <a:gd name="connsiteX2" fmla="*/ 109238 w 109237"/>
                <a:gd name="connsiteY2" fmla="*/ 52780 h 103370"/>
                <a:gd name="connsiteX3" fmla="*/ 92745 w 109237"/>
                <a:gd name="connsiteY3" fmla="*/ 15760 h 103370"/>
                <a:gd name="connsiteX4" fmla="*/ 54251 w 109237"/>
                <a:gd name="connsiteY4" fmla="*/ 0 h 103370"/>
                <a:gd name="connsiteX5" fmla="*/ 16130 w 109237"/>
                <a:gd name="connsiteY5" fmla="*/ 15760 h 103370"/>
                <a:gd name="connsiteX6" fmla="*/ 0 w 109237"/>
                <a:gd name="connsiteY6" fmla="*/ 52780 h 103370"/>
                <a:gd name="connsiteX7" fmla="*/ 16130 w 109237"/>
                <a:gd name="connsiteY7" fmla="*/ 87982 h 103370"/>
                <a:gd name="connsiteX8" fmla="*/ 54251 w 109237"/>
                <a:gd name="connsiteY8" fmla="*/ 103371 h 10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237" h="103370">
                  <a:moveTo>
                    <a:pt x="54251" y="103371"/>
                  </a:moveTo>
                  <a:cubicBezTo>
                    <a:pt x="69389" y="103371"/>
                    <a:pt x="82355" y="98241"/>
                    <a:pt x="93112" y="87982"/>
                  </a:cubicBezTo>
                  <a:cubicBezTo>
                    <a:pt x="103857" y="77708"/>
                    <a:pt x="109238" y="65987"/>
                    <a:pt x="109238" y="52780"/>
                  </a:cubicBezTo>
                  <a:cubicBezTo>
                    <a:pt x="109238" y="38618"/>
                    <a:pt x="103741" y="26275"/>
                    <a:pt x="92745" y="15760"/>
                  </a:cubicBezTo>
                  <a:cubicBezTo>
                    <a:pt x="81747" y="5259"/>
                    <a:pt x="68906" y="0"/>
                    <a:pt x="54251" y="0"/>
                  </a:cubicBezTo>
                  <a:cubicBezTo>
                    <a:pt x="39586" y="0"/>
                    <a:pt x="26872" y="5259"/>
                    <a:pt x="16130" y="15760"/>
                  </a:cubicBezTo>
                  <a:cubicBezTo>
                    <a:pt x="5374" y="26275"/>
                    <a:pt x="0" y="38618"/>
                    <a:pt x="0" y="52780"/>
                  </a:cubicBezTo>
                  <a:cubicBezTo>
                    <a:pt x="0" y="65987"/>
                    <a:pt x="5374" y="77708"/>
                    <a:pt x="16130" y="87982"/>
                  </a:cubicBezTo>
                  <a:cubicBezTo>
                    <a:pt x="26872" y="98241"/>
                    <a:pt x="39586" y="103371"/>
                    <a:pt x="54251" y="103371"/>
                  </a:cubicBez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BD5B49D8-7479-C7EB-3659-DDAF0BF83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756400" y="1138371"/>
              <a:ext cx="284612" cy="375376"/>
            </a:xfrm>
            <a:custGeom>
              <a:avLst/>
              <a:gdLst>
                <a:gd name="connsiteX0" fmla="*/ 255645 w 284612"/>
                <a:gd name="connsiteY0" fmla="*/ 185118 h 375376"/>
                <a:gd name="connsiteX1" fmla="*/ 179768 w 284612"/>
                <a:gd name="connsiteY1" fmla="*/ 148821 h 375376"/>
                <a:gd name="connsiteX2" fmla="*/ 146777 w 284612"/>
                <a:gd name="connsiteY2" fmla="*/ 141496 h 375376"/>
                <a:gd name="connsiteX3" fmla="*/ 107918 w 284612"/>
                <a:gd name="connsiteY3" fmla="*/ 127565 h 375376"/>
                <a:gd name="connsiteX4" fmla="*/ 94721 w 284612"/>
                <a:gd name="connsiteY4" fmla="*/ 103371 h 375376"/>
                <a:gd name="connsiteX5" fmla="*/ 108285 w 284612"/>
                <a:gd name="connsiteY5" fmla="*/ 77708 h 375376"/>
                <a:gd name="connsiteX6" fmla="*/ 143844 w 284612"/>
                <a:gd name="connsiteY6" fmla="*/ 67445 h 375376"/>
                <a:gd name="connsiteX7" fmla="*/ 186728 w 284612"/>
                <a:gd name="connsiteY7" fmla="*/ 80642 h 375376"/>
                <a:gd name="connsiteX8" fmla="*/ 208747 w 284612"/>
                <a:gd name="connsiteY8" fmla="*/ 112287 h 375376"/>
                <a:gd name="connsiteX9" fmla="*/ 279141 w 284612"/>
                <a:gd name="connsiteY9" fmla="*/ 85008 h 375376"/>
                <a:gd name="connsiteX10" fmla="*/ 235479 w 284612"/>
                <a:gd name="connsiteY10" fmla="*/ 25652 h 375376"/>
                <a:gd name="connsiteX11" fmla="*/ 146777 w 284612"/>
                <a:gd name="connsiteY11" fmla="*/ 0 h 375376"/>
                <a:gd name="connsiteX12" fmla="*/ 79699 w 284612"/>
                <a:gd name="connsiteY12" fmla="*/ 15022 h 375376"/>
                <a:gd name="connsiteX13" fmla="*/ 33132 w 284612"/>
                <a:gd name="connsiteY13" fmla="*/ 55343 h 375376"/>
                <a:gd name="connsiteX14" fmla="*/ 16278 w 284612"/>
                <a:gd name="connsiteY14" fmla="*/ 110700 h 375376"/>
                <a:gd name="connsiteX15" fmla="*/ 42300 w 284612"/>
                <a:gd name="connsiteY15" fmla="*/ 175946 h 375376"/>
                <a:gd name="connsiteX16" fmla="*/ 121848 w 284612"/>
                <a:gd name="connsiteY16" fmla="*/ 213347 h 375376"/>
                <a:gd name="connsiteX17" fmla="*/ 156302 w 284612"/>
                <a:gd name="connsiteY17" fmla="*/ 221411 h 375376"/>
                <a:gd name="connsiteX18" fmla="*/ 192962 w 284612"/>
                <a:gd name="connsiteY18" fmla="*/ 236065 h 375376"/>
                <a:gd name="connsiteX19" fmla="*/ 205435 w 284612"/>
                <a:gd name="connsiteY19" fmla="*/ 262466 h 375376"/>
                <a:gd name="connsiteX20" fmla="*/ 190766 w 284612"/>
                <a:gd name="connsiteY20" fmla="*/ 293251 h 375376"/>
                <a:gd name="connsiteX21" fmla="*/ 150434 w 284612"/>
                <a:gd name="connsiteY21" fmla="*/ 304983 h 375376"/>
                <a:gd name="connsiteX22" fmla="*/ 96182 w 284612"/>
                <a:gd name="connsiteY22" fmla="*/ 286660 h 375376"/>
                <a:gd name="connsiteX23" fmla="*/ 71243 w 284612"/>
                <a:gd name="connsiteY23" fmla="*/ 247509 h 375376"/>
                <a:gd name="connsiteX24" fmla="*/ 0 w 284612"/>
                <a:gd name="connsiteY24" fmla="*/ 272463 h 375376"/>
                <a:gd name="connsiteX25" fmla="*/ 48902 w 284612"/>
                <a:gd name="connsiteY25" fmla="*/ 346042 h 375376"/>
                <a:gd name="connsiteX26" fmla="*/ 148973 w 284612"/>
                <a:gd name="connsiteY26" fmla="*/ 375376 h 375376"/>
                <a:gd name="connsiteX27" fmla="*/ 219366 w 284612"/>
                <a:gd name="connsiteY27" fmla="*/ 359602 h 375376"/>
                <a:gd name="connsiteX28" fmla="*/ 267381 w 284612"/>
                <a:gd name="connsiteY28" fmla="*/ 316718 h 375376"/>
                <a:gd name="connsiteX29" fmla="*/ 284612 w 284612"/>
                <a:gd name="connsiteY29" fmla="*/ 256598 h 375376"/>
                <a:gd name="connsiteX30" fmla="*/ 255645 w 284612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2" h="375376">
                  <a:moveTo>
                    <a:pt x="255645" y="185118"/>
                  </a:moveTo>
                  <a:cubicBezTo>
                    <a:pt x="236333" y="168253"/>
                    <a:pt x="211047" y="156151"/>
                    <a:pt x="179768" y="148821"/>
                  </a:cubicBezTo>
                  <a:lnTo>
                    <a:pt x="146777" y="141496"/>
                  </a:lnTo>
                  <a:cubicBezTo>
                    <a:pt x="129657" y="137583"/>
                    <a:pt x="116719" y="132946"/>
                    <a:pt x="107918" y="127565"/>
                  </a:cubicBezTo>
                  <a:cubicBezTo>
                    <a:pt x="99116" y="122190"/>
                    <a:pt x="94721" y="114127"/>
                    <a:pt x="94721" y="103371"/>
                  </a:cubicBezTo>
                  <a:cubicBezTo>
                    <a:pt x="94721" y="93112"/>
                    <a:pt x="99232" y="84566"/>
                    <a:pt x="108285" y="77708"/>
                  </a:cubicBezTo>
                  <a:cubicBezTo>
                    <a:pt x="117328" y="70876"/>
                    <a:pt x="129189" y="67445"/>
                    <a:pt x="143844" y="67445"/>
                  </a:cubicBezTo>
                  <a:cubicBezTo>
                    <a:pt x="160453" y="67445"/>
                    <a:pt x="174751" y="71840"/>
                    <a:pt x="186728" y="80642"/>
                  </a:cubicBezTo>
                  <a:cubicBezTo>
                    <a:pt x="197091" y="88259"/>
                    <a:pt x="204417" y="98814"/>
                    <a:pt x="208747" y="112287"/>
                  </a:cubicBezTo>
                  <a:lnTo>
                    <a:pt x="279141" y="85008"/>
                  </a:lnTo>
                  <a:cubicBezTo>
                    <a:pt x="271646" y="61275"/>
                    <a:pt x="257157" y="41462"/>
                    <a:pt x="235479" y="25652"/>
                  </a:cubicBezTo>
                  <a:cubicBezTo>
                    <a:pt x="212023" y="8560"/>
                    <a:pt x="182447" y="0"/>
                    <a:pt x="146777" y="0"/>
                  </a:cubicBezTo>
                  <a:cubicBezTo>
                    <a:pt x="121848" y="0"/>
                    <a:pt x="99483" y="5018"/>
                    <a:pt x="79699" y="15022"/>
                  </a:cubicBezTo>
                  <a:cubicBezTo>
                    <a:pt x="59900" y="25054"/>
                    <a:pt x="44381" y="38492"/>
                    <a:pt x="33132" y="55343"/>
                  </a:cubicBezTo>
                  <a:cubicBezTo>
                    <a:pt x="21894" y="72208"/>
                    <a:pt x="16278" y="90671"/>
                    <a:pt x="16278" y="110700"/>
                  </a:cubicBezTo>
                  <a:cubicBezTo>
                    <a:pt x="16278" y="137583"/>
                    <a:pt x="24954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39" y="225320"/>
                    <a:pt x="184646" y="230212"/>
                    <a:pt x="192962" y="236065"/>
                  </a:cubicBezTo>
                  <a:cubicBezTo>
                    <a:pt x="201267" y="241933"/>
                    <a:pt x="205435" y="250734"/>
                    <a:pt x="205435" y="262466"/>
                  </a:cubicBezTo>
                  <a:cubicBezTo>
                    <a:pt x="205435" y="275180"/>
                    <a:pt x="200533" y="285440"/>
                    <a:pt x="190766" y="293251"/>
                  </a:cubicBezTo>
                  <a:cubicBezTo>
                    <a:pt x="180975" y="301074"/>
                    <a:pt x="167552" y="304983"/>
                    <a:pt x="150434" y="304983"/>
                  </a:cubicBezTo>
                  <a:cubicBezTo>
                    <a:pt x="128921" y="304983"/>
                    <a:pt x="110851" y="298888"/>
                    <a:pt x="96182" y="286660"/>
                  </a:cubicBezTo>
                  <a:cubicBezTo>
                    <a:pt x="83421" y="276030"/>
                    <a:pt x="75102" y="262974"/>
                    <a:pt x="71243" y="247509"/>
                  </a:cubicBezTo>
                  <a:lnTo>
                    <a:pt x="0" y="272463"/>
                  </a:lnTo>
                  <a:cubicBezTo>
                    <a:pt x="7110" y="303039"/>
                    <a:pt x="23341" y="327625"/>
                    <a:pt x="48902" y="346042"/>
                  </a:cubicBezTo>
                  <a:cubicBezTo>
                    <a:pt x="76030" y="365585"/>
                    <a:pt x="109390" y="375376"/>
                    <a:pt x="148973" y="375376"/>
                  </a:cubicBezTo>
                  <a:cubicBezTo>
                    <a:pt x="175363" y="375376"/>
                    <a:pt x="198830" y="370106"/>
                    <a:pt x="219366" y="359602"/>
                  </a:cubicBezTo>
                  <a:cubicBezTo>
                    <a:pt x="239885" y="349102"/>
                    <a:pt x="255887" y="334800"/>
                    <a:pt x="267381" y="316718"/>
                  </a:cubicBezTo>
                  <a:cubicBezTo>
                    <a:pt x="278861" y="298647"/>
                    <a:pt x="284612" y="278597"/>
                    <a:pt x="284612" y="256598"/>
                  </a:cubicBezTo>
                  <a:cubicBezTo>
                    <a:pt x="284612" y="225806"/>
                    <a:pt x="274950" y="201979"/>
                    <a:pt x="255645" y="185118"/>
                  </a:cubicBez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B51CA7B1-97EE-10FB-F881-D601B0BC9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399694" y="1138371"/>
              <a:ext cx="284612" cy="375376"/>
            </a:xfrm>
            <a:custGeom>
              <a:avLst/>
              <a:gdLst>
                <a:gd name="connsiteX0" fmla="*/ 255645 w 284612"/>
                <a:gd name="connsiteY0" fmla="*/ 185118 h 375376"/>
                <a:gd name="connsiteX1" fmla="*/ 179768 w 284612"/>
                <a:gd name="connsiteY1" fmla="*/ 148821 h 375376"/>
                <a:gd name="connsiteX2" fmla="*/ 146777 w 284612"/>
                <a:gd name="connsiteY2" fmla="*/ 141496 h 375376"/>
                <a:gd name="connsiteX3" fmla="*/ 107918 w 284612"/>
                <a:gd name="connsiteY3" fmla="*/ 127565 h 375376"/>
                <a:gd name="connsiteX4" fmla="*/ 94721 w 284612"/>
                <a:gd name="connsiteY4" fmla="*/ 103371 h 375376"/>
                <a:gd name="connsiteX5" fmla="*/ 108285 w 284612"/>
                <a:gd name="connsiteY5" fmla="*/ 77708 h 375376"/>
                <a:gd name="connsiteX6" fmla="*/ 143844 w 284612"/>
                <a:gd name="connsiteY6" fmla="*/ 67445 h 375376"/>
                <a:gd name="connsiteX7" fmla="*/ 186728 w 284612"/>
                <a:gd name="connsiteY7" fmla="*/ 80642 h 375376"/>
                <a:gd name="connsiteX8" fmla="*/ 208747 w 284612"/>
                <a:gd name="connsiteY8" fmla="*/ 112287 h 375376"/>
                <a:gd name="connsiteX9" fmla="*/ 279141 w 284612"/>
                <a:gd name="connsiteY9" fmla="*/ 85008 h 375376"/>
                <a:gd name="connsiteX10" fmla="*/ 235479 w 284612"/>
                <a:gd name="connsiteY10" fmla="*/ 25652 h 375376"/>
                <a:gd name="connsiteX11" fmla="*/ 146777 w 284612"/>
                <a:gd name="connsiteY11" fmla="*/ 0 h 375376"/>
                <a:gd name="connsiteX12" fmla="*/ 79699 w 284612"/>
                <a:gd name="connsiteY12" fmla="*/ 15022 h 375376"/>
                <a:gd name="connsiteX13" fmla="*/ 33132 w 284612"/>
                <a:gd name="connsiteY13" fmla="*/ 55343 h 375376"/>
                <a:gd name="connsiteX14" fmla="*/ 16278 w 284612"/>
                <a:gd name="connsiteY14" fmla="*/ 110700 h 375376"/>
                <a:gd name="connsiteX15" fmla="*/ 42300 w 284612"/>
                <a:gd name="connsiteY15" fmla="*/ 175946 h 375376"/>
                <a:gd name="connsiteX16" fmla="*/ 121848 w 284612"/>
                <a:gd name="connsiteY16" fmla="*/ 213347 h 375376"/>
                <a:gd name="connsiteX17" fmla="*/ 156302 w 284612"/>
                <a:gd name="connsiteY17" fmla="*/ 221411 h 375376"/>
                <a:gd name="connsiteX18" fmla="*/ 192962 w 284612"/>
                <a:gd name="connsiteY18" fmla="*/ 236065 h 375376"/>
                <a:gd name="connsiteX19" fmla="*/ 205435 w 284612"/>
                <a:gd name="connsiteY19" fmla="*/ 262466 h 375376"/>
                <a:gd name="connsiteX20" fmla="*/ 190766 w 284612"/>
                <a:gd name="connsiteY20" fmla="*/ 293251 h 375376"/>
                <a:gd name="connsiteX21" fmla="*/ 150434 w 284612"/>
                <a:gd name="connsiteY21" fmla="*/ 304983 h 375376"/>
                <a:gd name="connsiteX22" fmla="*/ 96182 w 284612"/>
                <a:gd name="connsiteY22" fmla="*/ 286660 h 375376"/>
                <a:gd name="connsiteX23" fmla="*/ 71228 w 284612"/>
                <a:gd name="connsiteY23" fmla="*/ 247509 h 375376"/>
                <a:gd name="connsiteX24" fmla="*/ 0 w 284612"/>
                <a:gd name="connsiteY24" fmla="*/ 272463 h 375376"/>
                <a:gd name="connsiteX25" fmla="*/ 48902 w 284612"/>
                <a:gd name="connsiteY25" fmla="*/ 346042 h 375376"/>
                <a:gd name="connsiteX26" fmla="*/ 148973 w 284612"/>
                <a:gd name="connsiteY26" fmla="*/ 375376 h 375376"/>
                <a:gd name="connsiteX27" fmla="*/ 219352 w 284612"/>
                <a:gd name="connsiteY27" fmla="*/ 359602 h 375376"/>
                <a:gd name="connsiteX28" fmla="*/ 267381 w 284612"/>
                <a:gd name="connsiteY28" fmla="*/ 316718 h 375376"/>
                <a:gd name="connsiteX29" fmla="*/ 284612 w 284612"/>
                <a:gd name="connsiteY29" fmla="*/ 256598 h 375376"/>
                <a:gd name="connsiteX30" fmla="*/ 255645 w 284612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2" h="375376">
                  <a:moveTo>
                    <a:pt x="255645" y="185118"/>
                  </a:moveTo>
                  <a:cubicBezTo>
                    <a:pt x="236333" y="168253"/>
                    <a:pt x="211033" y="156151"/>
                    <a:pt x="179768" y="148821"/>
                  </a:cubicBezTo>
                  <a:lnTo>
                    <a:pt x="146777" y="141496"/>
                  </a:lnTo>
                  <a:cubicBezTo>
                    <a:pt x="129657" y="137583"/>
                    <a:pt x="116715" y="132946"/>
                    <a:pt x="107918" y="127565"/>
                  </a:cubicBezTo>
                  <a:cubicBezTo>
                    <a:pt x="99116" y="122190"/>
                    <a:pt x="94721" y="114127"/>
                    <a:pt x="94721" y="103371"/>
                  </a:cubicBezTo>
                  <a:cubicBezTo>
                    <a:pt x="94721" y="93112"/>
                    <a:pt x="99230" y="84566"/>
                    <a:pt x="108285" y="77708"/>
                  </a:cubicBezTo>
                  <a:cubicBezTo>
                    <a:pt x="117328" y="70876"/>
                    <a:pt x="129175" y="67445"/>
                    <a:pt x="143844" y="67445"/>
                  </a:cubicBezTo>
                  <a:cubicBezTo>
                    <a:pt x="160452" y="67445"/>
                    <a:pt x="174751" y="71840"/>
                    <a:pt x="186728" y="80642"/>
                  </a:cubicBezTo>
                  <a:cubicBezTo>
                    <a:pt x="197091" y="88259"/>
                    <a:pt x="204417" y="98814"/>
                    <a:pt x="208747" y="112287"/>
                  </a:cubicBezTo>
                  <a:lnTo>
                    <a:pt x="279141" y="85008"/>
                  </a:lnTo>
                  <a:cubicBezTo>
                    <a:pt x="271636" y="61275"/>
                    <a:pt x="257157" y="41462"/>
                    <a:pt x="235479" y="25652"/>
                  </a:cubicBezTo>
                  <a:cubicBezTo>
                    <a:pt x="212023" y="8560"/>
                    <a:pt x="182447" y="0"/>
                    <a:pt x="146777" y="0"/>
                  </a:cubicBezTo>
                  <a:cubicBezTo>
                    <a:pt x="121848" y="0"/>
                    <a:pt x="99483" y="5018"/>
                    <a:pt x="79699" y="15022"/>
                  </a:cubicBezTo>
                  <a:cubicBezTo>
                    <a:pt x="59900" y="25054"/>
                    <a:pt x="44370" y="38492"/>
                    <a:pt x="33132" y="55343"/>
                  </a:cubicBezTo>
                  <a:cubicBezTo>
                    <a:pt x="21893" y="72208"/>
                    <a:pt x="16278" y="90671"/>
                    <a:pt x="16278" y="110700"/>
                  </a:cubicBezTo>
                  <a:cubicBezTo>
                    <a:pt x="16278" y="137583"/>
                    <a:pt x="24952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39" y="225320"/>
                    <a:pt x="184646" y="230212"/>
                    <a:pt x="192962" y="236065"/>
                  </a:cubicBezTo>
                  <a:cubicBezTo>
                    <a:pt x="201267" y="241933"/>
                    <a:pt x="205435" y="250734"/>
                    <a:pt x="205435" y="262466"/>
                  </a:cubicBezTo>
                  <a:cubicBezTo>
                    <a:pt x="205435" y="275180"/>
                    <a:pt x="200532" y="285440"/>
                    <a:pt x="190766" y="293251"/>
                  </a:cubicBezTo>
                  <a:cubicBezTo>
                    <a:pt x="180975" y="301074"/>
                    <a:pt x="167540" y="304983"/>
                    <a:pt x="150434" y="304983"/>
                  </a:cubicBezTo>
                  <a:cubicBezTo>
                    <a:pt x="128921" y="304983"/>
                    <a:pt x="110851" y="298888"/>
                    <a:pt x="96182" y="286660"/>
                  </a:cubicBezTo>
                  <a:cubicBezTo>
                    <a:pt x="83421" y="276030"/>
                    <a:pt x="75102" y="262974"/>
                    <a:pt x="71228" y="247509"/>
                  </a:cubicBezTo>
                  <a:lnTo>
                    <a:pt x="0" y="272463"/>
                  </a:lnTo>
                  <a:cubicBezTo>
                    <a:pt x="7110" y="303039"/>
                    <a:pt x="23341" y="327625"/>
                    <a:pt x="48902" y="346042"/>
                  </a:cubicBezTo>
                  <a:cubicBezTo>
                    <a:pt x="76027" y="365585"/>
                    <a:pt x="109390" y="375376"/>
                    <a:pt x="148973" y="375376"/>
                  </a:cubicBezTo>
                  <a:cubicBezTo>
                    <a:pt x="175363" y="375376"/>
                    <a:pt x="198830" y="370106"/>
                    <a:pt x="219352" y="359602"/>
                  </a:cubicBezTo>
                  <a:cubicBezTo>
                    <a:pt x="239885" y="349102"/>
                    <a:pt x="255887" y="334800"/>
                    <a:pt x="267381" y="316718"/>
                  </a:cubicBezTo>
                  <a:cubicBezTo>
                    <a:pt x="278859" y="298647"/>
                    <a:pt x="284612" y="278597"/>
                    <a:pt x="284612" y="256598"/>
                  </a:cubicBezTo>
                  <a:cubicBezTo>
                    <a:pt x="284612" y="225806"/>
                    <a:pt x="274950" y="201979"/>
                    <a:pt x="255645" y="185118"/>
                  </a:cubicBez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3F3995C-4EC0-B7D9-09C9-32A019FB6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014397" y="1138699"/>
              <a:ext cx="353176" cy="374638"/>
            </a:xfrm>
            <a:custGeom>
              <a:avLst/>
              <a:gdLst>
                <a:gd name="connsiteX0" fmla="*/ 317926 w 353176"/>
                <a:gd name="connsiteY0" fmla="*/ 264626 h 374638"/>
                <a:gd name="connsiteX1" fmla="*/ 312314 w 353176"/>
                <a:gd name="connsiteY1" fmla="*/ 262099 h 374638"/>
                <a:gd name="connsiteX2" fmla="*/ 310294 w 353176"/>
                <a:gd name="connsiteY2" fmla="*/ 261073 h 374638"/>
                <a:gd name="connsiteX3" fmla="*/ 278217 w 353176"/>
                <a:gd name="connsiteY3" fmla="*/ 246112 h 374638"/>
                <a:gd name="connsiteX4" fmla="*/ 244868 w 353176"/>
                <a:gd name="connsiteY4" fmla="*/ 285922 h 374638"/>
                <a:gd name="connsiteX5" fmla="*/ 184748 w 353176"/>
                <a:gd name="connsiteY5" fmla="*/ 303525 h 374638"/>
                <a:gd name="connsiteX6" fmla="*/ 128671 w 353176"/>
                <a:gd name="connsiteY6" fmla="*/ 289227 h 374638"/>
                <a:gd name="connsiteX7" fmla="*/ 90163 w 353176"/>
                <a:gd name="connsiteY7" fmla="*/ 248539 h 374638"/>
                <a:gd name="connsiteX8" fmla="*/ 78166 w 353176"/>
                <a:gd name="connsiteY8" fmla="*/ 211875 h 374638"/>
                <a:gd name="connsiteX9" fmla="*/ 351173 w 353176"/>
                <a:gd name="connsiteY9" fmla="*/ 211875 h 374638"/>
                <a:gd name="connsiteX10" fmla="*/ 339081 w 353176"/>
                <a:gd name="connsiteY10" fmla="*/ 104465 h 374638"/>
                <a:gd name="connsiteX11" fmla="*/ 277493 w 353176"/>
                <a:gd name="connsiteY11" fmla="*/ 27862 h 374638"/>
                <a:gd name="connsiteX12" fmla="*/ 178146 w 353176"/>
                <a:gd name="connsiteY12" fmla="*/ 0 h 374638"/>
                <a:gd name="connsiteX13" fmla="*/ 86877 w 353176"/>
                <a:gd name="connsiteY13" fmla="*/ 24932 h 374638"/>
                <a:gd name="connsiteX14" fmla="*/ 23089 w 353176"/>
                <a:gd name="connsiteY14" fmla="*/ 92744 h 374638"/>
                <a:gd name="connsiteX15" fmla="*/ 0 w 353176"/>
                <a:gd name="connsiteY15" fmla="*/ 186947 h 374638"/>
                <a:gd name="connsiteX16" fmla="*/ 23456 w 353176"/>
                <a:gd name="connsiteY16" fmla="*/ 281898 h 374638"/>
                <a:gd name="connsiteX17" fmla="*/ 89074 w 353176"/>
                <a:gd name="connsiteY17" fmla="*/ 349710 h 374638"/>
                <a:gd name="connsiteX18" fmla="*/ 183291 w 353176"/>
                <a:gd name="connsiteY18" fmla="*/ 374638 h 374638"/>
                <a:gd name="connsiteX19" fmla="*/ 283361 w 353176"/>
                <a:gd name="connsiteY19" fmla="*/ 349343 h 374638"/>
                <a:gd name="connsiteX20" fmla="*/ 347059 w 353176"/>
                <a:gd name="connsiteY20" fmla="*/ 278204 h 374638"/>
                <a:gd name="connsiteX21" fmla="*/ 317926 w 353176"/>
                <a:gd name="connsiteY21" fmla="*/ 264626 h 374638"/>
                <a:gd name="connsiteX22" fmla="*/ 88335 w 353176"/>
                <a:gd name="connsiteY22" fmla="*/ 124998 h 374638"/>
                <a:gd name="connsiteX23" fmla="*/ 123537 w 353176"/>
                <a:gd name="connsiteY23" fmla="*/ 83576 h 374638"/>
                <a:gd name="connsiteX24" fmla="*/ 177423 w 353176"/>
                <a:gd name="connsiteY24" fmla="*/ 68921 h 374638"/>
                <a:gd name="connsiteX25" fmla="*/ 230570 w 353176"/>
                <a:gd name="connsiteY25" fmla="*/ 82114 h 374638"/>
                <a:gd name="connsiteX26" fmla="*/ 265034 w 353176"/>
                <a:gd name="connsiteY26" fmla="*/ 119869 h 374638"/>
                <a:gd name="connsiteX27" fmla="*/ 273810 w 353176"/>
                <a:gd name="connsiteY27" fmla="*/ 145168 h 374638"/>
                <a:gd name="connsiteX28" fmla="*/ 81276 w 353176"/>
                <a:gd name="connsiteY28" fmla="*/ 145168 h 374638"/>
                <a:gd name="connsiteX29" fmla="*/ 88335 w 353176"/>
                <a:gd name="connsiteY29" fmla="*/ 124998 h 37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53176" h="374638">
                  <a:moveTo>
                    <a:pt x="317926" y="264626"/>
                  </a:moveTo>
                  <a:cubicBezTo>
                    <a:pt x="316086" y="263852"/>
                    <a:pt x="314218" y="263013"/>
                    <a:pt x="312314" y="262099"/>
                  </a:cubicBezTo>
                  <a:cubicBezTo>
                    <a:pt x="311615" y="261757"/>
                    <a:pt x="310978" y="261415"/>
                    <a:pt x="310294" y="261073"/>
                  </a:cubicBezTo>
                  <a:lnTo>
                    <a:pt x="278217" y="246112"/>
                  </a:lnTo>
                  <a:cubicBezTo>
                    <a:pt x="271117" y="262265"/>
                    <a:pt x="260020" y="275537"/>
                    <a:pt x="244868" y="285922"/>
                  </a:cubicBezTo>
                  <a:cubicBezTo>
                    <a:pt x="227748" y="297657"/>
                    <a:pt x="207722" y="303525"/>
                    <a:pt x="184748" y="303525"/>
                  </a:cubicBezTo>
                  <a:cubicBezTo>
                    <a:pt x="163733" y="303525"/>
                    <a:pt x="145025" y="298763"/>
                    <a:pt x="128671" y="289227"/>
                  </a:cubicBezTo>
                  <a:cubicBezTo>
                    <a:pt x="112274" y="279702"/>
                    <a:pt x="99448" y="266127"/>
                    <a:pt x="90163" y="248539"/>
                  </a:cubicBezTo>
                  <a:cubicBezTo>
                    <a:pt x="84336" y="237477"/>
                    <a:pt x="80337" y="225259"/>
                    <a:pt x="78166" y="211875"/>
                  </a:cubicBezTo>
                  <a:lnTo>
                    <a:pt x="351173" y="211875"/>
                  </a:lnTo>
                  <a:cubicBezTo>
                    <a:pt x="356051" y="172785"/>
                    <a:pt x="352022" y="136989"/>
                    <a:pt x="339081" y="104465"/>
                  </a:cubicBezTo>
                  <a:cubicBezTo>
                    <a:pt x="326119" y="71981"/>
                    <a:pt x="305596" y="46444"/>
                    <a:pt x="277493" y="27862"/>
                  </a:cubicBezTo>
                  <a:cubicBezTo>
                    <a:pt x="249375" y="9298"/>
                    <a:pt x="216268" y="0"/>
                    <a:pt x="178146" y="0"/>
                  </a:cubicBezTo>
                  <a:cubicBezTo>
                    <a:pt x="144430" y="0"/>
                    <a:pt x="114002" y="8319"/>
                    <a:pt x="86877" y="24932"/>
                  </a:cubicBezTo>
                  <a:cubicBezTo>
                    <a:pt x="59738" y="41552"/>
                    <a:pt x="38478" y="64159"/>
                    <a:pt x="23089" y="92744"/>
                  </a:cubicBezTo>
                  <a:cubicBezTo>
                    <a:pt x="7696" y="121341"/>
                    <a:pt x="0" y="152749"/>
                    <a:pt x="0" y="186947"/>
                  </a:cubicBezTo>
                  <a:cubicBezTo>
                    <a:pt x="0" y="221666"/>
                    <a:pt x="7811" y="253301"/>
                    <a:pt x="23456" y="281898"/>
                  </a:cubicBezTo>
                  <a:cubicBezTo>
                    <a:pt x="39090" y="310483"/>
                    <a:pt x="60959" y="333101"/>
                    <a:pt x="89074" y="349710"/>
                  </a:cubicBezTo>
                  <a:cubicBezTo>
                    <a:pt x="117166" y="366323"/>
                    <a:pt x="148570" y="374638"/>
                    <a:pt x="183291" y="374638"/>
                  </a:cubicBezTo>
                  <a:cubicBezTo>
                    <a:pt x="220916" y="374638"/>
                    <a:pt x="254264" y="366208"/>
                    <a:pt x="283361" y="349343"/>
                  </a:cubicBezTo>
                  <a:cubicBezTo>
                    <a:pt x="310827" y="333417"/>
                    <a:pt x="332008" y="309634"/>
                    <a:pt x="347059" y="278204"/>
                  </a:cubicBezTo>
                  <a:lnTo>
                    <a:pt x="317926" y="264626"/>
                  </a:lnTo>
                  <a:close/>
                  <a:moveTo>
                    <a:pt x="88335" y="124998"/>
                  </a:moveTo>
                  <a:cubicBezTo>
                    <a:pt x="96402" y="107169"/>
                    <a:pt x="108134" y="93367"/>
                    <a:pt x="123537" y="83576"/>
                  </a:cubicBezTo>
                  <a:cubicBezTo>
                    <a:pt x="138931" y="73810"/>
                    <a:pt x="156886" y="68921"/>
                    <a:pt x="177423" y="68921"/>
                  </a:cubicBezTo>
                  <a:cubicBezTo>
                    <a:pt x="197945" y="68921"/>
                    <a:pt x="215659" y="73313"/>
                    <a:pt x="230570" y="82114"/>
                  </a:cubicBezTo>
                  <a:cubicBezTo>
                    <a:pt x="245477" y="90916"/>
                    <a:pt x="256956" y="103500"/>
                    <a:pt x="265034" y="119869"/>
                  </a:cubicBezTo>
                  <a:cubicBezTo>
                    <a:pt x="268883" y="127705"/>
                    <a:pt x="271791" y="136150"/>
                    <a:pt x="273810" y="145168"/>
                  </a:cubicBezTo>
                  <a:lnTo>
                    <a:pt x="81276" y="145168"/>
                  </a:lnTo>
                  <a:cubicBezTo>
                    <a:pt x="83130" y="138094"/>
                    <a:pt x="85467" y="131363"/>
                    <a:pt x="88335" y="124998"/>
                  </a:cubicBez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4076F9A0-6A4F-E4E9-2402-A9CCC2AE9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464394" y="1138371"/>
              <a:ext cx="284616" cy="375376"/>
            </a:xfrm>
            <a:custGeom>
              <a:avLst/>
              <a:gdLst>
                <a:gd name="connsiteX0" fmla="*/ 255649 w 284616"/>
                <a:gd name="connsiteY0" fmla="*/ 185118 h 375376"/>
                <a:gd name="connsiteX1" fmla="*/ 179768 w 284616"/>
                <a:gd name="connsiteY1" fmla="*/ 148821 h 375376"/>
                <a:gd name="connsiteX2" fmla="*/ 146777 w 284616"/>
                <a:gd name="connsiteY2" fmla="*/ 141496 h 375376"/>
                <a:gd name="connsiteX3" fmla="*/ 107918 w 284616"/>
                <a:gd name="connsiteY3" fmla="*/ 127565 h 375376"/>
                <a:gd name="connsiteX4" fmla="*/ 94724 w 284616"/>
                <a:gd name="connsiteY4" fmla="*/ 103371 h 375376"/>
                <a:gd name="connsiteX5" fmla="*/ 108289 w 284616"/>
                <a:gd name="connsiteY5" fmla="*/ 77708 h 375376"/>
                <a:gd name="connsiteX6" fmla="*/ 143844 w 284616"/>
                <a:gd name="connsiteY6" fmla="*/ 67445 h 375376"/>
                <a:gd name="connsiteX7" fmla="*/ 186730 w 284616"/>
                <a:gd name="connsiteY7" fmla="*/ 80642 h 375376"/>
                <a:gd name="connsiteX8" fmla="*/ 208751 w 284616"/>
                <a:gd name="connsiteY8" fmla="*/ 112287 h 375376"/>
                <a:gd name="connsiteX9" fmla="*/ 279141 w 284616"/>
                <a:gd name="connsiteY9" fmla="*/ 85008 h 375376"/>
                <a:gd name="connsiteX10" fmla="*/ 235483 w 284616"/>
                <a:gd name="connsiteY10" fmla="*/ 25652 h 375376"/>
                <a:gd name="connsiteX11" fmla="*/ 146777 w 284616"/>
                <a:gd name="connsiteY11" fmla="*/ 0 h 375376"/>
                <a:gd name="connsiteX12" fmla="*/ 79687 w 284616"/>
                <a:gd name="connsiteY12" fmla="*/ 15022 h 375376"/>
                <a:gd name="connsiteX13" fmla="*/ 33132 w 284616"/>
                <a:gd name="connsiteY13" fmla="*/ 55343 h 375376"/>
                <a:gd name="connsiteX14" fmla="*/ 16281 w 284616"/>
                <a:gd name="connsiteY14" fmla="*/ 110700 h 375376"/>
                <a:gd name="connsiteX15" fmla="*/ 42300 w 284616"/>
                <a:gd name="connsiteY15" fmla="*/ 175946 h 375376"/>
                <a:gd name="connsiteX16" fmla="*/ 121848 w 284616"/>
                <a:gd name="connsiteY16" fmla="*/ 213347 h 375376"/>
                <a:gd name="connsiteX17" fmla="*/ 156302 w 284616"/>
                <a:gd name="connsiteY17" fmla="*/ 221411 h 375376"/>
                <a:gd name="connsiteX18" fmla="*/ 192965 w 284616"/>
                <a:gd name="connsiteY18" fmla="*/ 236065 h 375376"/>
                <a:gd name="connsiteX19" fmla="*/ 205435 w 284616"/>
                <a:gd name="connsiteY19" fmla="*/ 262466 h 375376"/>
                <a:gd name="connsiteX20" fmla="*/ 190770 w 284616"/>
                <a:gd name="connsiteY20" fmla="*/ 293251 h 375376"/>
                <a:gd name="connsiteX21" fmla="*/ 150434 w 284616"/>
                <a:gd name="connsiteY21" fmla="*/ 304983 h 375376"/>
                <a:gd name="connsiteX22" fmla="*/ 96186 w 284616"/>
                <a:gd name="connsiteY22" fmla="*/ 286660 h 375376"/>
                <a:gd name="connsiteX23" fmla="*/ 71232 w 284616"/>
                <a:gd name="connsiteY23" fmla="*/ 247509 h 375376"/>
                <a:gd name="connsiteX24" fmla="*/ 0 w 284616"/>
                <a:gd name="connsiteY24" fmla="*/ 272463 h 375376"/>
                <a:gd name="connsiteX25" fmla="*/ 48906 w 284616"/>
                <a:gd name="connsiteY25" fmla="*/ 346042 h 375376"/>
                <a:gd name="connsiteX26" fmla="*/ 148976 w 284616"/>
                <a:gd name="connsiteY26" fmla="*/ 375376 h 375376"/>
                <a:gd name="connsiteX27" fmla="*/ 219356 w 284616"/>
                <a:gd name="connsiteY27" fmla="*/ 359602 h 375376"/>
                <a:gd name="connsiteX28" fmla="*/ 267384 w 284616"/>
                <a:gd name="connsiteY28" fmla="*/ 316718 h 375376"/>
                <a:gd name="connsiteX29" fmla="*/ 284616 w 284616"/>
                <a:gd name="connsiteY29" fmla="*/ 256598 h 375376"/>
                <a:gd name="connsiteX30" fmla="*/ 255649 w 284616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6" h="375376">
                  <a:moveTo>
                    <a:pt x="255649" y="185118"/>
                  </a:moveTo>
                  <a:cubicBezTo>
                    <a:pt x="236333" y="168253"/>
                    <a:pt x="211037" y="156151"/>
                    <a:pt x="179768" y="148821"/>
                  </a:cubicBezTo>
                  <a:lnTo>
                    <a:pt x="146777" y="141496"/>
                  </a:lnTo>
                  <a:cubicBezTo>
                    <a:pt x="129660" y="137583"/>
                    <a:pt x="116719" y="132946"/>
                    <a:pt x="107918" y="127565"/>
                  </a:cubicBezTo>
                  <a:cubicBezTo>
                    <a:pt x="99119" y="122190"/>
                    <a:pt x="94724" y="114127"/>
                    <a:pt x="94724" y="103371"/>
                  </a:cubicBezTo>
                  <a:cubicBezTo>
                    <a:pt x="94724" y="93112"/>
                    <a:pt x="99232" y="84566"/>
                    <a:pt x="108289" y="77708"/>
                  </a:cubicBezTo>
                  <a:cubicBezTo>
                    <a:pt x="117328" y="70876"/>
                    <a:pt x="129177" y="67445"/>
                    <a:pt x="143844" y="67445"/>
                  </a:cubicBezTo>
                  <a:cubicBezTo>
                    <a:pt x="160456" y="67445"/>
                    <a:pt x="174754" y="71840"/>
                    <a:pt x="186730" y="80642"/>
                  </a:cubicBezTo>
                  <a:cubicBezTo>
                    <a:pt x="197091" y="88259"/>
                    <a:pt x="204420" y="98814"/>
                    <a:pt x="208751" y="112287"/>
                  </a:cubicBezTo>
                  <a:lnTo>
                    <a:pt x="279141" y="85008"/>
                  </a:lnTo>
                  <a:cubicBezTo>
                    <a:pt x="271636" y="61275"/>
                    <a:pt x="257161" y="41462"/>
                    <a:pt x="235483" y="25652"/>
                  </a:cubicBezTo>
                  <a:cubicBezTo>
                    <a:pt x="212027" y="8560"/>
                    <a:pt x="182451" y="0"/>
                    <a:pt x="146777" y="0"/>
                  </a:cubicBezTo>
                  <a:cubicBezTo>
                    <a:pt x="121848" y="0"/>
                    <a:pt x="99486" y="5018"/>
                    <a:pt x="79687" y="15022"/>
                  </a:cubicBezTo>
                  <a:cubicBezTo>
                    <a:pt x="59904" y="25054"/>
                    <a:pt x="44370" y="38492"/>
                    <a:pt x="33132" y="55343"/>
                  </a:cubicBezTo>
                  <a:cubicBezTo>
                    <a:pt x="21894" y="72208"/>
                    <a:pt x="16281" y="90671"/>
                    <a:pt x="16281" y="110700"/>
                  </a:cubicBezTo>
                  <a:cubicBezTo>
                    <a:pt x="16281" y="137583"/>
                    <a:pt x="24954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44" y="225320"/>
                    <a:pt x="184646" y="230212"/>
                    <a:pt x="192965" y="236065"/>
                  </a:cubicBezTo>
                  <a:cubicBezTo>
                    <a:pt x="201270" y="241933"/>
                    <a:pt x="205435" y="250734"/>
                    <a:pt x="205435" y="262466"/>
                  </a:cubicBezTo>
                  <a:cubicBezTo>
                    <a:pt x="205435" y="275180"/>
                    <a:pt x="200533" y="285440"/>
                    <a:pt x="190770" y="293251"/>
                  </a:cubicBezTo>
                  <a:cubicBezTo>
                    <a:pt x="180979" y="301074"/>
                    <a:pt x="167540" y="304983"/>
                    <a:pt x="150434" y="304983"/>
                  </a:cubicBezTo>
                  <a:cubicBezTo>
                    <a:pt x="128921" y="304983"/>
                    <a:pt x="110851" y="298888"/>
                    <a:pt x="96186" y="286660"/>
                  </a:cubicBezTo>
                  <a:cubicBezTo>
                    <a:pt x="83421" y="276030"/>
                    <a:pt x="75105" y="262974"/>
                    <a:pt x="71232" y="247509"/>
                  </a:cubicBezTo>
                  <a:lnTo>
                    <a:pt x="0" y="272463"/>
                  </a:lnTo>
                  <a:cubicBezTo>
                    <a:pt x="7112" y="303039"/>
                    <a:pt x="23341" y="327625"/>
                    <a:pt x="48906" y="346042"/>
                  </a:cubicBezTo>
                  <a:cubicBezTo>
                    <a:pt x="76030" y="365585"/>
                    <a:pt x="109393" y="375376"/>
                    <a:pt x="148976" y="375376"/>
                  </a:cubicBezTo>
                  <a:cubicBezTo>
                    <a:pt x="175363" y="375376"/>
                    <a:pt x="198833" y="370106"/>
                    <a:pt x="219356" y="359602"/>
                  </a:cubicBezTo>
                  <a:cubicBezTo>
                    <a:pt x="239889" y="349102"/>
                    <a:pt x="255890" y="334800"/>
                    <a:pt x="267384" y="316718"/>
                  </a:cubicBezTo>
                  <a:cubicBezTo>
                    <a:pt x="278864" y="298647"/>
                    <a:pt x="284616" y="278597"/>
                    <a:pt x="284616" y="256598"/>
                  </a:cubicBezTo>
                  <a:cubicBezTo>
                    <a:pt x="284616" y="225806"/>
                    <a:pt x="274950" y="201979"/>
                    <a:pt x="255649" y="185118"/>
                  </a:cubicBez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4FD7E0C9-1EBB-A684-4797-7C0AAF2952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736752" y="999316"/>
              <a:ext cx="322584" cy="503027"/>
            </a:xfrm>
            <a:custGeom>
              <a:avLst/>
              <a:gdLst>
                <a:gd name="connsiteX0" fmla="*/ 165583 w 322584"/>
                <a:gd name="connsiteY0" fmla="*/ 310926 h 503027"/>
                <a:gd name="connsiteX1" fmla="*/ 312325 w 322584"/>
                <a:gd name="connsiteY1" fmla="*/ 149646 h 503027"/>
                <a:gd name="connsiteX2" fmla="*/ 212611 w 322584"/>
                <a:gd name="connsiteY2" fmla="*/ 149646 h 503027"/>
                <a:gd name="connsiteX3" fmla="*/ 85045 w 322584"/>
                <a:gd name="connsiteY3" fmla="*/ 291876 h 503027"/>
                <a:gd name="connsiteX4" fmla="*/ 82112 w 322584"/>
                <a:gd name="connsiteY4" fmla="*/ 291876 h 503027"/>
                <a:gd name="connsiteX5" fmla="*/ 82112 w 322584"/>
                <a:gd name="connsiteY5" fmla="*/ 0 h 503027"/>
                <a:gd name="connsiteX6" fmla="*/ 0 w 322584"/>
                <a:gd name="connsiteY6" fmla="*/ 0 h 503027"/>
                <a:gd name="connsiteX7" fmla="*/ 0 w 322584"/>
                <a:gd name="connsiteY7" fmla="*/ 503028 h 503027"/>
                <a:gd name="connsiteX8" fmla="*/ 82112 w 322584"/>
                <a:gd name="connsiteY8" fmla="*/ 503028 h 503027"/>
                <a:gd name="connsiteX9" fmla="*/ 82112 w 322584"/>
                <a:gd name="connsiteY9" fmla="*/ 338803 h 503027"/>
                <a:gd name="connsiteX10" fmla="*/ 85045 w 322584"/>
                <a:gd name="connsiteY10" fmla="*/ 338803 h 503027"/>
                <a:gd name="connsiteX11" fmla="*/ 219936 w 322584"/>
                <a:gd name="connsiteY11" fmla="*/ 503028 h 503027"/>
                <a:gd name="connsiteX12" fmla="*/ 322584 w 322584"/>
                <a:gd name="connsiteY12" fmla="*/ 503028 h 503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584" h="503027">
                  <a:moveTo>
                    <a:pt x="165583" y="310926"/>
                  </a:moveTo>
                  <a:lnTo>
                    <a:pt x="312325" y="149646"/>
                  </a:lnTo>
                  <a:lnTo>
                    <a:pt x="212611" y="149646"/>
                  </a:lnTo>
                  <a:lnTo>
                    <a:pt x="85045" y="291876"/>
                  </a:lnTo>
                  <a:lnTo>
                    <a:pt x="82112" y="291876"/>
                  </a:lnTo>
                  <a:lnTo>
                    <a:pt x="82112" y="0"/>
                  </a:lnTo>
                  <a:lnTo>
                    <a:pt x="0" y="0"/>
                  </a:lnTo>
                  <a:lnTo>
                    <a:pt x="0" y="503028"/>
                  </a:lnTo>
                  <a:lnTo>
                    <a:pt x="82112" y="503028"/>
                  </a:lnTo>
                  <a:lnTo>
                    <a:pt x="82112" y="338803"/>
                  </a:lnTo>
                  <a:lnTo>
                    <a:pt x="85045" y="338803"/>
                  </a:lnTo>
                  <a:lnTo>
                    <a:pt x="219936" y="503028"/>
                  </a:lnTo>
                  <a:lnTo>
                    <a:pt x="322584" y="503028"/>
                  </a:ln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8" name="Vapaamuotoinen: Muoto 27">
              <a:extLst>
                <a:ext uri="{FF2B5EF4-FFF2-40B4-BE49-F238E27FC236}">
                  <a16:creationId xmlns:a16="http://schemas.microsoft.com/office/drawing/2014/main" id="{73F7E617-3464-EF42-BA39-286F791C0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696788" y="999287"/>
              <a:ext cx="322588" cy="503052"/>
            </a:xfrm>
            <a:custGeom>
              <a:avLst/>
              <a:gdLst>
                <a:gd name="connsiteX0" fmla="*/ 312325 w 322588"/>
                <a:gd name="connsiteY0" fmla="*/ 149675 h 503052"/>
                <a:gd name="connsiteX1" fmla="*/ 212625 w 322588"/>
                <a:gd name="connsiteY1" fmla="*/ 149675 h 503052"/>
                <a:gd name="connsiteX2" fmla="*/ 85049 w 322588"/>
                <a:gd name="connsiteY2" fmla="*/ 291905 h 503052"/>
                <a:gd name="connsiteX3" fmla="*/ 82114 w 322588"/>
                <a:gd name="connsiteY3" fmla="*/ 291905 h 503052"/>
                <a:gd name="connsiteX4" fmla="*/ 82114 w 322588"/>
                <a:gd name="connsiteY4" fmla="*/ 0 h 503052"/>
                <a:gd name="connsiteX5" fmla="*/ 0 w 322588"/>
                <a:gd name="connsiteY5" fmla="*/ 0 h 503052"/>
                <a:gd name="connsiteX6" fmla="*/ 0 w 322588"/>
                <a:gd name="connsiteY6" fmla="*/ 503053 h 503052"/>
                <a:gd name="connsiteX7" fmla="*/ 82114 w 322588"/>
                <a:gd name="connsiteY7" fmla="*/ 503053 h 503052"/>
                <a:gd name="connsiteX8" fmla="*/ 82114 w 322588"/>
                <a:gd name="connsiteY8" fmla="*/ 338828 h 503052"/>
                <a:gd name="connsiteX9" fmla="*/ 85049 w 322588"/>
                <a:gd name="connsiteY9" fmla="*/ 338828 h 503052"/>
                <a:gd name="connsiteX10" fmla="*/ 219951 w 322588"/>
                <a:gd name="connsiteY10" fmla="*/ 503053 h 503052"/>
                <a:gd name="connsiteX11" fmla="*/ 322588 w 322588"/>
                <a:gd name="connsiteY11" fmla="*/ 503053 h 503052"/>
                <a:gd name="connsiteX12" fmla="*/ 165587 w 322588"/>
                <a:gd name="connsiteY12" fmla="*/ 310951 h 5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588" h="503052">
                  <a:moveTo>
                    <a:pt x="312325" y="149675"/>
                  </a:moveTo>
                  <a:lnTo>
                    <a:pt x="212625" y="149675"/>
                  </a:lnTo>
                  <a:lnTo>
                    <a:pt x="85049" y="291905"/>
                  </a:lnTo>
                  <a:lnTo>
                    <a:pt x="82114" y="291905"/>
                  </a:lnTo>
                  <a:lnTo>
                    <a:pt x="82114" y="0"/>
                  </a:lnTo>
                  <a:lnTo>
                    <a:pt x="0" y="0"/>
                  </a:lnTo>
                  <a:lnTo>
                    <a:pt x="0" y="503053"/>
                  </a:lnTo>
                  <a:lnTo>
                    <a:pt x="82114" y="503053"/>
                  </a:lnTo>
                  <a:lnTo>
                    <a:pt x="82114" y="338828"/>
                  </a:lnTo>
                  <a:lnTo>
                    <a:pt x="85049" y="338828"/>
                  </a:lnTo>
                  <a:lnTo>
                    <a:pt x="219951" y="503053"/>
                  </a:lnTo>
                  <a:lnTo>
                    <a:pt x="322588" y="503053"/>
                  </a:lnTo>
                  <a:lnTo>
                    <a:pt x="165587" y="310951"/>
                  </a:ln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9" name="Vapaamuotoinen: Muoto 28">
              <a:extLst>
                <a:ext uri="{FF2B5EF4-FFF2-40B4-BE49-F238E27FC236}">
                  <a16:creationId xmlns:a16="http://schemas.microsoft.com/office/drawing/2014/main" id="{0C849757-54BA-5FB5-866B-4DEE9D8EE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198706" y="999237"/>
              <a:ext cx="82114" cy="503103"/>
            </a:xfrm>
            <a:custGeom>
              <a:avLst/>
              <a:gdLst>
                <a:gd name="connsiteX0" fmla="*/ 0 w 82114"/>
                <a:gd name="connsiteY0" fmla="*/ 503103 h 503103"/>
                <a:gd name="connsiteX1" fmla="*/ 82114 w 82114"/>
                <a:gd name="connsiteY1" fmla="*/ 503103 h 503103"/>
                <a:gd name="connsiteX2" fmla="*/ 82114 w 82114"/>
                <a:gd name="connsiteY2" fmla="*/ 0 h 503103"/>
                <a:gd name="connsiteX3" fmla="*/ 0 w 82114"/>
                <a:gd name="connsiteY3" fmla="*/ 0 h 50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14" h="503103">
                  <a:moveTo>
                    <a:pt x="0" y="503103"/>
                  </a:moveTo>
                  <a:lnTo>
                    <a:pt x="82114" y="503103"/>
                  </a:lnTo>
                  <a:lnTo>
                    <a:pt x="82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0" name="Vapaamuotoinen: Muoto 29">
              <a:extLst>
                <a:ext uri="{FF2B5EF4-FFF2-40B4-BE49-F238E27FC236}">
                  <a16:creationId xmlns:a16="http://schemas.microsoft.com/office/drawing/2014/main" id="{43C54C06-1974-0C46-2350-449008E86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621877" y="999233"/>
              <a:ext cx="374132" cy="503103"/>
            </a:xfrm>
            <a:custGeom>
              <a:avLst/>
              <a:gdLst>
                <a:gd name="connsiteX0" fmla="*/ 374133 w 374132"/>
                <a:gd name="connsiteY0" fmla="*/ 0 h 503103"/>
                <a:gd name="connsiteX1" fmla="*/ 0 w 374132"/>
                <a:gd name="connsiteY1" fmla="*/ 0 h 503103"/>
                <a:gd name="connsiteX2" fmla="*/ 0 w 374132"/>
                <a:gd name="connsiteY2" fmla="*/ 81441 h 503103"/>
                <a:gd name="connsiteX3" fmla="*/ 145902 w 374132"/>
                <a:gd name="connsiteY3" fmla="*/ 81441 h 503103"/>
                <a:gd name="connsiteX4" fmla="*/ 145902 w 374132"/>
                <a:gd name="connsiteY4" fmla="*/ 503103 h 503103"/>
                <a:gd name="connsiteX5" fmla="*/ 233146 w 374132"/>
                <a:gd name="connsiteY5" fmla="*/ 503103 h 503103"/>
                <a:gd name="connsiteX6" fmla="*/ 233146 w 374132"/>
                <a:gd name="connsiteY6" fmla="*/ 81441 h 503103"/>
                <a:gd name="connsiteX7" fmla="*/ 374133 w 374132"/>
                <a:gd name="connsiteY7" fmla="*/ 81441 h 50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4132" h="503103">
                  <a:moveTo>
                    <a:pt x="374133" y="0"/>
                  </a:moveTo>
                  <a:lnTo>
                    <a:pt x="0" y="0"/>
                  </a:lnTo>
                  <a:lnTo>
                    <a:pt x="0" y="81441"/>
                  </a:lnTo>
                  <a:lnTo>
                    <a:pt x="145902" y="81441"/>
                  </a:lnTo>
                  <a:lnTo>
                    <a:pt x="145902" y="503103"/>
                  </a:lnTo>
                  <a:lnTo>
                    <a:pt x="233146" y="503103"/>
                  </a:lnTo>
                  <a:lnTo>
                    <a:pt x="233146" y="81441"/>
                  </a:lnTo>
                  <a:lnTo>
                    <a:pt x="374133" y="81441"/>
                  </a:ln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1" name="Vapaamuotoinen: Muoto 30">
              <a:extLst>
                <a:ext uri="{FF2B5EF4-FFF2-40B4-BE49-F238E27FC236}">
                  <a16:creationId xmlns:a16="http://schemas.microsoft.com/office/drawing/2014/main" id="{14A4FBB3-49B4-EE54-FC54-A14278DEC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066949" y="1036015"/>
              <a:ext cx="181828" cy="466324"/>
            </a:xfrm>
            <a:custGeom>
              <a:avLst/>
              <a:gdLst>
                <a:gd name="connsiteX0" fmla="*/ 181828 w 181828"/>
                <a:gd name="connsiteY0" fmla="*/ 112946 h 466324"/>
                <a:gd name="connsiteX1" fmla="*/ 129038 w 181828"/>
                <a:gd name="connsiteY1" fmla="*/ 112946 h 466324"/>
                <a:gd name="connsiteX2" fmla="*/ 129038 w 181828"/>
                <a:gd name="connsiteY2" fmla="*/ 0 h 466324"/>
                <a:gd name="connsiteX3" fmla="*/ 47662 w 181828"/>
                <a:gd name="connsiteY3" fmla="*/ 0 h 466324"/>
                <a:gd name="connsiteX4" fmla="*/ 47662 w 181828"/>
                <a:gd name="connsiteY4" fmla="*/ 112946 h 466324"/>
                <a:gd name="connsiteX5" fmla="*/ 0 w 181828"/>
                <a:gd name="connsiteY5" fmla="*/ 112946 h 466324"/>
                <a:gd name="connsiteX6" fmla="*/ 0 w 181828"/>
                <a:gd name="connsiteY6" fmla="*/ 186255 h 466324"/>
                <a:gd name="connsiteX7" fmla="*/ 47662 w 181828"/>
                <a:gd name="connsiteY7" fmla="*/ 186255 h 466324"/>
                <a:gd name="connsiteX8" fmla="*/ 47662 w 181828"/>
                <a:gd name="connsiteY8" fmla="*/ 466325 h 466324"/>
                <a:gd name="connsiteX9" fmla="*/ 129038 w 181828"/>
                <a:gd name="connsiteY9" fmla="*/ 466325 h 466324"/>
                <a:gd name="connsiteX10" fmla="*/ 129038 w 181828"/>
                <a:gd name="connsiteY10" fmla="*/ 186255 h 466324"/>
                <a:gd name="connsiteX11" fmla="*/ 181828 w 181828"/>
                <a:gd name="connsiteY11" fmla="*/ 186255 h 46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1828" h="466324">
                  <a:moveTo>
                    <a:pt x="181828" y="112946"/>
                  </a:moveTo>
                  <a:lnTo>
                    <a:pt x="129038" y="112946"/>
                  </a:lnTo>
                  <a:lnTo>
                    <a:pt x="129038" y="0"/>
                  </a:lnTo>
                  <a:lnTo>
                    <a:pt x="47662" y="0"/>
                  </a:lnTo>
                  <a:lnTo>
                    <a:pt x="47662" y="112946"/>
                  </a:lnTo>
                  <a:lnTo>
                    <a:pt x="0" y="112946"/>
                  </a:lnTo>
                  <a:lnTo>
                    <a:pt x="0" y="186255"/>
                  </a:lnTo>
                  <a:lnTo>
                    <a:pt x="47662" y="186255"/>
                  </a:lnTo>
                  <a:lnTo>
                    <a:pt x="47662" y="466325"/>
                  </a:lnTo>
                  <a:lnTo>
                    <a:pt x="129038" y="466325"/>
                  </a:lnTo>
                  <a:lnTo>
                    <a:pt x="129038" y="186255"/>
                  </a:lnTo>
                  <a:lnTo>
                    <a:pt x="181828" y="186255"/>
                  </a:ln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</p:grpSp>
      <p:grpSp>
        <p:nvGrpSpPr>
          <p:cNvPr id="147" name="Ryhmä 146">
            <a:extLst>
              <a:ext uri="{FF2B5EF4-FFF2-40B4-BE49-F238E27FC236}">
                <a16:creationId xmlns:a16="http://schemas.microsoft.com/office/drawing/2014/main" id="{9F7A4EE6-3F65-1162-49EA-30EEB5A48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52573" y="320066"/>
            <a:ext cx="5379459" cy="6187608"/>
            <a:chOff x="505113" y="640131"/>
            <a:chExt cx="10758217" cy="12375216"/>
          </a:xfrm>
          <a:solidFill>
            <a:srgbClr val="1A56EC"/>
          </a:solidFill>
        </p:grpSpPr>
        <p:sp>
          <p:nvSpPr>
            <p:cNvPr id="32" name="Vapaamuotoinen: Muoto 31">
              <a:extLst>
                <a:ext uri="{FF2B5EF4-FFF2-40B4-BE49-F238E27FC236}">
                  <a16:creationId xmlns:a16="http://schemas.microsoft.com/office/drawing/2014/main" id="{31255013-E401-303A-E124-2FA5CD41B1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515" y="11624733"/>
              <a:ext cx="1432537" cy="291358"/>
            </a:xfrm>
            <a:custGeom>
              <a:avLst/>
              <a:gdLst>
                <a:gd name="connsiteX0" fmla="*/ 1288629 w 1432537"/>
                <a:gd name="connsiteY0" fmla="*/ 0 h 291358"/>
                <a:gd name="connsiteX1" fmla="*/ 143905 w 1432537"/>
                <a:gd name="connsiteY1" fmla="*/ 0 h 291358"/>
                <a:gd name="connsiteX2" fmla="*/ 0 w 1432537"/>
                <a:gd name="connsiteY2" fmla="*/ 143908 h 291358"/>
                <a:gd name="connsiteX3" fmla="*/ 0 w 1432537"/>
                <a:gd name="connsiteY3" fmla="*/ 147450 h 291358"/>
                <a:gd name="connsiteX4" fmla="*/ 143905 w 1432537"/>
                <a:gd name="connsiteY4" fmla="*/ 291359 h 291358"/>
                <a:gd name="connsiteX5" fmla="*/ 1288629 w 1432537"/>
                <a:gd name="connsiteY5" fmla="*/ 291359 h 291358"/>
                <a:gd name="connsiteX6" fmla="*/ 1432537 w 1432537"/>
                <a:gd name="connsiteY6" fmla="*/ 147450 h 291358"/>
                <a:gd name="connsiteX7" fmla="*/ 1432537 w 1432537"/>
                <a:gd name="connsiteY7" fmla="*/ 143908 h 291358"/>
                <a:gd name="connsiteX8" fmla="*/ 1288629 w 1432537"/>
                <a:gd name="connsiteY8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8">
                  <a:moveTo>
                    <a:pt x="1288629" y="0"/>
                  </a:moveTo>
                  <a:lnTo>
                    <a:pt x="143905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9"/>
                    <a:pt x="143905" y="291359"/>
                  </a:cubicBezTo>
                  <a:lnTo>
                    <a:pt x="1288629" y="291359"/>
                  </a:lnTo>
                  <a:cubicBezTo>
                    <a:pt x="1368101" y="291359"/>
                    <a:pt x="1432537" y="226933"/>
                    <a:pt x="1432537" y="147450"/>
                  </a:cubicBezTo>
                  <a:lnTo>
                    <a:pt x="1432537" y="143908"/>
                  </a:lnTo>
                  <a:cubicBezTo>
                    <a:pt x="1432537" y="64436"/>
                    <a:pt x="1368101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3" name="Vapaamuotoinen: Muoto 32">
              <a:extLst>
                <a:ext uri="{FF2B5EF4-FFF2-40B4-BE49-F238E27FC236}">
                  <a16:creationId xmlns:a16="http://schemas.microsoft.com/office/drawing/2014/main" id="{8CFF1C2F-EE75-25A1-AEE4-CF2F90B87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517" y="12171710"/>
              <a:ext cx="1048446" cy="291354"/>
            </a:xfrm>
            <a:custGeom>
              <a:avLst/>
              <a:gdLst>
                <a:gd name="connsiteX0" fmla="*/ 902763 w 1048446"/>
                <a:gd name="connsiteY0" fmla="*/ 0 h 291354"/>
                <a:gd name="connsiteX1" fmla="*/ 147956 w 1048446"/>
                <a:gd name="connsiteY1" fmla="*/ 0 h 291354"/>
                <a:gd name="connsiteX2" fmla="*/ 4469 w 1048446"/>
                <a:gd name="connsiteY2" fmla="*/ 109149 h 291354"/>
                <a:gd name="connsiteX3" fmla="*/ 145685 w 1048446"/>
                <a:gd name="connsiteY3" fmla="*/ 291355 h 291354"/>
                <a:gd name="connsiteX4" fmla="*/ 900477 w 1048446"/>
                <a:gd name="connsiteY4" fmla="*/ 291355 h 291354"/>
                <a:gd name="connsiteX5" fmla="*/ 1043979 w 1048446"/>
                <a:gd name="connsiteY5" fmla="*/ 182220 h 291354"/>
                <a:gd name="connsiteX6" fmla="*/ 902763 w 104844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6" h="291354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85" y="291355"/>
                  </a:cubicBezTo>
                  <a:lnTo>
                    <a:pt x="900477" y="291355"/>
                  </a:lnTo>
                  <a:cubicBezTo>
                    <a:pt x="967400" y="291355"/>
                    <a:pt x="1028067" y="247214"/>
                    <a:pt x="1043979" y="182220"/>
                  </a:cubicBezTo>
                  <a:cubicBezTo>
                    <a:pt x="1067485" y="86150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4" name="Vapaamuotoinen: Muoto 33">
              <a:extLst>
                <a:ext uri="{FF2B5EF4-FFF2-40B4-BE49-F238E27FC236}">
                  <a16:creationId xmlns:a16="http://schemas.microsoft.com/office/drawing/2014/main" id="{7C8DFD10-BE3B-E088-3026-99244A8F2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514" y="12723727"/>
              <a:ext cx="571449" cy="291357"/>
            </a:xfrm>
            <a:custGeom>
              <a:avLst/>
              <a:gdLst>
                <a:gd name="connsiteX0" fmla="*/ 145684 w 571449"/>
                <a:gd name="connsiteY0" fmla="*/ 291357 h 291357"/>
                <a:gd name="connsiteX1" fmla="*/ 423480 w 571449"/>
                <a:gd name="connsiteY1" fmla="*/ 291357 h 291357"/>
                <a:gd name="connsiteX2" fmla="*/ 566981 w 571449"/>
                <a:gd name="connsiteY2" fmla="*/ 182206 h 291357"/>
                <a:gd name="connsiteX3" fmla="*/ 425766 w 571449"/>
                <a:gd name="connsiteY3" fmla="*/ 0 h 291357"/>
                <a:gd name="connsiteX4" fmla="*/ 147970 w 571449"/>
                <a:gd name="connsiteY4" fmla="*/ 0 h 291357"/>
                <a:gd name="connsiteX5" fmla="*/ 4469 w 571449"/>
                <a:gd name="connsiteY5" fmla="*/ 109149 h 291357"/>
                <a:gd name="connsiteX6" fmla="*/ 145684 w 57144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7">
                  <a:moveTo>
                    <a:pt x="145684" y="291357"/>
                  </a:moveTo>
                  <a:lnTo>
                    <a:pt x="423480" y="291357"/>
                  </a:lnTo>
                  <a:cubicBezTo>
                    <a:pt x="490403" y="291357"/>
                    <a:pt x="551067" y="247214"/>
                    <a:pt x="566981" y="182206"/>
                  </a:cubicBezTo>
                  <a:cubicBezTo>
                    <a:pt x="590488" y="86138"/>
                    <a:pt x="517999" y="0"/>
                    <a:pt x="425766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9" y="109149"/>
                  </a:cubicBezTo>
                  <a:cubicBezTo>
                    <a:pt x="-19038" y="205205"/>
                    <a:pt x="53447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5" name="Vapaamuotoinen: Muoto 34">
              <a:extLst>
                <a:ext uri="{FF2B5EF4-FFF2-40B4-BE49-F238E27FC236}">
                  <a16:creationId xmlns:a16="http://schemas.microsoft.com/office/drawing/2014/main" id="{BD59A6B2-42C4-E156-FCB0-25A29AFB91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5667" y="11624733"/>
              <a:ext cx="1028522" cy="291358"/>
            </a:xfrm>
            <a:custGeom>
              <a:avLst/>
              <a:gdLst>
                <a:gd name="connsiteX0" fmla="*/ 884604 w 1028522"/>
                <a:gd name="connsiteY0" fmla="*/ 0 h 291358"/>
                <a:gd name="connsiteX1" fmla="*/ 143905 w 1028522"/>
                <a:gd name="connsiteY1" fmla="*/ 0 h 291358"/>
                <a:gd name="connsiteX2" fmla="*/ 0 w 1028522"/>
                <a:gd name="connsiteY2" fmla="*/ 143908 h 291358"/>
                <a:gd name="connsiteX3" fmla="*/ 0 w 1028522"/>
                <a:gd name="connsiteY3" fmla="*/ 147450 h 291358"/>
                <a:gd name="connsiteX4" fmla="*/ 143905 w 1028522"/>
                <a:gd name="connsiteY4" fmla="*/ 291359 h 291358"/>
                <a:gd name="connsiteX5" fmla="*/ 884604 w 1028522"/>
                <a:gd name="connsiteY5" fmla="*/ 291359 h 291358"/>
                <a:gd name="connsiteX6" fmla="*/ 1028523 w 1028522"/>
                <a:gd name="connsiteY6" fmla="*/ 147450 h 291358"/>
                <a:gd name="connsiteX7" fmla="*/ 1028523 w 1028522"/>
                <a:gd name="connsiteY7" fmla="*/ 143908 h 291358"/>
                <a:gd name="connsiteX8" fmla="*/ 884604 w 1028522"/>
                <a:gd name="connsiteY8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22" h="291358">
                  <a:moveTo>
                    <a:pt x="884604" y="0"/>
                  </a:moveTo>
                  <a:lnTo>
                    <a:pt x="143905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9"/>
                    <a:pt x="143905" y="291359"/>
                  </a:cubicBezTo>
                  <a:lnTo>
                    <a:pt x="884604" y="291359"/>
                  </a:lnTo>
                  <a:cubicBezTo>
                    <a:pt x="964087" y="291359"/>
                    <a:pt x="1028523" y="226933"/>
                    <a:pt x="1028523" y="147450"/>
                  </a:cubicBezTo>
                  <a:lnTo>
                    <a:pt x="1028523" y="143908"/>
                  </a:lnTo>
                  <a:cubicBezTo>
                    <a:pt x="1028523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6" name="Vapaamuotoinen: Muoto 35">
              <a:extLst>
                <a:ext uri="{FF2B5EF4-FFF2-40B4-BE49-F238E27FC236}">
                  <a16:creationId xmlns:a16="http://schemas.microsoft.com/office/drawing/2014/main" id="{B85A55FE-2754-5755-2114-242CD624ED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8727" y="12171429"/>
              <a:ext cx="906259" cy="291358"/>
            </a:xfrm>
            <a:custGeom>
              <a:avLst/>
              <a:gdLst>
                <a:gd name="connsiteX0" fmla="*/ 760578 w 906259"/>
                <a:gd name="connsiteY0" fmla="*/ 0 h 291358"/>
                <a:gd name="connsiteX1" fmla="*/ 147967 w 906259"/>
                <a:gd name="connsiteY1" fmla="*/ 0 h 291358"/>
                <a:gd name="connsiteX2" fmla="*/ 4465 w 906259"/>
                <a:gd name="connsiteY2" fmla="*/ 109149 h 291358"/>
                <a:gd name="connsiteX3" fmla="*/ 145681 w 906259"/>
                <a:gd name="connsiteY3" fmla="*/ 291359 h 291358"/>
                <a:gd name="connsiteX4" fmla="*/ 758303 w 906259"/>
                <a:gd name="connsiteY4" fmla="*/ 291359 h 291358"/>
                <a:gd name="connsiteX5" fmla="*/ 901791 w 906259"/>
                <a:gd name="connsiteY5" fmla="*/ 182221 h 291358"/>
                <a:gd name="connsiteX6" fmla="*/ 760578 w 906259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9" h="291358">
                  <a:moveTo>
                    <a:pt x="760578" y="0"/>
                  </a:moveTo>
                  <a:lnTo>
                    <a:pt x="147967" y="0"/>
                  </a:lnTo>
                  <a:cubicBezTo>
                    <a:pt x="81040" y="0"/>
                    <a:pt x="20376" y="44145"/>
                    <a:pt x="4465" y="109149"/>
                  </a:cubicBezTo>
                  <a:cubicBezTo>
                    <a:pt x="-19030" y="205219"/>
                    <a:pt x="53444" y="291359"/>
                    <a:pt x="145681" y="291359"/>
                  </a:cubicBezTo>
                  <a:lnTo>
                    <a:pt x="758303" y="291359"/>
                  </a:lnTo>
                  <a:cubicBezTo>
                    <a:pt x="825216" y="291359"/>
                    <a:pt x="885880" y="247214"/>
                    <a:pt x="901791" y="182221"/>
                  </a:cubicBezTo>
                  <a:cubicBezTo>
                    <a:pt x="925297" y="86150"/>
                    <a:pt x="852812" y="0"/>
                    <a:pt x="76057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7" name="Vapaamuotoinen: Muoto 36">
              <a:extLst>
                <a:ext uri="{FF2B5EF4-FFF2-40B4-BE49-F238E27FC236}">
                  <a16:creationId xmlns:a16="http://schemas.microsoft.com/office/drawing/2014/main" id="{262A5A64-8FA7-D0E8-78B7-E4081E7D2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51306" y="12722086"/>
              <a:ext cx="1509059" cy="291357"/>
            </a:xfrm>
            <a:custGeom>
              <a:avLst/>
              <a:gdLst>
                <a:gd name="connsiteX0" fmla="*/ 145684 w 1509059"/>
                <a:gd name="connsiteY0" fmla="*/ 291357 h 291357"/>
                <a:gd name="connsiteX1" fmla="*/ 1361090 w 1509059"/>
                <a:gd name="connsiteY1" fmla="*/ 291357 h 291357"/>
                <a:gd name="connsiteX2" fmla="*/ 1504592 w 1509059"/>
                <a:gd name="connsiteY2" fmla="*/ 182220 h 291357"/>
                <a:gd name="connsiteX3" fmla="*/ 1363376 w 1509059"/>
                <a:gd name="connsiteY3" fmla="*/ 0 h 291357"/>
                <a:gd name="connsiteX4" fmla="*/ 147970 w 1509059"/>
                <a:gd name="connsiteY4" fmla="*/ 0 h 291357"/>
                <a:gd name="connsiteX5" fmla="*/ 4468 w 1509059"/>
                <a:gd name="connsiteY5" fmla="*/ 109133 h 291357"/>
                <a:gd name="connsiteX6" fmla="*/ 145684 w 150905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9" h="291357">
                  <a:moveTo>
                    <a:pt x="145684" y="291357"/>
                  </a:moveTo>
                  <a:lnTo>
                    <a:pt x="1361090" y="291357"/>
                  </a:lnTo>
                  <a:cubicBezTo>
                    <a:pt x="1428014" y="291357"/>
                    <a:pt x="1488681" y="247214"/>
                    <a:pt x="1504592" y="182220"/>
                  </a:cubicBezTo>
                  <a:cubicBezTo>
                    <a:pt x="1528098" y="86138"/>
                    <a:pt x="1455609" y="0"/>
                    <a:pt x="1363376" y="0"/>
                  </a:cubicBezTo>
                  <a:lnTo>
                    <a:pt x="147970" y="0"/>
                  </a:lnTo>
                  <a:cubicBezTo>
                    <a:pt x="81047" y="0"/>
                    <a:pt x="20379" y="44139"/>
                    <a:pt x="4468" y="109133"/>
                  </a:cubicBezTo>
                  <a:cubicBezTo>
                    <a:pt x="-19038" y="205204"/>
                    <a:pt x="53451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8" name="Vapaamuotoinen: Muoto 37">
              <a:extLst>
                <a:ext uri="{FF2B5EF4-FFF2-40B4-BE49-F238E27FC236}">
                  <a16:creationId xmlns:a16="http://schemas.microsoft.com/office/drawing/2014/main" id="{0F19F9A9-E154-4C89-D6DF-7009EBAF9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51682" y="11624733"/>
              <a:ext cx="901645" cy="291358"/>
            </a:xfrm>
            <a:custGeom>
              <a:avLst/>
              <a:gdLst>
                <a:gd name="connsiteX0" fmla="*/ 757740 w 901645"/>
                <a:gd name="connsiteY0" fmla="*/ 0 h 291358"/>
                <a:gd name="connsiteX1" fmla="*/ 143908 w 901645"/>
                <a:gd name="connsiteY1" fmla="*/ 0 h 291358"/>
                <a:gd name="connsiteX2" fmla="*/ 0 w 901645"/>
                <a:gd name="connsiteY2" fmla="*/ 143908 h 291358"/>
                <a:gd name="connsiteX3" fmla="*/ 0 w 901645"/>
                <a:gd name="connsiteY3" fmla="*/ 147450 h 291358"/>
                <a:gd name="connsiteX4" fmla="*/ 143908 w 901645"/>
                <a:gd name="connsiteY4" fmla="*/ 291359 h 291358"/>
                <a:gd name="connsiteX5" fmla="*/ 757740 w 901645"/>
                <a:gd name="connsiteY5" fmla="*/ 291359 h 291358"/>
                <a:gd name="connsiteX6" fmla="*/ 901645 w 901645"/>
                <a:gd name="connsiteY6" fmla="*/ 147450 h 291358"/>
                <a:gd name="connsiteX7" fmla="*/ 901645 w 901645"/>
                <a:gd name="connsiteY7" fmla="*/ 143908 h 291358"/>
                <a:gd name="connsiteX8" fmla="*/ 757740 w 901645"/>
                <a:gd name="connsiteY8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5" h="291358">
                  <a:moveTo>
                    <a:pt x="757740" y="0"/>
                  </a:moveTo>
                  <a:lnTo>
                    <a:pt x="143908" y="0"/>
                  </a:lnTo>
                  <a:cubicBezTo>
                    <a:pt x="6442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6" y="291359"/>
                    <a:pt x="143908" y="291359"/>
                  </a:cubicBezTo>
                  <a:lnTo>
                    <a:pt x="757740" y="291359"/>
                  </a:lnTo>
                  <a:cubicBezTo>
                    <a:pt x="837223" y="291359"/>
                    <a:pt x="901645" y="226933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3" y="0"/>
                    <a:pt x="75774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9" name="Vapaamuotoinen: Muoto 38">
              <a:extLst>
                <a:ext uri="{FF2B5EF4-FFF2-40B4-BE49-F238E27FC236}">
                  <a16:creationId xmlns:a16="http://schemas.microsoft.com/office/drawing/2014/main" id="{27BD9365-45F1-1259-23A8-8A90CB9F6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60341" y="11624733"/>
              <a:ext cx="917198" cy="291358"/>
            </a:xfrm>
            <a:custGeom>
              <a:avLst/>
              <a:gdLst>
                <a:gd name="connsiteX0" fmla="*/ 771517 w 917198"/>
                <a:gd name="connsiteY0" fmla="*/ 0 h 291358"/>
                <a:gd name="connsiteX1" fmla="*/ 147970 w 917198"/>
                <a:gd name="connsiteY1" fmla="*/ 0 h 291358"/>
                <a:gd name="connsiteX2" fmla="*/ 4468 w 917198"/>
                <a:gd name="connsiteY2" fmla="*/ 109149 h 291358"/>
                <a:gd name="connsiteX3" fmla="*/ 145684 w 917198"/>
                <a:gd name="connsiteY3" fmla="*/ 291359 h 291358"/>
                <a:gd name="connsiteX4" fmla="*/ 769242 w 917198"/>
                <a:gd name="connsiteY4" fmla="*/ 291359 h 291358"/>
                <a:gd name="connsiteX5" fmla="*/ 912730 w 917198"/>
                <a:gd name="connsiteY5" fmla="*/ 182220 h 291358"/>
                <a:gd name="connsiteX6" fmla="*/ 771517 w 917198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8">
                  <a:moveTo>
                    <a:pt x="771517" y="0"/>
                  </a:moveTo>
                  <a:lnTo>
                    <a:pt x="147970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8" y="205219"/>
                    <a:pt x="53450" y="291359"/>
                    <a:pt x="145684" y="291359"/>
                  </a:cubicBezTo>
                  <a:lnTo>
                    <a:pt x="769242" y="291359"/>
                  </a:lnTo>
                  <a:cubicBezTo>
                    <a:pt x="836155" y="291359"/>
                    <a:pt x="896818" y="247214"/>
                    <a:pt x="912730" y="182220"/>
                  </a:cubicBezTo>
                  <a:cubicBezTo>
                    <a:pt x="936236" y="86150"/>
                    <a:pt x="863751" y="0"/>
                    <a:pt x="77151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0" name="Vapaamuotoinen: Muoto 39">
              <a:extLst>
                <a:ext uri="{FF2B5EF4-FFF2-40B4-BE49-F238E27FC236}">
                  <a16:creationId xmlns:a16="http://schemas.microsoft.com/office/drawing/2014/main" id="{9128A21C-8CCB-C834-6983-CCEEA0806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6328" y="12171429"/>
              <a:ext cx="1286212" cy="291358"/>
            </a:xfrm>
            <a:custGeom>
              <a:avLst/>
              <a:gdLst>
                <a:gd name="connsiteX0" fmla="*/ 1140528 w 1286212"/>
                <a:gd name="connsiteY0" fmla="*/ 0 h 291358"/>
                <a:gd name="connsiteX1" fmla="*/ 147956 w 1286212"/>
                <a:gd name="connsiteY1" fmla="*/ 0 h 291358"/>
                <a:gd name="connsiteX2" fmla="*/ 4469 w 1286212"/>
                <a:gd name="connsiteY2" fmla="*/ 109149 h 291358"/>
                <a:gd name="connsiteX3" fmla="*/ 145671 w 1286212"/>
                <a:gd name="connsiteY3" fmla="*/ 291359 h 291358"/>
                <a:gd name="connsiteX4" fmla="*/ 1138242 w 1286212"/>
                <a:gd name="connsiteY4" fmla="*/ 291359 h 291358"/>
                <a:gd name="connsiteX5" fmla="*/ 1281744 w 1286212"/>
                <a:gd name="connsiteY5" fmla="*/ 182221 h 291358"/>
                <a:gd name="connsiteX6" fmla="*/ 1140528 w 128621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2" h="291358">
                  <a:moveTo>
                    <a:pt x="1140528" y="0"/>
                  </a:moveTo>
                  <a:lnTo>
                    <a:pt x="147956" y="0"/>
                  </a:lnTo>
                  <a:cubicBezTo>
                    <a:pt x="81043" y="0"/>
                    <a:pt x="20369" y="44145"/>
                    <a:pt x="4469" y="109149"/>
                  </a:cubicBezTo>
                  <a:cubicBezTo>
                    <a:pt x="-19038" y="205219"/>
                    <a:pt x="53437" y="291359"/>
                    <a:pt x="145671" y="291359"/>
                  </a:cubicBezTo>
                  <a:lnTo>
                    <a:pt x="1138242" y="291359"/>
                  </a:lnTo>
                  <a:cubicBezTo>
                    <a:pt x="1205169" y="291359"/>
                    <a:pt x="1265833" y="247214"/>
                    <a:pt x="1281744" y="182221"/>
                  </a:cubicBezTo>
                  <a:cubicBezTo>
                    <a:pt x="1305251" y="86150"/>
                    <a:pt x="1232765" y="0"/>
                    <a:pt x="114052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1" name="Vapaamuotoinen: Muoto 40">
              <a:extLst>
                <a:ext uri="{FF2B5EF4-FFF2-40B4-BE49-F238E27FC236}">
                  <a16:creationId xmlns:a16="http://schemas.microsoft.com/office/drawing/2014/main" id="{A60AF286-A02C-EB41-AB85-6D8713859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5136" y="12722086"/>
              <a:ext cx="987070" cy="291357"/>
            </a:xfrm>
            <a:custGeom>
              <a:avLst/>
              <a:gdLst>
                <a:gd name="connsiteX0" fmla="*/ 145684 w 987070"/>
                <a:gd name="connsiteY0" fmla="*/ 291357 h 291357"/>
                <a:gd name="connsiteX1" fmla="*/ 839114 w 987070"/>
                <a:gd name="connsiteY1" fmla="*/ 291357 h 291357"/>
                <a:gd name="connsiteX2" fmla="*/ 982602 w 987070"/>
                <a:gd name="connsiteY2" fmla="*/ 182220 h 291357"/>
                <a:gd name="connsiteX3" fmla="*/ 841389 w 987070"/>
                <a:gd name="connsiteY3" fmla="*/ 0 h 291357"/>
                <a:gd name="connsiteX4" fmla="*/ 147970 w 987070"/>
                <a:gd name="connsiteY4" fmla="*/ 0 h 291357"/>
                <a:gd name="connsiteX5" fmla="*/ 4468 w 987070"/>
                <a:gd name="connsiteY5" fmla="*/ 109133 h 291357"/>
                <a:gd name="connsiteX6" fmla="*/ 145684 w 987070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0" h="291357">
                  <a:moveTo>
                    <a:pt x="145684" y="291357"/>
                  </a:moveTo>
                  <a:lnTo>
                    <a:pt x="839114" y="291357"/>
                  </a:lnTo>
                  <a:cubicBezTo>
                    <a:pt x="906038" y="291357"/>
                    <a:pt x="966705" y="247214"/>
                    <a:pt x="982602" y="182220"/>
                  </a:cubicBezTo>
                  <a:cubicBezTo>
                    <a:pt x="1006108" y="86138"/>
                    <a:pt x="933634" y="0"/>
                    <a:pt x="841389" y="0"/>
                  </a:cubicBezTo>
                  <a:lnTo>
                    <a:pt x="147970" y="0"/>
                  </a:lnTo>
                  <a:cubicBezTo>
                    <a:pt x="81046" y="0"/>
                    <a:pt x="20383" y="44139"/>
                    <a:pt x="4468" y="109133"/>
                  </a:cubicBezTo>
                  <a:cubicBezTo>
                    <a:pt x="-19038" y="205204"/>
                    <a:pt x="53450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2" name="Vapaamuotoinen: Muoto 41">
              <a:extLst>
                <a:ext uri="{FF2B5EF4-FFF2-40B4-BE49-F238E27FC236}">
                  <a16:creationId xmlns:a16="http://schemas.microsoft.com/office/drawing/2014/main" id="{65FDA9C1-B1CC-2564-7B30-ABE40395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4657" y="12171433"/>
              <a:ext cx="428648" cy="291357"/>
            </a:xfrm>
            <a:custGeom>
              <a:avLst/>
              <a:gdLst>
                <a:gd name="connsiteX0" fmla="*/ 145683 w 428648"/>
                <a:gd name="connsiteY0" fmla="*/ 291357 h 291357"/>
                <a:gd name="connsiteX1" fmla="*/ 280690 w 428648"/>
                <a:gd name="connsiteY1" fmla="*/ 291357 h 291357"/>
                <a:gd name="connsiteX2" fmla="*/ 424180 w 428648"/>
                <a:gd name="connsiteY2" fmla="*/ 182206 h 291357"/>
                <a:gd name="connsiteX3" fmla="*/ 282975 w 428648"/>
                <a:gd name="connsiteY3" fmla="*/ 0 h 291357"/>
                <a:gd name="connsiteX4" fmla="*/ 147958 w 428648"/>
                <a:gd name="connsiteY4" fmla="*/ 0 h 291357"/>
                <a:gd name="connsiteX5" fmla="*/ 4467 w 428648"/>
                <a:gd name="connsiteY5" fmla="*/ 109149 h 291357"/>
                <a:gd name="connsiteX6" fmla="*/ 145683 w 428648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48" h="291357">
                  <a:moveTo>
                    <a:pt x="145683" y="291357"/>
                  </a:moveTo>
                  <a:lnTo>
                    <a:pt x="280690" y="291357"/>
                  </a:lnTo>
                  <a:cubicBezTo>
                    <a:pt x="347617" y="291357"/>
                    <a:pt x="408280" y="247214"/>
                    <a:pt x="424180" y="182206"/>
                  </a:cubicBezTo>
                  <a:cubicBezTo>
                    <a:pt x="447683" y="86138"/>
                    <a:pt x="375209" y="0"/>
                    <a:pt x="282975" y="0"/>
                  </a:cubicBezTo>
                  <a:lnTo>
                    <a:pt x="147958" y="0"/>
                  </a:lnTo>
                  <a:cubicBezTo>
                    <a:pt x="81045" y="0"/>
                    <a:pt x="20382" y="44141"/>
                    <a:pt x="4467" y="109149"/>
                  </a:cubicBezTo>
                  <a:cubicBezTo>
                    <a:pt x="-19036" y="205205"/>
                    <a:pt x="53449" y="291357"/>
                    <a:pt x="145683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3" name="Vapaamuotoinen: Muoto 42">
              <a:extLst>
                <a:ext uri="{FF2B5EF4-FFF2-40B4-BE49-F238E27FC236}">
                  <a16:creationId xmlns:a16="http://schemas.microsoft.com/office/drawing/2014/main" id="{D77001C4-DF20-1F6B-755A-E123BA57F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3963" y="12722082"/>
              <a:ext cx="718135" cy="291357"/>
            </a:xfrm>
            <a:custGeom>
              <a:avLst/>
              <a:gdLst>
                <a:gd name="connsiteX0" fmla="*/ 572457 w 718135"/>
                <a:gd name="connsiteY0" fmla="*/ 0 h 291357"/>
                <a:gd name="connsiteX1" fmla="*/ 147960 w 718135"/>
                <a:gd name="connsiteY1" fmla="*/ 0 h 291357"/>
                <a:gd name="connsiteX2" fmla="*/ 4469 w 718135"/>
                <a:gd name="connsiteY2" fmla="*/ 109152 h 291357"/>
                <a:gd name="connsiteX3" fmla="*/ 145685 w 718135"/>
                <a:gd name="connsiteY3" fmla="*/ 291357 h 291357"/>
                <a:gd name="connsiteX4" fmla="*/ 570171 w 718135"/>
                <a:gd name="connsiteY4" fmla="*/ 291357 h 291357"/>
                <a:gd name="connsiteX5" fmla="*/ 713670 w 718135"/>
                <a:gd name="connsiteY5" fmla="*/ 182224 h 291357"/>
                <a:gd name="connsiteX6" fmla="*/ 572457 w 71813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5" h="291357">
                  <a:moveTo>
                    <a:pt x="572457" y="0"/>
                  </a:moveTo>
                  <a:lnTo>
                    <a:pt x="147960" y="0"/>
                  </a:lnTo>
                  <a:cubicBezTo>
                    <a:pt x="81033" y="0"/>
                    <a:pt x="20369" y="44144"/>
                    <a:pt x="4469" y="109152"/>
                  </a:cubicBezTo>
                  <a:cubicBezTo>
                    <a:pt x="-19037" y="205219"/>
                    <a:pt x="53437" y="291357"/>
                    <a:pt x="145685" y="291357"/>
                  </a:cubicBezTo>
                  <a:lnTo>
                    <a:pt x="570171" y="291357"/>
                  </a:lnTo>
                  <a:cubicBezTo>
                    <a:pt x="637095" y="291357"/>
                    <a:pt x="697758" y="247218"/>
                    <a:pt x="713670" y="182224"/>
                  </a:cubicBezTo>
                  <a:cubicBezTo>
                    <a:pt x="737165" y="86154"/>
                    <a:pt x="664691" y="0"/>
                    <a:pt x="57245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4" name="Vapaamuotoinen: Muoto 43">
              <a:extLst>
                <a:ext uri="{FF2B5EF4-FFF2-40B4-BE49-F238E27FC236}">
                  <a16:creationId xmlns:a16="http://schemas.microsoft.com/office/drawing/2014/main" id="{F277DE12-618D-6E01-DA04-98BAE14EC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80132" y="12171429"/>
              <a:ext cx="811835" cy="291358"/>
            </a:xfrm>
            <a:custGeom>
              <a:avLst/>
              <a:gdLst>
                <a:gd name="connsiteX0" fmla="*/ 666152 w 811835"/>
                <a:gd name="connsiteY0" fmla="*/ 0 h 291358"/>
                <a:gd name="connsiteX1" fmla="*/ 147960 w 811835"/>
                <a:gd name="connsiteY1" fmla="*/ 0 h 291358"/>
                <a:gd name="connsiteX2" fmla="*/ 4469 w 811835"/>
                <a:gd name="connsiteY2" fmla="*/ 109149 h 291358"/>
                <a:gd name="connsiteX3" fmla="*/ 145685 w 811835"/>
                <a:gd name="connsiteY3" fmla="*/ 291359 h 291358"/>
                <a:gd name="connsiteX4" fmla="*/ 663878 w 811835"/>
                <a:gd name="connsiteY4" fmla="*/ 291359 h 291358"/>
                <a:gd name="connsiteX5" fmla="*/ 807368 w 811835"/>
                <a:gd name="connsiteY5" fmla="*/ 182221 h 291358"/>
                <a:gd name="connsiteX6" fmla="*/ 666152 w 8118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5" h="291358">
                  <a:moveTo>
                    <a:pt x="666152" y="0"/>
                  </a:moveTo>
                  <a:lnTo>
                    <a:pt x="147960" y="0"/>
                  </a:lnTo>
                  <a:cubicBezTo>
                    <a:pt x="81047" y="0"/>
                    <a:pt x="20369" y="44145"/>
                    <a:pt x="4469" y="109149"/>
                  </a:cubicBezTo>
                  <a:cubicBezTo>
                    <a:pt x="-19038" y="205219"/>
                    <a:pt x="53437" y="291359"/>
                    <a:pt x="145685" y="291359"/>
                  </a:cubicBezTo>
                  <a:lnTo>
                    <a:pt x="663878" y="291359"/>
                  </a:lnTo>
                  <a:cubicBezTo>
                    <a:pt x="730790" y="291359"/>
                    <a:pt x="791453" y="247214"/>
                    <a:pt x="807368" y="182221"/>
                  </a:cubicBezTo>
                  <a:cubicBezTo>
                    <a:pt x="830871" y="86150"/>
                    <a:pt x="758386" y="0"/>
                    <a:pt x="6661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5" name="Vapaamuotoinen: Muoto 44">
              <a:extLst>
                <a:ext uri="{FF2B5EF4-FFF2-40B4-BE49-F238E27FC236}">
                  <a16:creationId xmlns:a16="http://schemas.microsoft.com/office/drawing/2014/main" id="{5775B9B5-F1FC-0CBF-2C1F-A3A700D16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4678" y="12722086"/>
              <a:ext cx="809213" cy="291357"/>
            </a:xfrm>
            <a:custGeom>
              <a:avLst/>
              <a:gdLst>
                <a:gd name="connsiteX0" fmla="*/ 145681 w 809213"/>
                <a:gd name="connsiteY0" fmla="*/ 291357 h 291357"/>
                <a:gd name="connsiteX1" fmla="*/ 661257 w 809213"/>
                <a:gd name="connsiteY1" fmla="*/ 291357 h 291357"/>
                <a:gd name="connsiteX2" fmla="*/ 804744 w 809213"/>
                <a:gd name="connsiteY2" fmla="*/ 182220 h 291357"/>
                <a:gd name="connsiteX3" fmla="*/ 663543 w 809213"/>
                <a:gd name="connsiteY3" fmla="*/ 0 h 291357"/>
                <a:gd name="connsiteX4" fmla="*/ 147967 w 809213"/>
                <a:gd name="connsiteY4" fmla="*/ 0 h 291357"/>
                <a:gd name="connsiteX5" fmla="*/ 4465 w 809213"/>
                <a:gd name="connsiteY5" fmla="*/ 109133 h 291357"/>
                <a:gd name="connsiteX6" fmla="*/ 145681 w 809213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3" h="291357">
                  <a:moveTo>
                    <a:pt x="145681" y="291357"/>
                  </a:moveTo>
                  <a:lnTo>
                    <a:pt x="661257" y="291357"/>
                  </a:lnTo>
                  <a:cubicBezTo>
                    <a:pt x="728169" y="291357"/>
                    <a:pt x="788847" y="247214"/>
                    <a:pt x="804744" y="182220"/>
                  </a:cubicBezTo>
                  <a:cubicBezTo>
                    <a:pt x="828251" y="86138"/>
                    <a:pt x="755776" y="0"/>
                    <a:pt x="663543" y="0"/>
                  </a:cubicBezTo>
                  <a:lnTo>
                    <a:pt x="147967" y="0"/>
                  </a:lnTo>
                  <a:cubicBezTo>
                    <a:pt x="81040" y="0"/>
                    <a:pt x="20377" y="44139"/>
                    <a:pt x="4465" y="109133"/>
                  </a:cubicBezTo>
                  <a:cubicBezTo>
                    <a:pt x="-19031" y="205204"/>
                    <a:pt x="53444" y="291357"/>
                    <a:pt x="145681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6" name="Vapaamuotoinen: Muoto 45">
              <a:extLst>
                <a:ext uri="{FF2B5EF4-FFF2-40B4-BE49-F238E27FC236}">
                  <a16:creationId xmlns:a16="http://schemas.microsoft.com/office/drawing/2014/main" id="{892B4D84-B0CD-00A9-163D-A15106759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2567" y="12723993"/>
              <a:ext cx="298366" cy="291354"/>
            </a:xfrm>
            <a:custGeom>
              <a:avLst/>
              <a:gdLst>
                <a:gd name="connsiteX0" fmla="*/ 152682 w 298366"/>
                <a:gd name="connsiteY0" fmla="*/ 0 h 291354"/>
                <a:gd name="connsiteX1" fmla="*/ 147959 w 298366"/>
                <a:gd name="connsiteY1" fmla="*/ 0 h 291354"/>
                <a:gd name="connsiteX2" fmla="*/ 4468 w 298366"/>
                <a:gd name="connsiteY2" fmla="*/ 109135 h 291354"/>
                <a:gd name="connsiteX3" fmla="*/ 145684 w 298366"/>
                <a:gd name="connsiteY3" fmla="*/ 291355 h 291354"/>
                <a:gd name="connsiteX4" fmla="*/ 150411 w 298366"/>
                <a:gd name="connsiteY4" fmla="*/ 291355 h 291354"/>
                <a:gd name="connsiteX5" fmla="*/ 293898 w 298366"/>
                <a:gd name="connsiteY5" fmla="*/ 182206 h 291354"/>
                <a:gd name="connsiteX6" fmla="*/ 152682 w 29836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6" h="291354">
                  <a:moveTo>
                    <a:pt x="152682" y="0"/>
                  </a:moveTo>
                  <a:lnTo>
                    <a:pt x="147959" y="0"/>
                  </a:lnTo>
                  <a:cubicBezTo>
                    <a:pt x="81047" y="0"/>
                    <a:pt x="20369" y="44141"/>
                    <a:pt x="4468" y="109135"/>
                  </a:cubicBezTo>
                  <a:cubicBezTo>
                    <a:pt x="-19038" y="205205"/>
                    <a:pt x="53451" y="291355"/>
                    <a:pt x="145684" y="291355"/>
                  </a:cubicBezTo>
                  <a:lnTo>
                    <a:pt x="150411" y="291355"/>
                  </a:lnTo>
                  <a:cubicBezTo>
                    <a:pt x="217320" y="291355"/>
                    <a:pt x="277987" y="247214"/>
                    <a:pt x="293898" y="182206"/>
                  </a:cubicBezTo>
                  <a:cubicBezTo>
                    <a:pt x="317405" y="86150"/>
                    <a:pt x="244916" y="0"/>
                    <a:pt x="1526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7" name="Vapaamuotoinen: Muoto 46">
              <a:extLst>
                <a:ext uri="{FF2B5EF4-FFF2-40B4-BE49-F238E27FC236}">
                  <a16:creationId xmlns:a16="http://schemas.microsoft.com/office/drawing/2014/main" id="{543EF541-836F-B29C-90D8-BB0D22343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44" y="9427292"/>
              <a:ext cx="1432537" cy="291357"/>
            </a:xfrm>
            <a:custGeom>
              <a:avLst/>
              <a:gdLst>
                <a:gd name="connsiteX0" fmla="*/ 1288629 w 1432537"/>
                <a:gd name="connsiteY0" fmla="*/ 0 h 291357"/>
                <a:gd name="connsiteX1" fmla="*/ 143919 w 1432537"/>
                <a:gd name="connsiteY1" fmla="*/ 0 h 291357"/>
                <a:gd name="connsiteX2" fmla="*/ 0 w 1432537"/>
                <a:gd name="connsiteY2" fmla="*/ 143908 h 291357"/>
                <a:gd name="connsiteX3" fmla="*/ 0 w 1432537"/>
                <a:gd name="connsiteY3" fmla="*/ 147450 h 291357"/>
                <a:gd name="connsiteX4" fmla="*/ 143919 w 1432537"/>
                <a:gd name="connsiteY4" fmla="*/ 291357 h 291357"/>
                <a:gd name="connsiteX5" fmla="*/ 1288629 w 1432537"/>
                <a:gd name="connsiteY5" fmla="*/ 291357 h 291357"/>
                <a:gd name="connsiteX6" fmla="*/ 1432538 w 1432537"/>
                <a:gd name="connsiteY6" fmla="*/ 147450 h 291357"/>
                <a:gd name="connsiteX7" fmla="*/ 1432538 w 1432537"/>
                <a:gd name="connsiteY7" fmla="*/ 143908 h 291357"/>
                <a:gd name="connsiteX8" fmla="*/ 1288629 w 1432537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7">
                  <a:moveTo>
                    <a:pt x="1288629" y="0"/>
                  </a:moveTo>
                  <a:lnTo>
                    <a:pt x="143919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22"/>
                    <a:pt x="64436" y="291357"/>
                    <a:pt x="143919" y="291357"/>
                  </a:cubicBezTo>
                  <a:lnTo>
                    <a:pt x="1288629" y="291357"/>
                  </a:lnTo>
                  <a:cubicBezTo>
                    <a:pt x="1368112" y="291357"/>
                    <a:pt x="1432538" y="226922"/>
                    <a:pt x="1432538" y="147450"/>
                  </a:cubicBezTo>
                  <a:lnTo>
                    <a:pt x="1432538" y="143908"/>
                  </a:lnTo>
                  <a:cubicBezTo>
                    <a:pt x="1432538" y="64436"/>
                    <a:pt x="1368112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8" name="Vapaamuotoinen: Muoto 47">
              <a:extLst>
                <a:ext uri="{FF2B5EF4-FFF2-40B4-BE49-F238E27FC236}">
                  <a16:creationId xmlns:a16="http://schemas.microsoft.com/office/drawing/2014/main" id="{23252FA3-D093-8237-13D9-4716E75B4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53" y="9974269"/>
              <a:ext cx="1048442" cy="291358"/>
            </a:xfrm>
            <a:custGeom>
              <a:avLst/>
              <a:gdLst>
                <a:gd name="connsiteX0" fmla="*/ 902763 w 1048442"/>
                <a:gd name="connsiteY0" fmla="*/ 0 h 291358"/>
                <a:gd name="connsiteX1" fmla="*/ 147956 w 1048442"/>
                <a:gd name="connsiteY1" fmla="*/ 0 h 291358"/>
                <a:gd name="connsiteX2" fmla="*/ 4469 w 1048442"/>
                <a:gd name="connsiteY2" fmla="*/ 109149 h 291358"/>
                <a:gd name="connsiteX3" fmla="*/ 145671 w 1048442"/>
                <a:gd name="connsiteY3" fmla="*/ 291358 h 291358"/>
                <a:gd name="connsiteX4" fmla="*/ 900477 w 1048442"/>
                <a:gd name="connsiteY4" fmla="*/ 291358 h 291358"/>
                <a:gd name="connsiteX5" fmla="*/ 1043978 w 1048442"/>
                <a:gd name="connsiteY5" fmla="*/ 182209 h 291358"/>
                <a:gd name="connsiteX6" fmla="*/ 902763 w 104844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2" h="291358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9" y="44144"/>
                    <a:pt x="4469" y="109149"/>
                  </a:cubicBezTo>
                  <a:cubicBezTo>
                    <a:pt x="-19038" y="205205"/>
                    <a:pt x="53437" y="291358"/>
                    <a:pt x="145671" y="291358"/>
                  </a:cubicBezTo>
                  <a:lnTo>
                    <a:pt x="900477" y="291358"/>
                  </a:lnTo>
                  <a:cubicBezTo>
                    <a:pt x="967400" y="291358"/>
                    <a:pt x="1028064" y="247214"/>
                    <a:pt x="1043978" y="182209"/>
                  </a:cubicBezTo>
                  <a:cubicBezTo>
                    <a:pt x="1067471" y="86150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9" name="Vapaamuotoinen: Muoto 48">
              <a:extLst>
                <a:ext uri="{FF2B5EF4-FFF2-40B4-BE49-F238E27FC236}">
                  <a16:creationId xmlns:a16="http://schemas.microsoft.com/office/drawing/2014/main" id="{51351D85-384C-4293-73C2-848FFEA40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44" y="10526286"/>
              <a:ext cx="571449" cy="291358"/>
            </a:xfrm>
            <a:custGeom>
              <a:avLst/>
              <a:gdLst>
                <a:gd name="connsiteX0" fmla="*/ 145683 w 571449"/>
                <a:gd name="connsiteY0" fmla="*/ 291358 h 291358"/>
                <a:gd name="connsiteX1" fmla="*/ 423482 w 571449"/>
                <a:gd name="connsiteY1" fmla="*/ 291358 h 291358"/>
                <a:gd name="connsiteX2" fmla="*/ 566980 w 571449"/>
                <a:gd name="connsiteY2" fmla="*/ 182209 h 291358"/>
                <a:gd name="connsiteX3" fmla="*/ 425768 w 571449"/>
                <a:gd name="connsiteY3" fmla="*/ 0 h 291358"/>
                <a:gd name="connsiteX4" fmla="*/ 147969 w 571449"/>
                <a:gd name="connsiteY4" fmla="*/ 0 h 291358"/>
                <a:gd name="connsiteX5" fmla="*/ 4467 w 571449"/>
                <a:gd name="connsiteY5" fmla="*/ 109138 h 291358"/>
                <a:gd name="connsiteX6" fmla="*/ 145683 w 571449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8">
                  <a:moveTo>
                    <a:pt x="145683" y="291358"/>
                  </a:moveTo>
                  <a:lnTo>
                    <a:pt x="423482" y="291358"/>
                  </a:lnTo>
                  <a:cubicBezTo>
                    <a:pt x="490406" y="291358"/>
                    <a:pt x="551069" y="247217"/>
                    <a:pt x="566980" y="182209"/>
                  </a:cubicBezTo>
                  <a:cubicBezTo>
                    <a:pt x="590487" y="86139"/>
                    <a:pt x="518012" y="0"/>
                    <a:pt x="425768" y="0"/>
                  </a:cubicBezTo>
                  <a:lnTo>
                    <a:pt x="147969" y="0"/>
                  </a:lnTo>
                  <a:cubicBezTo>
                    <a:pt x="81045" y="0"/>
                    <a:pt x="20382" y="44144"/>
                    <a:pt x="4467" y="109138"/>
                  </a:cubicBezTo>
                  <a:cubicBezTo>
                    <a:pt x="-19036" y="205208"/>
                    <a:pt x="53450" y="291358"/>
                    <a:pt x="145683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0" name="Vapaamuotoinen: Muoto 49">
              <a:extLst>
                <a:ext uri="{FF2B5EF4-FFF2-40B4-BE49-F238E27FC236}">
                  <a16:creationId xmlns:a16="http://schemas.microsoft.com/office/drawing/2014/main" id="{F0945E72-B103-C806-2063-D9A3FE7282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50" y="11078300"/>
              <a:ext cx="726299" cy="291357"/>
            </a:xfrm>
            <a:custGeom>
              <a:avLst/>
              <a:gdLst>
                <a:gd name="connsiteX0" fmla="*/ 580618 w 726299"/>
                <a:gd name="connsiteY0" fmla="*/ 0 h 291357"/>
                <a:gd name="connsiteX1" fmla="*/ 147956 w 726299"/>
                <a:gd name="connsiteY1" fmla="*/ 0 h 291357"/>
                <a:gd name="connsiteX2" fmla="*/ 4469 w 726299"/>
                <a:gd name="connsiteY2" fmla="*/ 109148 h 291357"/>
                <a:gd name="connsiteX3" fmla="*/ 145681 w 726299"/>
                <a:gd name="connsiteY3" fmla="*/ 291357 h 291357"/>
                <a:gd name="connsiteX4" fmla="*/ 578332 w 726299"/>
                <a:gd name="connsiteY4" fmla="*/ 291357 h 291357"/>
                <a:gd name="connsiteX5" fmla="*/ 721834 w 726299"/>
                <a:gd name="connsiteY5" fmla="*/ 182220 h 291357"/>
                <a:gd name="connsiteX6" fmla="*/ 580618 w 726299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299" h="291357">
                  <a:moveTo>
                    <a:pt x="580618" y="0"/>
                  </a:moveTo>
                  <a:lnTo>
                    <a:pt x="147956" y="0"/>
                  </a:lnTo>
                  <a:cubicBezTo>
                    <a:pt x="81044" y="0"/>
                    <a:pt x="20380" y="44140"/>
                    <a:pt x="4469" y="109148"/>
                  </a:cubicBezTo>
                  <a:cubicBezTo>
                    <a:pt x="-19038" y="205219"/>
                    <a:pt x="53437" y="291357"/>
                    <a:pt x="145681" y="291357"/>
                  </a:cubicBezTo>
                  <a:lnTo>
                    <a:pt x="578332" y="291357"/>
                  </a:lnTo>
                  <a:cubicBezTo>
                    <a:pt x="645259" y="291357"/>
                    <a:pt x="705923" y="247214"/>
                    <a:pt x="721834" y="182220"/>
                  </a:cubicBezTo>
                  <a:cubicBezTo>
                    <a:pt x="745330" y="86150"/>
                    <a:pt x="672855" y="0"/>
                    <a:pt x="58061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1" name="Vapaamuotoinen: Muoto 50">
              <a:extLst>
                <a:ext uri="{FF2B5EF4-FFF2-40B4-BE49-F238E27FC236}">
                  <a16:creationId xmlns:a16="http://schemas.microsoft.com/office/drawing/2014/main" id="{028EBF3F-AD10-EC56-B6FB-7E169C25D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3500" y="9427292"/>
              <a:ext cx="1028512" cy="291357"/>
            </a:xfrm>
            <a:custGeom>
              <a:avLst/>
              <a:gdLst>
                <a:gd name="connsiteX0" fmla="*/ 884604 w 1028512"/>
                <a:gd name="connsiteY0" fmla="*/ 0 h 291357"/>
                <a:gd name="connsiteX1" fmla="*/ 143908 w 1028512"/>
                <a:gd name="connsiteY1" fmla="*/ 0 h 291357"/>
                <a:gd name="connsiteX2" fmla="*/ 0 w 1028512"/>
                <a:gd name="connsiteY2" fmla="*/ 143908 h 291357"/>
                <a:gd name="connsiteX3" fmla="*/ 0 w 1028512"/>
                <a:gd name="connsiteY3" fmla="*/ 147450 h 291357"/>
                <a:gd name="connsiteX4" fmla="*/ 143908 w 1028512"/>
                <a:gd name="connsiteY4" fmla="*/ 291357 h 291357"/>
                <a:gd name="connsiteX5" fmla="*/ 884604 w 1028512"/>
                <a:gd name="connsiteY5" fmla="*/ 291357 h 291357"/>
                <a:gd name="connsiteX6" fmla="*/ 1028512 w 1028512"/>
                <a:gd name="connsiteY6" fmla="*/ 147450 h 291357"/>
                <a:gd name="connsiteX7" fmla="*/ 1028512 w 1028512"/>
                <a:gd name="connsiteY7" fmla="*/ 143908 h 291357"/>
                <a:gd name="connsiteX8" fmla="*/ 884604 w 1028512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7">
                  <a:moveTo>
                    <a:pt x="884604" y="0"/>
                  </a:moveTo>
                  <a:lnTo>
                    <a:pt x="143908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22"/>
                    <a:pt x="64436" y="291357"/>
                    <a:pt x="143908" y="291357"/>
                  </a:cubicBezTo>
                  <a:lnTo>
                    <a:pt x="884604" y="291357"/>
                  </a:lnTo>
                  <a:cubicBezTo>
                    <a:pt x="964091" y="291357"/>
                    <a:pt x="1028512" y="226922"/>
                    <a:pt x="1028512" y="147450"/>
                  </a:cubicBezTo>
                  <a:lnTo>
                    <a:pt x="1028512" y="143908"/>
                  </a:lnTo>
                  <a:cubicBezTo>
                    <a:pt x="1028512" y="64436"/>
                    <a:pt x="964091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2" name="Vapaamuotoinen: Muoto 51">
              <a:extLst>
                <a:ext uri="{FF2B5EF4-FFF2-40B4-BE49-F238E27FC236}">
                  <a16:creationId xmlns:a16="http://schemas.microsoft.com/office/drawing/2014/main" id="{C6C9C5B6-D21F-2FFC-3A60-09254418D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6560" y="9973988"/>
              <a:ext cx="906262" cy="291358"/>
            </a:xfrm>
            <a:custGeom>
              <a:avLst/>
              <a:gdLst>
                <a:gd name="connsiteX0" fmla="*/ 760578 w 906262"/>
                <a:gd name="connsiteY0" fmla="*/ 0 h 291358"/>
                <a:gd name="connsiteX1" fmla="*/ 147967 w 906262"/>
                <a:gd name="connsiteY1" fmla="*/ 0 h 291358"/>
                <a:gd name="connsiteX2" fmla="*/ 4469 w 906262"/>
                <a:gd name="connsiteY2" fmla="*/ 109149 h 291358"/>
                <a:gd name="connsiteX3" fmla="*/ 145681 w 906262"/>
                <a:gd name="connsiteY3" fmla="*/ 291358 h 291358"/>
                <a:gd name="connsiteX4" fmla="*/ 758306 w 906262"/>
                <a:gd name="connsiteY4" fmla="*/ 291358 h 291358"/>
                <a:gd name="connsiteX5" fmla="*/ 901794 w 906262"/>
                <a:gd name="connsiteY5" fmla="*/ 182220 h 291358"/>
                <a:gd name="connsiteX6" fmla="*/ 760578 w 90626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2" h="291358">
                  <a:moveTo>
                    <a:pt x="760578" y="0"/>
                  </a:moveTo>
                  <a:lnTo>
                    <a:pt x="147967" y="0"/>
                  </a:lnTo>
                  <a:cubicBezTo>
                    <a:pt x="81043" y="0"/>
                    <a:pt x="20379" y="44141"/>
                    <a:pt x="4469" y="109149"/>
                  </a:cubicBezTo>
                  <a:cubicBezTo>
                    <a:pt x="-19038" y="205205"/>
                    <a:pt x="53447" y="291358"/>
                    <a:pt x="145681" y="291358"/>
                  </a:cubicBezTo>
                  <a:lnTo>
                    <a:pt x="758306" y="291358"/>
                  </a:lnTo>
                  <a:cubicBezTo>
                    <a:pt x="825219" y="291358"/>
                    <a:pt x="885883" y="247214"/>
                    <a:pt x="901794" y="182220"/>
                  </a:cubicBezTo>
                  <a:cubicBezTo>
                    <a:pt x="925300" y="86150"/>
                    <a:pt x="852815" y="0"/>
                    <a:pt x="76057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3" name="Vapaamuotoinen: Muoto 52">
              <a:extLst>
                <a:ext uri="{FF2B5EF4-FFF2-40B4-BE49-F238E27FC236}">
                  <a16:creationId xmlns:a16="http://schemas.microsoft.com/office/drawing/2014/main" id="{D3BB4FAD-4711-2FA5-A64D-6F457CDF4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49143" y="10524644"/>
              <a:ext cx="1509055" cy="291358"/>
            </a:xfrm>
            <a:custGeom>
              <a:avLst/>
              <a:gdLst>
                <a:gd name="connsiteX0" fmla="*/ 145684 w 1509055"/>
                <a:gd name="connsiteY0" fmla="*/ 291358 h 291358"/>
                <a:gd name="connsiteX1" fmla="*/ 1361090 w 1509055"/>
                <a:gd name="connsiteY1" fmla="*/ 291358 h 291358"/>
                <a:gd name="connsiteX2" fmla="*/ 1504592 w 1509055"/>
                <a:gd name="connsiteY2" fmla="*/ 182221 h 291358"/>
                <a:gd name="connsiteX3" fmla="*/ 1363376 w 1509055"/>
                <a:gd name="connsiteY3" fmla="*/ 0 h 291358"/>
                <a:gd name="connsiteX4" fmla="*/ 147970 w 1509055"/>
                <a:gd name="connsiteY4" fmla="*/ 0 h 291358"/>
                <a:gd name="connsiteX5" fmla="*/ 4468 w 1509055"/>
                <a:gd name="connsiteY5" fmla="*/ 109149 h 291358"/>
                <a:gd name="connsiteX6" fmla="*/ 145684 w 1509055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5" h="291358">
                  <a:moveTo>
                    <a:pt x="145684" y="291358"/>
                  </a:moveTo>
                  <a:lnTo>
                    <a:pt x="1361090" y="291358"/>
                  </a:lnTo>
                  <a:cubicBezTo>
                    <a:pt x="1428013" y="291358"/>
                    <a:pt x="1488681" y="247214"/>
                    <a:pt x="1504592" y="182221"/>
                  </a:cubicBezTo>
                  <a:cubicBezTo>
                    <a:pt x="1528084" y="86139"/>
                    <a:pt x="1455609" y="0"/>
                    <a:pt x="1363376" y="0"/>
                  </a:cubicBezTo>
                  <a:lnTo>
                    <a:pt x="147970" y="0"/>
                  </a:lnTo>
                  <a:cubicBezTo>
                    <a:pt x="81047" y="0"/>
                    <a:pt x="20379" y="44141"/>
                    <a:pt x="4468" y="109149"/>
                  </a:cubicBezTo>
                  <a:cubicBezTo>
                    <a:pt x="-19038" y="205205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4" name="Vapaamuotoinen: Muoto 53">
              <a:extLst>
                <a:ext uri="{FF2B5EF4-FFF2-40B4-BE49-F238E27FC236}">
                  <a16:creationId xmlns:a16="http://schemas.microsoft.com/office/drawing/2014/main" id="{3428A09C-27C9-38BA-5D62-B9B2366A5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2060" y="11078300"/>
              <a:ext cx="1122581" cy="291357"/>
            </a:xfrm>
            <a:custGeom>
              <a:avLst/>
              <a:gdLst>
                <a:gd name="connsiteX0" fmla="*/ 976900 w 1122581"/>
                <a:gd name="connsiteY0" fmla="*/ 0 h 291357"/>
                <a:gd name="connsiteX1" fmla="*/ 147960 w 1122581"/>
                <a:gd name="connsiteY1" fmla="*/ 0 h 291357"/>
                <a:gd name="connsiteX2" fmla="*/ 4469 w 1122581"/>
                <a:gd name="connsiteY2" fmla="*/ 109148 h 291357"/>
                <a:gd name="connsiteX3" fmla="*/ 145674 w 1122581"/>
                <a:gd name="connsiteY3" fmla="*/ 291357 h 291357"/>
                <a:gd name="connsiteX4" fmla="*/ 974614 w 1122581"/>
                <a:gd name="connsiteY4" fmla="*/ 291357 h 291357"/>
                <a:gd name="connsiteX5" fmla="*/ 1118116 w 1122581"/>
                <a:gd name="connsiteY5" fmla="*/ 182220 h 291357"/>
                <a:gd name="connsiteX6" fmla="*/ 976900 w 1122581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1" h="291357">
                  <a:moveTo>
                    <a:pt x="976900" y="0"/>
                  </a:moveTo>
                  <a:lnTo>
                    <a:pt x="147960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7"/>
                    <a:pt x="145674" y="291357"/>
                  </a:cubicBezTo>
                  <a:lnTo>
                    <a:pt x="974614" y="291357"/>
                  </a:lnTo>
                  <a:cubicBezTo>
                    <a:pt x="1041542" y="291357"/>
                    <a:pt x="1102205" y="247214"/>
                    <a:pt x="1118116" y="182220"/>
                  </a:cubicBezTo>
                  <a:cubicBezTo>
                    <a:pt x="1141612" y="86150"/>
                    <a:pt x="1069137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5" name="Vapaamuotoinen: Muoto 54">
              <a:extLst>
                <a:ext uri="{FF2B5EF4-FFF2-40B4-BE49-F238E27FC236}">
                  <a16:creationId xmlns:a16="http://schemas.microsoft.com/office/drawing/2014/main" id="{B38C7F4D-EAE7-D827-D07B-20082D70D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49518" y="9427292"/>
              <a:ext cx="901644" cy="291357"/>
            </a:xfrm>
            <a:custGeom>
              <a:avLst/>
              <a:gdLst>
                <a:gd name="connsiteX0" fmla="*/ 757740 w 901644"/>
                <a:gd name="connsiteY0" fmla="*/ 0 h 291357"/>
                <a:gd name="connsiteX1" fmla="*/ 143908 w 901644"/>
                <a:gd name="connsiteY1" fmla="*/ 0 h 291357"/>
                <a:gd name="connsiteX2" fmla="*/ 0 w 901644"/>
                <a:gd name="connsiteY2" fmla="*/ 143908 h 291357"/>
                <a:gd name="connsiteX3" fmla="*/ 0 w 901644"/>
                <a:gd name="connsiteY3" fmla="*/ 147450 h 291357"/>
                <a:gd name="connsiteX4" fmla="*/ 143908 w 901644"/>
                <a:gd name="connsiteY4" fmla="*/ 291357 h 291357"/>
                <a:gd name="connsiteX5" fmla="*/ 757740 w 901644"/>
                <a:gd name="connsiteY5" fmla="*/ 291357 h 291357"/>
                <a:gd name="connsiteX6" fmla="*/ 901645 w 901644"/>
                <a:gd name="connsiteY6" fmla="*/ 147450 h 291357"/>
                <a:gd name="connsiteX7" fmla="*/ 901645 w 901644"/>
                <a:gd name="connsiteY7" fmla="*/ 143908 h 291357"/>
                <a:gd name="connsiteX8" fmla="*/ 757740 w 901644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4" h="291357">
                  <a:moveTo>
                    <a:pt x="757740" y="0"/>
                  </a:moveTo>
                  <a:lnTo>
                    <a:pt x="143908" y="0"/>
                  </a:lnTo>
                  <a:cubicBezTo>
                    <a:pt x="64421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22"/>
                    <a:pt x="64421" y="291357"/>
                    <a:pt x="143908" y="291357"/>
                  </a:cubicBezTo>
                  <a:lnTo>
                    <a:pt x="757740" y="291357"/>
                  </a:lnTo>
                  <a:cubicBezTo>
                    <a:pt x="837223" y="291357"/>
                    <a:pt x="901645" y="226922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3" y="0"/>
                    <a:pt x="75774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6" name="Vapaamuotoinen: Muoto 55">
              <a:extLst>
                <a:ext uri="{FF2B5EF4-FFF2-40B4-BE49-F238E27FC236}">
                  <a16:creationId xmlns:a16="http://schemas.microsoft.com/office/drawing/2014/main" id="{98C010F2-42DC-AC34-4AD1-24206D272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58176" y="9427292"/>
              <a:ext cx="917198" cy="291357"/>
            </a:xfrm>
            <a:custGeom>
              <a:avLst/>
              <a:gdLst>
                <a:gd name="connsiteX0" fmla="*/ 771514 w 917198"/>
                <a:gd name="connsiteY0" fmla="*/ 0 h 291357"/>
                <a:gd name="connsiteX1" fmla="*/ 147971 w 917198"/>
                <a:gd name="connsiteY1" fmla="*/ 0 h 291357"/>
                <a:gd name="connsiteX2" fmla="*/ 4469 w 917198"/>
                <a:gd name="connsiteY2" fmla="*/ 109152 h 291357"/>
                <a:gd name="connsiteX3" fmla="*/ 145685 w 917198"/>
                <a:gd name="connsiteY3" fmla="*/ 291357 h 291357"/>
                <a:gd name="connsiteX4" fmla="*/ 769229 w 917198"/>
                <a:gd name="connsiteY4" fmla="*/ 291357 h 291357"/>
                <a:gd name="connsiteX5" fmla="*/ 912730 w 917198"/>
                <a:gd name="connsiteY5" fmla="*/ 182220 h 291357"/>
                <a:gd name="connsiteX6" fmla="*/ 771514 w 91719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7">
                  <a:moveTo>
                    <a:pt x="771514" y="0"/>
                  </a:moveTo>
                  <a:lnTo>
                    <a:pt x="147971" y="0"/>
                  </a:lnTo>
                  <a:cubicBezTo>
                    <a:pt x="81047" y="0"/>
                    <a:pt x="20380" y="44144"/>
                    <a:pt x="4469" y="109152"/>
                  </a:cubicBezTo>
                  <a:cubicBezTo>
                    <a:pt x="-19038" y="205208"/>
                    <a:pt x="53437" y="291357"/>
                    <a:pt x="145685" y="291357"/>
                  </a:cubicBezTo>
                  <a:lnTo>
                    <a:pt x="769229" y="291357"/>
                  </a:lnTo>
                  <a:cubicBezTo>
                    <a:pt x="836156" y="291357"/>
                    <a:pt x="896819" y="247217"/>
                    <a:pt x="912730" y="182220"/>
                  </a:cubicBezTo>
                  <a:cubicBezTo>
                    <a:pt x="936237" y="86153"/>
                    <a:pt x="863752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7" name="Vapaamuotoinen: Muoto 56">
              <a:extLst>
                <a:ext uri="{FF2B5EF4-FFF2-40B4-BE49-F238E27FC236}">
                  <a16:creationId xmlns:a16="http://schemas.microsoft.com/office/drawing/2014/main" id="{7B833999-9502-C5CA-131B-5AC19EE36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4164" y="9973988"/>
              <a:ext cx="1286212" cy="291358"/>
            </a:xfrm>
            <a:custGeom>
              <a:avLst/>
              <a:gdLst>
                <a:gd name="connsiteX0" fmla="*/ 1140528 w 1286212"/>
                <a:gd name="connsiteY0" fmla="*/ 0 h 291358"/>
                <a:gd name="connsiteX1" fmla="*/ 147956 w 1286212"/>
                <a:gd name="connsiteY1" fmla="*/ 0 h 291358"/>
                <a:gd name="connsiteX2" fmla="*/ 4469 w 1286212"/>
                <a:gd name="connsiteY2" fmla="*/ 109149 h 291358"/>
                <a:gd name="connsiteX3" fmla="*/ 145671 w 1286212"/>
                <a:gd name="connsiteY3" fmla="*/ 291358 h 291358"/>
                <a:gd name="connsiteX4" fmla="*/ 1138242 w 1286212"/>
                <a:gd name="connsiteY4" fmla="*/ 291358 h 291358"/>
                <a:gd name="connsiteX5" fmla="*/ 1281744 w 1286212"/>
                <a:gd name="connsiteY5" fmla="*/ 182220 h 291358"/>
                <a:gd name="connsiteX6" fmla="*/ 1140528 w 128621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2" h="291358">
                  <a:moveTo>
                    <a:pt x="1140528" y="0"/>
                  </a:moveTo>
                  <a:lnTo>
                    <a:pt x="147956" y="0"/>
                  </a:lnTo>
                  <a:cubicBezTo>
                    <a:pt x="81033" y="0"/>
                    <a:pt x="20366" y="44141"/>
                    <a:pt x="4469" y="109149"/>
                  </a:cubicBezTo>
                  <a:cubicBezTo>
                    <a:pt x="-19038" y="205205"/>
                    <a:pt x="53437" y="291358"/>
                    <a:pt x="145671" y="291358"/>
                  </a:cubicBezTo>
                  <a:lnTo>
                    <a:pt x="1138242" y="291358"/>
                  </a:lnTo>
                  <a:cubicBezTo>
                    <a:pt x="1205170" y="291358"/>
                    <a:pt x="1265833" y="247214"/>
                    <a:pt x="1281744" y="182220"/>
                  </a:cubicBezTo>
                  <a:cubicBezTo>
                    <a:pt x="1305251" y="86150"/>
                    <a:pt x="1232762" y="0"/>
                    <a:pt x="114052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8" name="Vapaamuotoinen: Muoto 57">
              <a:extLst>
                <a:ext uri="{FF2B5EF4-FFF2-40B4-BE49-F238E27FC236}">
                  <a16:creationId xmlns:a16="http://schemas.microsoft.com/office/drawing/2014/main" id="{632C7E49-200A-967E-E8B9-F47B91AD0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2972" y="10524644"/>
              <a:ext cx="987070" cy="291358"/>
            </a:xfrm>
            <a:custGeom>
              <a:avLst/>
              <a:gdLst>
                <a:gd name="connsiteX0" fmla="*/ 145684 w 987070"/>
                <a:gd name="connsiteY0" fmla="*/ 291358 h 291358"/>
                <a:gd name="connsiteX1" fmla="*/ 839114 w 987070"/>
                <a:gd name="connsiteY1" fmla="*/ 291358 h 291358"/>
                <a:gd name="connsiteX2" fmla="*/ 982601 w 987070"/>
                <a:gd name="connsiteY2" fmla="*/ 182221 h 291358"/>
                <a:gd name="connsiteX3" fmla="*/ 841385 w 987070"/>
                <a:gd name="connsiteY3" fmla="*/ 0 h 291358"/>
                <a:gd name="connsiteX4" fmla="*/ 147959 w 987070"/>
                <a:gd name="connsiteY4" fmla="*/ 0 h 291358"/>
                <a:gd name="connsiteX5" fmla="*/ 4468 w 987070"/>
                <a:gd name="connsiteY5" fmla="*/ 109149 h 291358"/>
                <a:gd name="connsiteX6" fmla="*/ 145684 w 987070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0" h="291358">
                  <a:moveTo>
                    <a:pt x="145684" y="291358"/>
                  </a:moveTo>
                  <a:lnTo>
                    <a:pt x="839114" y="291358"/>
                  </a:lnTo>
                  <a:cubicBezTo>
                    <a:pt x="906038" y="291358"/>
                    <a:pt x="966701" y="247214"/>
                    <a:pt x="982601" y="182221"/>
                  </a:cubicBezTo>
                  <a:cubicBezTo>
                    <a:pt x="1006108" y="86139"/>
                    <a:pt x="933634" y="0"/>
                    <a:pt x="841385" y="0"/>
                  </a:cubicBezTo>
                  <a:lnTo>
                    <a:pt x="147959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8" y="205205"/>
                    <a:pt x="53450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9" name="Vapaamuotoinen: Muoto 58">
              <a:extLst>
                <a:ext uri="{FF2B5EF4-FFF2-40B4-BE49-F238E27FC236}">
                  <a16:creationId xmlns:a16="http://schemas.microsoft.com/office/drawing/2014/main" id="{D4AB14EE-AAE9-8D36-1843-D2D3E4B11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96073" y="11078300"/>
              <a:ext cx="726305" cy="291357"/>
            </a:xfrm>
            <a:custGeom>
              <a:avLst/>
              <a:gdLst>
                <a:gd name="connsiteX0" fmla="*/ 580621 w 726305"/>
                <a:gd name="connsiteY0" fmla="*/ 0 h 291357"/>
                <a:gd name="connsiteX1" fmla="*/ 147970 w 726305"/>
                <a:gd name="connsiteY1" fmla="*/ 0 h 291357"/>
                <a:gd name="connsiteX2" fmla="*/ 4468 w 726305"/>
                <a:gd name="connsiteY2" fmla="*/ 109148 h 291357"/>
                <a:gd name="connsiteX3" fmla="*/ 145684 w 726305"/>
                <a:gd name="connsiteY3" fmla="*/ 291357 h 291357"/>
                <a:gd name="connsiteX4" fmla="*/ 578335 w 726305"/>
                <a:gd name="connsiteY4" fmla="*/ 291357 h 291357"/>
                <a:gd name="connsiteX5" fmla="*/ 721837 w 726305"/>
                <a:gd name="connsiteY5" fmla="*/ 182220 h 291357"/>
                <a:gd name="connsiteX6" fmla="*/ 580621 w 72630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5" h="291357">
                  <a:moveTo>
                    <a:pt x="580621" y="0"/>
                  </a:moveTo>
                  <a:lnTo>
                    <a:pt x="147970" y="0"/>
                  </a:lnTo>
                  <a:cubicBezTo>
                    <a:pt x="81043" y="0"/>
                    <a:pt x="20379" y="44140"/>
                    <a:pt x="4468" y="109148"/>
                  </a:cubicBezTo>
                  <a:cubicBezTo>
                    <a:pt x="-19038" y="205219"/>
                    <a:pt x="53451" y="291357"/>
                    <a:pt x="145684" y="291357"/>
                  </a:cubicBezTo>
                  <a:lnTo>
                    <a:pt x="578335" y="291357"/>
                  </a:lnTo>
                  <a:cubicBezTo>
                    <a:pt x="645259" y="291357"/>
                    <a:pt x="705922" y="247214"/>
                    <a:pt x="721837" y="182220"/>
                  </a:cubicBezTo>
                  <a:cubicBezTo>
                    <a:pt x="745344" y="86150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0" name="Vapaamuotoinen: Muoto 59">
              <a:extLst>
                <a:ext uri="{FF2B5EF4-FFF2-40B4-BE49-F238E27FC236}">
                  <a16:creationId xmlns:a16="http://schemas.microsoft.com/office/drawing/2014/main" id="{166B8156-4F09-32A9-298E-26FC5D3EA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1732" y="11078303"/>
              <a:ext cx="571449" cy="291358"/>
            </a:xfrm>
            <a:custGeom>
              <a:avLst/>
              <a:gdLst>
                <a:gd name="connsiteX0" fmla="*/ 145684 w 571449"/>
                <a:gd name="connsiteY0" fmla="*/ 291358 h 291358"/>
                <a:gd name="connsiteX1" fmla="*/ 423480 w 571449"/>
                <a:gd name="connsiteY1" fmla="*/ 291358 h 291358"/>
                <a:gd name="connsiteX2" fmla="*/ 566981 w 571449"/>
                <a:gd name="connsiteY2" fmla="*/ 182206 h 291358"/>
                <a:gd name="connsiteX3" fmla="*/ 425765 w 571449"/>
                <a:gd name="connsiteY3" fmla="*/ 0 h 291358"/>
                <a:gd name="connsiteX4" fmla="*/ 147970 w 571449"/>
                <a:gd name="connsiteY4" fmla="*/ 0 h 291358"/>
                <a:gd name="connsiteX5" fmla="*/ 4468 w 571449"/>
                <a:gd name="connsiteY5" fmla="*/ 109138 h 291358"/>
                <a:gd name="connsiteX6" fmla="*/ 145684 w 571449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8">
                  <a:moveTo>
                    <a:pt x="145684" y="291358"/>
                  </a:moveTo>
                  <a:lnTo>
                    <a:pt x="423480" y="291358"/>
                  </a:lnTo>
                  <a:cubicBezTo>
                    <a:pt x="490403" y="291358"/>
                    <a:pt x="551067" y="247214"/>
                    <a:pt x="566981" y="182206"/>
                  </a:cubicBezTo>
                  <a:cubicBezTo>
                    <a:pt x="590488" y="86138"/>
                    <a:pt x="517999" y="0"/>
                    <a:pt x="425765" y="0"/>
                  </a:cubicBezTo>
                  <a:lnTo>
                    <a:pt x="147970" y="0"/>
                  </a:lnTo>
                  <a:cubicBezTo>
                    <a:pt x="81043" y="0"/>
                    <a:pt x="20380" y="44140"/>
                    <a:pt x="4468" y="109138"/>
                  </a:cubicBezTo>
                  <a:cubicBezTo>
                    <a:pt x="-19038" y="205205"/>
                    <a:pt x="53447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1" name="Vapaamuotoinen: Muoto 60">
              <a:extLst>
                <a:ext uri="{FF2B5EF4-FFF2-40B4-BE49-F238E27FC236}">
                  <a16:creationId xmlns:a16="http://schemas.microsoft.com/office/drawing/2014/main" id="{EA7D8223-9F30-D4AD-DD2B-82E39A5A0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2492" y="9973992"/>
              <a:ext cx="428646" cy="291358"/>
            </a:xfrm>
            <a:custGeom>
              <a:avLst/>
              <a:gdLst>
                <a:gd name="connsiteX0" fmla="*/ 145684 w 428646"/>
                <a:gd name="connsiteY0" fmla="*/ 291358 h 291358"/>
                <a:gd name="connsiteX1" fmla="*/ 280690 w 428646"/>
                <a:gd name="connsiteY1" fmla="*/ 291358 h 291358"/>
                <a:gd name="connsiteX2" fmla="*/ 424178 w 428646"/>
                <a:gd name="connsiteY2" fmla="*/ 182206 h 291358"/>
                <a:gd name="connsiteX3" fmla="*/ 282976 w 428646"/>
                <a:gd name="connsiteY3" fmla="*/ 0 h 291358"/>
                <a:gd name="connsiteX4" fmla="*/ 147959 w 428646"/>
                <a:gd name="connsiteY4" fmla="*/ 0 h 291358"/>
                <a:gd name="connsiteX5" fmla="*/ 4468 w 428646"/>
                <a:gd name="connsiteY5" fmla="*/ 109134 h 291358"/>
                <a:gd name="connsiteX6" fmla="*/ 145684 w 428646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46" h="291358">
                  <a:moveTo>
                    <a:pt x="145684" y="291358"/>
                  </a:moveTo>
                  <a:lnTo>
                    <a:pt x="280690" y="291358"/>
                  </a:lnTo>
                  <a:cubicBezTo>
                    <a:pt x="347614" y="291358"/>
                    <a:pt x="408281" y="247214"/>
                    <a:pt x="424178" y="182206"/>
                  </a:cubicBezTo>
                  <a:cubicBezTo>
                    <a:pt x="447684" y="86139"/>
                    <a:pt x="375210" y="0"/>
                    <a:pt x="282976" y="0"/>
                  </a:cubicBezTo>
                  <a:lnTo>
                    <a:pt x="147959" y="0"/>
                  </a:lnTo>
                  <a:cubicBezTo>
                    <a:pt x="81046" y="0"/>
                    <a:pt x="20383" y="44129"/>
                    <a:pt x="4468" y="109134"/>
                  </a:cubicBezTo>
                  <a:cubicBezTo>
                    <a:pt x="-19038" y="205205"/>
                    <a:pt x="53450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2" name="Vapaamuotoinen: Muoto 61">
              <a:extLst>
                <a:ext uri="{FF2B5EF4-FFF2-40B4-BE49-F238E27FC236}">
                  <a16:creationId xmlns:a16="http://schemas.microsoft.com/office/drawing/2014/main" id="{F1717457-57FD-0088-57FE-11574614FE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1800" y="10524641"/>
              <a:ext cx="718135" cy="291358"/>
            </a:xfrm>
            <a:custGeom>
              <a:avLst/>
              <a:gdLst>
                <a:gd name="connsiteX0" fmla="*/ 572454 w 718135"/>
                <a:gd name="connsiteY0" fmla="*/ 0 h 291358"/>
                <a:gd name="connsiteX1" fmla="*/ 147956 w 718135"/>
                <a:gd name="connsiteY1" fmla="*/ 0 h 291358"/>
                <a:gd name="connsiteX2" fmla="*/ 4469 w 718135"/>
                <a:gd name="connsiteY2" fmla="*/ 109149 h 291358"/>
                <a:gd name="connsiteX3" fmla="*/ 145685 w 718135"/>
                <a:gd name="connsiteY3" fmla="*/ 291358 h 291358"/>
                <a:gd name="connsiteX4" fmla="*/ 570168 w 718135"/>
                <a:gd name="connsiteY4" fmla="*/ 291358 h 291358"/>
                <a:gd name="connsiteX5" fmla="*/ 713670 w 718135"/>
                <a:gd name="connsiteY5" fmla="*/ 182221 h 291358"/>
                <a:gd name="connsiteX6" fmla="*/ 572454 w 7181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5" h="291358">
                  <a:moveTo>
                    <a:pt x="572454" y="0"/>
                  </a:moveTo>
                  <a:lnTo>
                    <a:pt x="147956" y="0"/>
                  </a:lnTo>
                  <a:cubicBezTo>
                    <a:pt x="81033" y="0"/>
                    <a:pt x="20369" y="44144"/>
                    <a:pt x="4469" y="109149"/>
                  </a:cubicBezTo>
                  <a:cubicBezTo>
                    <a:pt x="-19037" y="205219"/>
                    <a:pt x="53437" y="291358"/>
                    <a:pt x="145685" y="291358"/>
                  </a:cubicBezTo>
                  <a:lnTo>
                    <a:pt x="570168" y="291358"/>
                  </a:lnTo>
                  <a:cubicBezTo>
                    <a:pt x="637095" y="291358"/>
                    <a:pt x="697758" y="247214"/>
                    <a:pt x="713670" y="182221"/>
                  </a:cubicBezTo>
                  <a:cubicBezTo>
                    <a:pt x="737165" y="86153"/>
                    <a:pt x="664691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3" name="Vapaamuotoinen: Muoto 62">
              <a:extLst>
                <a:ext uri="{FF2B5EF4-FFF2-40B4-BE49-F238E27FC236}">
                  <a16:creationId xmlns:a16="http://schemas.microsoft.com/office/drawing/2014/main" id="{B249CE13-3758-6878-B51F-6D35A7DA7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7966" y="9973988"/>
              <a:ext cx="811833" cy="291358"/>
            </a:xfrm>
            <a:custGeom>
              <a:avLst/>
              <a:gdLst>
                <a:gd name="connsiteX0" fmla="*/ 666148 w 811833"/>
                <a:gd name="connsiteY0" fmla="*/ 0 h 291358"/>
                <a:gd name="connsiteX1" fmla="*/ 147970 w 811833"/>
                <a:gd name="connsiteY1" fmla="*/ 0 h 291358"/>
                <a:gd name="connsiteX2" fmla="*/ 4468 w 811833"/>
                <a:gd name="connsiteY2" fmla="*/ 109149 h 291358"/>
                <a:gd name="connsiteX3" fmla="*/ 145684 w 811833"/>
                <a:gd name="connsiteY3" fmla="*/ 291358 h 291358"/>
                <a:gd name="connsiteX4" fmla="*/ 663876 w 811833"/>
                <a:gd name="connsiteY4" fmla="*/ 291358 h 291358"/>
                <a:gd name="connsiteX5" fmla="*/ 807364 w 811833"/>
                <a:gd name="connsiteY5" fmla="*/ 182220 h 291358"/>
                <a:gd name="connsiteX6" fmla="*/ 666148 w 811833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3" h="291358">
                  <a:moveTo>
                    <a:pt x="666148" y="0"/>
                  </a:moveTo>
                  <a:lnTo>
                    <a:pt x="147970" y="0"/>
                  </a:lnTo>
                  <a:cubicBezTo>
                    <a:pt x="81047" y="0"/>
                    <a:pt x="20379" y="44141"/>
                    <a:pt x="4468" y="109149"/>
                  </a:cubicBezTo>
                  <a:cubicBezTo>
                    <a:pt x="-19038" y="205205"/>
                    <a:pt x="53451" y="291358"/>
                    <a:pt x="145684" y="291358"/>
                  </a:cubicBezTo>
                  <a:lnTo>
                    <a:pt x="663876" y="291358"/>
                  </a:lnTo>
                  <a:cubicBezTo>
                    <a:pt x="730789" y="291358"/>
                    <a:pt x="791453" y="247214"/>
                    <a:pt x="807364" y="182220"/>
                  </a:cubicBezTo>
                  <a:cubicBezTo>
                    <a:pt x="830870" y="86150"/>
                    <a:pt x="758396" y="0"/>
                    <a:pt x="66614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4" name="Vapaamuotoinen: Muoto 63">
              <a:extLst>
                <a:ext uri="{FF2B5EF4-FFF2-40B4-BE49-F238E27FC236}">
                  <a16:creationId xmlns:a16="http://schemas.microsoft.com/office/drawing/2014/main" id="{F51EA6C4-2A60-4B81-7801-3D408E64B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2512" y="10524644"/>
              <a:ext cx="809216" cy="291358"/>
            </a:xfrm>
            <a:custGeom>
              <a:avLst/>
              <a:gdLst>
                <a:gd name="connsiteX0" fmla="*/ 145684 w 809216"/>
                <a:gd name="connsiteY0" fmla="*/ 291358 h 291358"/>
                <a:gd name="connsiteX1" fmla="*/ 661260 w 809216"/>
                <a:gd name="connsiteY1" fmla="*/ 291358 h 291358"/>
                <a:gd name="connsiteX2" fmla="*/ 804747 w 809216"/>
                <a:gd name="connsiteY2" fmla="*/ 182221 h 291358"/>
                <a:gd name="connsiteX3" fmla="*/ 663531 w 809216"/>
                <a:gd name="connsiteY3" fmla="*/ 0 h 291358"/>
                <a:gd name="connsiteX4" fmla="*/ 147970 w 809216"/>
                <a:gd name="connsiteY4" fmla="*/ 0 h 291358"/>
                <a:gd name="connsiteX5" fmla="*/ 4468 w 809216"/>
                <a:gd name="connsiteY5" fmla="*/ 109149 h 291358"/>
                <a:gd name="connsiteX6" fmla="*/ 145684 w 809216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6" h="291358">
                  <a:moveTo>
                    <a:pt x="145684" y="291358"/>
                  </a:moveTo>
                  <a:lnTo>
                    <a:pt x="661260" y="291358"/>
                  </a:lnTo>
                  <a:cubicBezTo>
                    <a:pt x="728172" y="291358"/>
                    <a:pt x="788847" y="247214"/>
                    <a:pt x="804747" y="182221"/>
                  </a:cubicBezTo>
                  <a:cubicBezTo>
                    <a:pt x="828254" y="86139"/>
                    <a:pt x="755780" y="0"/>
                    <a:pt x="663531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8" y="109149"/>
                  </a:cubicBezTo>
                  <a:cubicBezTo>
                    <a:pt x="-19038" y="205205"/>
                    <a:pt x="53447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5" name="Vapaamuotoinen: Muoto 64">
              <a:extLst>
                <a:ext uri="{FF2B5EF4-FFF2-40B4-BE49-F238E27FC236}">
                  <a16:creationId xmlns:a16="http://schemas.microsoft.com/office/drawing/2014/main" id="{283BD6BB-DFAA-4937-D5E6-CAA3314D3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17938" y="11078300"/>
              <a:ext cx="545145" cy="291357"/>
            </a:xfrm>
            <a:custGeom>
              <a:avLst/>
              <a:gdLst>
                <a:gd name="connsiteX0" fmla="*/ 399466 w 545145"/>
                <a:gd name="connsiteY0" fmla="*/ 0 h 291357"/>
                <a:gd name="connsiteX1" fmla="*/ 147970 w 545145"/>
                <a:gd name="connsiteY1" fmla="*/ 0 h 291357"/>
                <a:gd name="connsiteX2" fmla="*/ 4468 w 545145"/>
                <a:gd name="connsiteY2" fmla="*/ 109148 h 291357"/>
                <a:gd name="connsiteX3" fmla="*/ 145685 w 545145"/>
                <a:gd name="connsiteY3" fmla="*/ 291357 h 291357"/>
                <a:gd name="connsiteX4" fmla="*/ 397180 w 545145"/>
                <a:gd name="connsiteY4" fmla="*/ 291357 h 291357"/>
                <a:gd name="connsiteX5" fmla="*/ 540681 w 545145"/>
                <a:gd name="connsiteY5" fmla="*/ 182220 h 291357"/>
                <a:gd name="connsiteX6" fmla="*/ 399466 w 54514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5" h="291357">
                  <a:moveTo>
                    <a:pt x="399466" y="0"/>
                  </a:moveTo>
                  <a:lnTo>
                    <a:pt x="147970" y="0"/>
                  </a:lnTo>
                  <a:cubicBezTo>
                    <a:pt x="81043" y="0"/>
                    <a:pt x="20380" y="44140"/>
                    <a:pt x="4468" y="109148"/>
                  </a:cubicBezTo>
                  <a:cubicBezTo>
                    <a:pt x="-19038" y="205219"/>
                    <a:pt x="53447" y="291357"/>
                    <a:pt x="145685" y="291357"/>
                  </a:cubicBezTo>
                  <a:lnTo>
                    <a:pt x="397180" y="291357"/>
                  </a:lnTo>
                  <a:cubicBezTo>
                    <a:pt x="464103" y="291357"/>
                    <a:pt x="524767" y="247214"/>
                    <a:pt x="540681" y="182220"/>
                  </a:cubicBezTo>
                  <a:cubicBezTo>
                    <a:pt x="564174" y="86150"/>
                    <a:pt x="491699" y="0"/>
                    <a:pt x="39946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6" name="Vapaamuotoinen: Muoto 65">
              <a:extLst>
                <a:ext uri="{FF2B5EF4-FFF2-40B4-BE49-F238E27FC236}">
                  <a16:creationId xmlns:a16="http://schemas.microsoft.com/office/drawing/2014/main" id="{4AB8510A-FB01-B982-9CFA-24869666E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0403" y="10526552"/>
              <a:ext cx="298366" cy="291354"/>
            </a:xfrm>
            <a:custGeom>
              <a:avLst/>
              <a:gdLst>
                <a:gd name="connsiteX0" fmla="*/ 152682 w 298366"/>
                <a:gd name="connsiteY0" fmla="*/ 0 h 291354"/>
                <a:gd name="connsiteX1" fmla="*/ 147959 w 298366"/>
                <a:gd name="connsiteY1" fmla="*/ 0 h 291354"/>
                <a:gd name="connsiteX2" fmla="*/ 4468 w 298366"/>
                <a:gd name="connsiteY2" fmla="*/ 109149 h 291354"/>
                <a:gd name="connsiteX3" fmla="*/ 145684 w 298366"/>
                <a:gd name="connsiteY3" fmla="*/ 291355 h 291354"/>
                <a:gd name="connsiteX4" fmla="*/ 150396 w 298366"/>
                <a:gd name="connsiteY4" fmla="*/ 291355 h 291354"/>
                <a:gd name="connsiteX5" fmla="*/ 293898 w 298366"/>
                <a:gd name="connsiteY5" fmla="*/ 182206 h 291354"/>
                <a:gd name="connsiteX6" fmla="*/ 152682 w 29836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6" h="291354">
                  <a:moveTo>
                    <a:pt x="152682" y="0"/>
                  </a:moveTo>
                  <a:lnTo>
                    <a:pt x="147959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8" y="205219"/>
                    <a:pt x="53451" y="291355"/>
                    <a:pt x="145684" y="291355"/>
                  </a:cubicBezTo>
                  <a:lnTo>
                    <a:pt x="150396" y="291355"/>
                  </a:lnTo>
                  <a:cubicBezTo>
                    <a:pt x="217320" y="291355"/>
                    <a:pt x="277983" y="247214"/>
                    <a:pt x="293898" y="182206"/>
                  </a:cubicBezTo>
                  <a:cubicBezTo>
                    <a:pt x="317405" y="86150"/>
                    <a:pt x="244916" y="0"/>
                    <a:pt x="1526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7" name="Vapaamuotoinen: Muoto 66">
              <a:extLst>
                <a:ext uri="{FF2B5EF4-FFF2-40B4-BE49-F238E27FC236}">
                  <a16:creationId xmlns:a16="http://schemas.microsoft.com/office/drawing/2014/main" id="{D1319FBB-4C8C-F9BF-FCFF-67EE2E575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78" y="7230899"/>
              <a:ext cx="1432537" cy="291353"/>
            </a:xfrm>
            <a:custGeom>
              <a:avLst/>
              <a:gdLst>
                <a:gd name="connsiteX0" fmla="*/ 1288629 w 1432537"/>
                <a:gd name="connsiteY0" fmla="*/ 0 h 291353"/>
                <a:gd name="connsiteX1" fmla="*/ 143909 w 1432537"/>
                <a:gd name="connsiteY1" fmla="*/ 0 h 291353"/>
                <a:gd name="connsiteX2" fmla="*/ 0 w 1432537"/>
                <a:gd name="connsiteY2" fmla="*/ 143904 h 291353"/>
                <a:gd name="connsiteX3" fmla="*/ 0 w 1432537"/>
                <a:gd name="connsiteY3" fmla="*/ 147450 h 291353"/>
                <a:gd name="connsiteX4" fmla="*/ 143909 w 1432537"/>
                <a:gd name="connsiteY4" fmla="*/ 291354 h 291353"/>
                <a:gd name="connsiteX5" fmla="*/ 1288629 w 1432537"/>
                <a:gd name="connsiteY5" fmla="*/ 291354 h 291353"/>
                <a:gd name="connsiteX6" fmla="*/ 1432538 w 1432537"/>
                <a:gd name="connsiteY6" fmla="*/ 147450 h 291353"/>
                <a:gd name="connsiteX7" fmla="*/ 1432538 w 1432537"/>
                <a:gd name="connsiteY7" fmla="*/ 143904 h 291353"/>
                <a:gd name="connsiteX8" fmla="*/ 1288629 w 1432537"/>
                <a:gd name="connsiteY8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3">
                  <a:moveTo>
                    <a:pt x="1288629" y="0"/>
                  </a:moveTo>
                  <a:lnTo>
                    <a:pt x="14390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09" y="291354"/>
                  </a:cubicBezTo>
                  <a:lnTo>
                    <a:pt x="1288629" y="291354"/>
                  </a:lnTo>
                  <a:cubicBezTo>
                    <a:pt x="1368112" y="291354"/>
                    <a:pt x="1432538" y="226933"/>
                    <a:pt x="1432538" y="147450"/>
                  </a:cubicBezTo>
                  <a:lnTo>
                    <a:pt x="1432538" y="143904"/>
                  </a:lnTo>
                  <a:cubicBezTo>
                    <a:pt x="1432538" y="64436"/>
                    <a:pt x="1368112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8" name="Vapaamuotoinen: Muoto 67">
              <a:extLst>
                <a:ext uri="{FF2B5EF4-FFF2-40B4-BE49-F238E27FC236}">
                  <a16:creationId xmlns:a16="http://schemas.microsoft.com/office/drawing/2014/main" id="{727E41CF-DEA0-0BF9-0023-2372FBEA8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84" y="7777876"/>
              <a:ext cx="1048443" cy="291357"/>
            </a:xfrm>
            <a:custGeom>
              <a:avLst/>
              <a:gdLst>
                <a:gd name="connsiteX0" fmla="*/ 902759 w 1048443"/>
                <a:gd name="connsiteY0" fmla="*/ 0 h 291357"/>
                <a:gd name="connsiteX1" fmla="*/ 147956 w 1048443"/>
                <a:gd name="connsiteY1" fmla="*/ 0 h 291357"/>
                <a:gd name="connsiteX2" fmla="*/ 4469 w 1048443"/>
                <a:gd name="connsiteY2" fmla="*/ 109148 h 291357"/>
                <a:gd name="connsiteX3" fmla="*/ 145681 w 1048443"/>
                <a:gd name="connsiteY3" fmla="*/ 291357 h 291357"/>
                <a:gd name="connsiteX4" fmla="*/ 900473 w 1048443"/>
                <a:gd name="connsiteY4" fmla="*/ 291357 h 291357"/>
                <a:gd name="connsiteX5" fmla="*/ 1043975 w 1048443"/>
                <a:gd name="connsiteY5" fmla="*/ 182220 h 291357"/>
                <a:gd name="connsiteX6" fmla="*/ 902759 w 1048443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3" h="291357">
                  <a:moveTo>
                    <a:pt x="902759" y="0"/>
                  </a:moveTo>
                  <a:lnTo>
                    <a:pt x="147956" y="0"/>
                  </a:lnTo>
                  <a:cubicBezTo>
                    <a:pt x="81033" y="0"/>
                    <a:pt x="20366" y="44140"/>
                    <a:pt x="4469" y="109148"/>
                  </a:cubicBezTo>
                  <a:cubicBezTo>
                    <a:pt x="-19038" y="205219"/>
                    <a:pt x="53437" y="291357"/>
                    <a:pt x="145681" y="291357"/>
                  </a:cubicBezTo>
                  <a:lnTo>
                    <a:pt x="900473" y="291357"/>
                  </a:lnTo>
                  <a:cubicBezTo>
                    <a:pt x="967400" y="291357"/>
                    <a:pt x="1028064" y="247214"/>
                    <a:pt x="1043975" y="182220"/>
                  </a:cubicBezTo>
                  <a:cubicBezTo>
                    <a:pt x="1067481" y="86149"/>
                    <a:pt x="994996" y="0"/>
                    <a:pt x="90275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9" name="Vapaamuotoinen: Muoto 68">
              <a:extLst>
                <a:ext uri="{FF2B5EF4-FFF2-40B4-BE49-F238E27FC236}">
                  <a16:creationId xmlns:a16="http://schemas.microsoft.com/office/drawing/2014/main" id="{0788722C-A857-4B4F-4E51-C244E074A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77" y="8329893"/>
              <a:ext cx="571449" cy="291354"/>
            </a:xfrm>
            <a:custGeom>
              <a:avLst/>
              <a:gdLst>
                <a:gd name="connsiteX0" fmla="*/ 145684 w 571449"/>
                <a:gd name="connsiteY0" fmla="*/ 291355 h 291354"/>
                <a:gd name="connsiteX1" fmla="*/ 423480 w 571449"/>
                <a:gd name="connsiteY1" fmla="*/ 291355 h 291354"/>
                <a:gd name="connsiteX2" fmla="*/ 566981 w 571449"/>
                <a:gd name="connsiteY2" fmla="*/ 182206 h 291354"/>
                <a:gd name="connsiteX3" fmla="*/ 425766 w 571449"/>
                <a:gd name="connsiteY3" fmla="*/ 0 h 291354"/>
                <a:gd name="connsiteX4" fmla="*/ 147970 w 571449"/>
                <a:gd name="connsiteY4" fmla="*/ 0 h 291354"/>
                <a:gd name="connsiteX5" fmla="*/ 4469 w 571449"/>
                <a:gd name="connsiteY5" fmla="*/ 109134 h 291354"/>
                <a:gd name="connsiteX6" fmla="*/ 145684 w 571449"/>
                <a:gd name="connsiteY6" fmla="*/ 291355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4">
                  <a:moveTo>
                    <a:pt x="145684" y="291355"/>
                  </a:moveTo>
                  <a:lnTo>
                    <a:pt x="423480" y="291355"/>
                  </a:lnTo>
                  <a:cubicBezTo>
                    <a:pt x="490403" y="291355"/>
                    <a:pt x="551081" y="247214"/>
                    <a:pt x="566981" y="182206"/>
                  </a:cubicBezTo>
                  <a:cubicBezTo>
                    <a:pt x="590488" y="86139"/>
                    <a:pt x="517999" y="0"/>
                    <a:pt x="425766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9" y="109134"/>
                  </a:cubicBezTo>
                  <a:cubicBezTo>
                    <a:pt x="-19038" y="205205"/>
                    <a:pt x="53447" y="291355"/>
                    <a:pt x="145684" y="291355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0" name="Vapaamuotoinen: Muoto 69">
              <a:extLst>
                <a:ext uri="{FF2B5EF4-FFF2-40B4-BE49-F238E27FC236}">
                  <a16:creationId xmlns:a16="http://schemas.microsoft.com/office/drawing/2014/main" id="{5C400C17-0690-B5FC-50E3-DC132DA1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81" y="8881906"/>
              <a:ext cx="726304" cy="291358"/>
            </a:xfrm>
            <a:custGeom>
              <a:avLst/>
              <a:gdLst>
                <a:gd name="connsiteX0" fmla="*/ 580621 w 726304"/>
                <a:gd name="connsiteY0" fmla="*/ 0 h 291358"/>
                <a:gd name="connsiteX1" fmla="*/ 147956 w 726304"/>
                <a:gd name="connsiteY1" fmla="*/ 0 h 291358"/>
                <a:gd name="connsiteX2" fmla="*/ 4468 w 726304"/>
                <a:gd name="connsiteY2" fmla="*/ 109148 h 291358"/>
                <a:gd name="connsiteX3" fmla="*/ 145684 w 726304"/>
                <a:gd name="connsiteY3" fmla="*/ 291358 h 291358"/>
                <a:gd name="connsiteX4" fmla="*/ 578335 w 726304"/>
                <a:gd name="connsiteY4" fmla="*/ 291358 h 291358"/>
                <a:gd name="connsiteX5" fmla="*/ 721837 w 726304"/>
                <a:gd name="connsiteY5" fmla="*/ 182220 h 291358"/>
                <a:gd name="connsiteX6" fmla="*/ 580621 w 726304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4" h="291358">
                  <a:moveTo>
                    <a:pt x="580621" y="0"/>
                  </a:moveTo>
                  <a:lnTo>
                    <a:pt x="147956" y="0"/>
                  </a:lnTo>
                  <a:cubicBezTo>
                    <a:pt x="81032" y="0"/>
                    <a:pt x="20369" y="44144"/>
                    <a:pt x="4468" y="109148"/>
                  </a:cubicBezTo>
                  <a:cubicBezTo>
                    <a:pt x="-19038" y="205208"/>
                    <a:pt x="53451" y="291358"/>
                    <a:pt x="145684" y="291358"/>
                  </a:cubicBezTo>
                  <a:lnTo>
                    <a:pt x="578335" y="291358"/>
                  </a:lnTo>
                  <a:cubicBezTo>
                    <a:pt x="645259" y="291358"/>
                    <a:pt x="705922" y="247214"/>
                    <a:pt x="721837" y="182220"/>
                  </a:cubicBezTo>
                  <a:cubicBezTo>
                    <a:pt x="745340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1" name="Vapaamuotoinen: Muoto 70">
              <a:extLst>
                <a:ext uri="{FF2B5EF4-FFF2-40B4-BE49-F238E27FC236}">
                  <a16:creationId xmlns:a16="http://schemas.microsoft.com/office/drawing/2014/main" id="{A4FB884B-5711-AC8E-B650-1056EE0043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7834" y="7230899"/>
              <a:ext cx="1028508" cy="291353"/>
            </a:xfrm>
            <a:custGeom>
              <a:avLst/>
              <a:gdLst>
                <a:gd name="connsiteX0" fmla="*/ 884604 w 1028508"/>
                <a:gd name="connsiteY0" fmla="*/ 0 h 291353"/>
                <a:gd name="connsiteX1" fmla="*/ 143908 w 1028508"/>
                <a:gd name="connsiteY1" fmla="*/ 0 h 291353"/>
                <a:gd name="connsiteX2" fmla="*/ 0 w 1028508"/>
                <a:gd name="connsiteY2" fmla="*/ 143904 h 291353"/>
                <a:gd name="connsiteX3" fmla="*/ 0 w 1028508"/>
                <a:gd name="connsiteY3" fmla="*/ 147450 h 291353"/>
                <a:gd name="connsiteX4" fmla="*/ 143908 w 1028508"/>
                <a:gd name="connsiteY4" fmla="*/ 291354 h 291353"/>
                <a:gd name="connsiteX5" fmla="*/ 884604 w 1028508"/>
                <a:gd name="connsiteY5" fmla="*/ 291354 h 291353"/>
                <a:gd name="connsiteX6" fmla="*/ 1028508 w 1028508"/>
                <a:gd name="connsiteY6" fmla="*/ 147450 h 291353"/>
                <a:gd name="connsiteX7" fmla="*/ 1028508 w 1028508"/>
                <a:gd name="connsiteY7" fmla="*/ 143904 h 291353"/>
                <a:gd name="connsiteX8" fmla="*/ 884604 w 1028508"/>
                <a:gd name="connsiteY8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08" h="291353">
                  <a:moveTo>
                    <a:pt x="884604" y="0"/>
                  </a:moveTo>
                  <a:lnTo>
                    <a:pt x="143908" y="0"/>
                  </a:lnTo>
                  <a:cubicBezTo>
                    <a:pt x="64422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22" y="291354"/>
                    <a:pt x="143908" y="291354"/>
                  </a:cubicBezTo>
                  <a:lnTo>
                    <a:pt x="884604" y="291354"/>
                  </a:lnTo>
                  <a:cubicBezTo>
                    <a:pt x="964087" y="291354"/>
                    <a:pt x="1028508" y="226933"/>
                    <a:pt x="1028508" y="147450"/>
                  </a:cubicBezTo>
                  <a:lnTo>
                    <a:pt x="1028508" y="143904"/>
                  </a:lnTo>
                  <a:cubicBezTo>
                    <a:pt x="1028508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2" name="Vapaamuotoinen: Muoto 71">
              <a:extLst>
                <a:ext uri="{FF2B5EF4-FFF2-40B4-BE49-F238E27FC236}">
                  <a16:creationId xmlns:a16="http://schemas.microsoft.com/office/drawing/2014/main" id="{54DF7E18-FF9A-743D-84DF-02AE9C57A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0894" y="7777595"/>
              <a:ext cx="906259" cy="291358"/>
            </a:xfrm>
            <a:custGeom>
              <a:avLst/>
              <a:gdLst>
                <a:gd name="connsiteX0" fmla="*/ 760582 w 906259"/>
                <a:gd name="connsiteY0" fmla="*/ 0 h 291358"/>
                <a:gd name="connsiteX1" fmla="*/ 147971 w 906259"/>
                <a:gd name="connsiteY1" fmla="*/ 0 h 291358"/>
                <a:gd name="connsiteX2" fmla="*/ 4469 w 906259"/>
                <a:gd name="connsiteY2" fmla="*/ 109149 h 291358"/>
                <a:gd name="connsiteX3" fmla="*/ 145685 w 906259"/>
                <a:gd name="connsiteY3" fmla="*/ 291358 h 291358"/>
                <a:gd name="connsiteX4" fmla="*/ 758296 w 906259"/>
                <a:gd name="connsiteY4" fmla="*/ 291358 h 291358"/>
                <a:gd name="connsiteX5" fmla="*/ 901794 w 906259"/>
                <a:gd name="connsiteY5" fmla="*/ 182221 h 291358"/>
                <a:gd name="connsiteX6" fmla="*/ 760582 w 906259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9" h="291358">
                  <a:moveTo>
                    <a:pt x="760582" y="0"/>
                  </a:moveTo>
                  <a:lnTo>
                    <a:pt x="147971" y="0"/>
                  </a:lnTo>
                  <a:cubicBezTo>
                    <a:pt x="81044" y="0"/>
                    <a:pt x="20380" y="44141"/>
                    <a:pt x="4469" y="109149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758296" y="291358"/>
                  </a:lnTo>
                  <a:cubicBezTo>
                    <a:pt x="825220" y="291358"/>
                    <a:pt x="885883" y="247214"/>
                    <a:pt x="901794" y="182221"/>
                  </a:cubicBezTo>
                  <a:cubicBezTo>
                    <a:pt x="925290" y="86150"/>
                    <a:pt x="852815" y="0"/>
                    <a:pt x="7605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3" name="Vapaamuotoinen: Muoto 72">
              <a:extLst>
                <a:ext uri="{FF2B5EF4-FFF2-40B4-BE49-F238E27FC236}">
                  <a16:creationId xmlns:a16="http://schemas.microsoft.com/office/drawing/2014/main" id="{1DBCF237-8222-5CC0-E14E-69C6D5784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53473" y="8328252"/>
              <a:ext cx="1509049" cy="291357"/>
            </a:xfrm>
            <a:custGeom>
              <a:avLst/>
              <a:gdLst>
                <a:gd name="connsiteX0" fmla="*/ 145684 w 1509049"/>
                <a:gd name="connsiteY0" fmla="*/ 291357 h 291357"/>
                <a:gd name="connsiteX1" fmla="*/ 1361090 w 1509049"/>
                <a:gd name="connsiteY1" fmla="*/ 291357 h 291357"/>
                <a:gd name="connsiteX2" fmla="*/ 1504581 w 1509049"/>
                <a:gd name="connsiteY2" fmla="*/ 182206 h 291357"/>
                <a:gd name="connsiteX3" fmla="*/ 1363376 w 1509049"/>
                <a:gd name="connsiteY3" fmla="*/ 0 h 291357"/>
                <a:gd name="connsiteX4" fmla="*/ 147959 w 1509049"/>
                <a:gd name="connsiteY4" fmla="*/ 0 h 291357"/>
                <a:gd name="connsiteX5" fmla="*/ 4468 w 1509049"/>
                <a:gd name="connsiteY5" fmla="*/ 109138 h 291357"/>
                <a:gd name="connsiteX6" fmla="*/ 145684 w 150904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49" h="291357">
                  <a:moveTo>
                    <a:pt x="145684" y="291357"/>
                  </a:moveTo>
                  <a:lnTo>
                    <a:pt x="1361090" y="291357"/>
                  </a:lnTo>
                  <a:cubicBezTo>
                    <a:pt x="1428017" y="291357"/>
                    <a:pt x="1488681" y="247214"/>
                    <a:pt x="1504581" y="182206"/>
                  </a:cubicBezTo>
                  <a:cubicBezTo>
                    <a:pt x="1528088" y="86138"/>
                    <a:pt x="1455613" y="0"/>
                    <a:pt x="1363376" y="0"/>
                  </a:cubicBezTo>
                  <a:lnTo>
                    <a:pt x="147959" y="0"/>
                  </a:lnTo>
                  <a:cubicBezTo>
                    <a:pt x="81047" y="0"/>
                    <a:pt x="20383" y="44129"/>
                    <a:pt x="4468" y="109138"/>
                  </a:cubicBezTo>
                  <a:cubicBezTo>
                    <a:pt x="-19038" y="205204"/>
                    <a:pt x="53451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4" name="Vapaamuotoinen: Muoto 73">
              <a:extLst>
                <a:ext uri="{FF2B5EF4-FFF2-40B4-BE49-F238E27FC236}">
                  <a16:creationId xmlns:a16="http://schemas.microsoft.com/office/drawing/2014/main" id="{8B9A022D-FE43-7041-2BCA-AFD04DA49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6390" y="8881906"/>
              <a:ext cx="1122580" cy="291358"/>
            </a:xfrm>
            <a:custGeom>
              <a:avLst/>
              <a:gdLst>
                <a:gd name="connsiteX0" fmla="*/ 976900 w 1122580"/>
                <a:gd name="connsiteY0" fmla="*/ 0 h 291358"/>
                <a:gd name="connsiteX1" fmla="*/ 147956 w 1122580"/>
                <a:gd name="connsiteY1" fmla="*/ 0 h 291358"/>
                <a:gd name="connsiteX2" fmla="*/ 4469 w 1122580"/>
                <a:gd name="connsiteY2" fmla="*/ 109148 h 291358"/>
                <a:gd name="connsiteX3" fmla="*/ 145685 w 1122580"/>
                <a:gd name="connsiteY3" fmla="*/ 291358 h 291358"/>
                <a:gd name="connsiteX4" fmla="*/ 974614 w 1122580"/>
                <a:gd name="connsiteY4" fmla="*/ 291358 h 291358"/>
                <a:gd name="connsiteX5" fmla="*/ 1118116 w 1122580"/>
                <a:gd name="connsiteY5" fmla="*/ 182220 h 291358"/>
                <a:gd name="connsiteX6" fmla="*/ 976900 w 1122580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0" h="291358">
                  <a:moveTo>
                    <a:pt x="976900" y="0"/>
                  </a:moveTo>
                  <a:lnTo>
                    <a:pt x="147956" y="0"/>
                  </a:lnTo>
                  <a:cubicBezTo>
                    <a:pt x="81033" y="0"/>
                    <a:pt x="20366" y="44144"/>
                    <a:pt x="4469" y="109148"/>
                  </a:cubicBezTo>
                  <a:cubicBezTo>
                    <a:pt x="-19038" y="205208"/>
                    <a:pt x="53437" y="291358"/>
                    <a:pt x="145685" y="291358"/>
                  </a:cubicBezTo>
                  <a:lnTo>
                    <a:pt x="974614" y="291358"/>
                  </a:lnTo>
                  <a:cubicBezTo>
                    <a:pt x="1041538" y="291358"/>
                    <a:pt x="1102201" y="247214"/>
                    <a:pt x="1118116" y="182220"/>
                  </a:cubicBezTo>
                  <a:cubicBezTo>
                    <a:pt x="1141608" y="86153"/>
                    <a:pt x="1069134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5" name="Vapaamuotoinen: Muoto 74">
              <a:extLst>
                <a:ext uri="{FF2B5EF4-FFF2-40B4-BE49-F238E27FC236}">
                  <a16:creationId xmlns:a16="http://schemas.microsoft.com/office/drawing/2014/main" id="{71F8D9B2-6220-3A06-B274-B6A31F771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53838" y="7230899"/>
              <a:ext cx="901659" cy="291353"/>
            </a:xfrm>
            <a:custGeom>
              <a:avLst/>
              <a:gdLst>
                <a:gd name="connsiteX0" fmla="*/ 757751 w 901659"/>
                <a:gd name="connsiteY0" fmla="*/ 0 h 291353"/>
                <a:gd name="connsiteX1" fmla="*/ 143919 w 901659"/>
                <a:gd name="connsiteY1" fmla="*/ 0 h 291353"/>
                <a:gd name="connsiteX2" fmla="*/ 0 w 901659"/>
                <a:gd name="connsiteY2" fmla="*/ 143904 h 291353"/>
                <a:gd name="connsiteX3" fmla="*/ 0 w 901659"/>
                <a:gd name="connsiteY3" fmla="*/ 147450 h 291353"/>
                <a:gd name="connsiteX4" fmla="*/ 143919 w 901659"/>
                <a:gd name="connsiteY4" fmla="*/ 291354 h 291353"/>
                <a:gd name="connsiteX5" fmla="*/ 757751 w 901659"/>
                <a:gd name="connsiteY5" fmla="*/ 291354 h 291353"/>
                <a:gd name="connsiteX6" fmla="*/ 901659 w 901659"/>
                <a:gd name="connsiteY6" fmla="*/ 147450 h 291353"/>
                <a:gd name="connsiteX7" fmla="*/ 901659 w 901659"/>
                <a:gd name="connsiteY7" fmla="*/ 143904 h 291353"/>
                <a:gd name="connsiteX8" fmla="*/ 757751 w 901659"/>
                <a:gd name="connsiteY8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59" h="291353">
                  <a:moveTo>
                    <a:pt x="757751" y="0"/>
                  </a:moveTo>
                  <a:lnTo>
                    <a:pt x="14391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19" y="291354"/>
                  </a:cubicBezTo>
                  <a:lnTo>
                    <a:pt x="757751" y="291354"/>
                  </a:lnTo>
                  <a:cubicBezTo>
                    <a:pt x="837234" y="291354"/>
                    <a:pt x="901659" y="226933"/>
                    <a:pt x="901659" y="147450"/>
                  </a:cubicBezTo>
                  <a:lnTo>
                    <a:pt x="901659" y="143904"/>
                  </a:lnTo>
                  <a:cubicBezTo>
                    <a:pt x="901659" y="64436"/>
                    <a:pt x="837234" y="0"/>
                    <a:pt x="75775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6" name="Vapaamuotoinen: Muoto 75">
              <a:extLst>
                <a:ext uri="{FF2B5EF4-FFF2-40B4-BE49-F238E27FC236}">
                  <a16:creationId xmlns:a16="http://schemas.microsoft.com/office/drawing/2014/main" id="{8BE5614C-CD0A-DBB1-3232-7E7B0BD2C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62508" y="7230899"/>
              <a:ext cx="917196" cy="291353"/>
            </a:xfrm>
            <a:custGeom>
              <a:avLst/>
              <a:gdLst>
                <a:gd name="connsiteX0" fmla="*/ 771517 w 917196"/>
                <a:gd name="connsiteY0" fmla="*/ 0 h 291353"/>
                <a:gd name="connsiteX1" fmla="*/ 147959 w 917196"/>
                <a:gd name="connsiteY1" fmla="*/ 0 h 291353"/>
                <a:gd name="connsiteX2" fmla="*/ 4468 w 917196"/>
                <a:gd name="connsiteY2" fmla="*/ 109148 h 291353"/>
                <a:gd name="connsiteX3" fmla="*/ 145684 w 917196"/>
                <a:gd name="connsiteY3" fmla="*/ 291354 h 291353"/>
                <a:gd name="connsiteX4" fmla="*/ 769231 w 917196"/>
                <a:gd name="connsiteY4" fmla="*/ 291354 h 291353"/>
                <a:gd name="connsiteX5" fmla="*/ 912733 w 917196"/>
                <a:gd name="connsiteY5" fmla="*/ 182220 h 291353"/>
                <a:gd name="connsiteX6" fmla="*/ 771517 w 917196"/>
                <a:gd name="connsiteY6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6" h="291353">
                  <a:moveTo>
                    <a:pt x="771517" y="0"/>
                  </a:moveTo>
                  <a:lnTo>
                    <a:pt x="147959" y="0"/>
                  </a:lnTo>
                  <a:cubicBezTo>
                    <a:pt x="81046" y="0"/>
                    <a:pt x="20368" y="44140"/>
                    <a:pt x="4468" y="109148"/>
                  </a:cubicBezTo>
                  <a:cubicBezTo>
                    <a:pt x="-19035" y="205219"/>
                    <a:pt x="53439" y="291354"/>
                    <a:pt x="145684" y="291354"/>
                  </a:cubicBezTo>
                  <a:lnTo>
                    <a:pt x="769231" y="291354"/>
                  </a:lnTo>
                  <a:cubicBezTo>
                    <a:pt x="836155" y="291354"/>
                    <a:pt x="896818" y="247214"/>
                    <a:pt x="912733" y="182220"/>
                  </a:cubicBezTo>
                  <a:cubicBezTo>
                    <a:pt x="936225" y="86150"/>
                    <a:pt x="863751" y="0"/>
                    <a:pt x="77151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7" name="Vapaamuotoinen: Muoto 76">
              <a:extLst>
                <a:ext uri="{FF2B5EF4-FFF2-40B4-BE49-F238E27FC236}">
                  <a16:creationId xmlns:a16="http://schemas.microsoft.com/office/drawing/2014/main" id="{48A66DE4-5707-772E-B71A-5D12F6E5E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8491" y="7777595"/>
              <a:ext cx="1286212" cy="291358"/>
            </a:xfrm>
            <a:custGeom>
              <a:avLst/>
              <a:gdLst>
                <a:gd name="connsiteX0" fmla="*/ 1140528 w 1286212"/>
                <a:gd name="connsiteY0" fmla="*/ 0 h 291358"/>
                <a:gd name="connsiteX1" fmla="*/ 147957 w 1286212"/>
                <a:gd name="connsiteY1" fmla="*/ 0 h 291358"/>
                <a:gd name="connsiteX2" fmla="*/ 4469 w 1286212"/>
                <a:gd name="connsiteY2" fmla="*/ 109149 h 291358"/>
                <a:gd name="connsiteX3" fmla="*/ 145671 w 1286212"/>
                <a:gd name="connsiteY3" fmla="*/ 291358 h 291358"/>
                <a:gd name="connsiteX4" fmla="*/ 1138243 w 1286212"/>
                <a:gd name="connsiteY4" fmla="*/ 291358 h 291358"/>
                <a:gd name="connsiteX5" fmla="*/ 1281744 w 1286212"/>
                <a:gd name="connsiteY5" fmla="*/ 182221 h 291358"/>
                <a:gd name="connsiteX6" fmla="*/ 1140528 w 128621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2" h="291358">
                  <a:moveTo>
                    <a:pt x="1140528" y="0"/>
                  </a:moveTo>
                  <a:lnTo>
                    <a:pt x="147957" y="0"/>
                  </a:lnTo>
                  <a:cubicBezTo>
                    <a:pt x="81033" y="0"/>
                    <a:pt x="20369" y="44141"/>
                    <a:pt x="4469" y="109149"/>
                  </a:cubicBezTo>
                  <a:cubicBezTo>
                    <a:pt x="-19038" y="205219"/>
                    <a:pt x="53437" y="291358"/>
                    <a:pt x="145671" y="291358"/>
                  </a:cubicBezTo>
                  <a:lnTo>
                    <a:pt x="1138243" y="291358"/>
                  </a:lnTo>
                  <a:cubicBezTo>
                    <a:pt x="1205170" y="291358"/>
                    <a:pt x="1265833" y="247214"/>
                    <a:pt x="1281744" y="182221"/>
                  </a:cubicBezTo>
                  <a:cubicBezTo>
                    <a:pt x="1305251" y="86150"/>
                    <a:pt x="1232766" y="0"/>
                    <a:pt x="114052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8" name="Vapaamuotoinen: Muoto 77">
              <a:extLst>
                <a:ext uri="{FF2B5EF4-FFF2-40B4-BE49-F238E27FC236}">
                  <a16:creationId xmlns:a16="http://schemas.microsoft.com/office/drawing/2014/main" id="{A9ED6210-A10A-78AA-F76A-17DE98205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7306" y="8328252"/>
              <a:ext cx="987069" cy="291357"/>
            </a:xfrm>
            <a:custGeom>
              <a:avLst/>
              <a:gdLst>
                <a:gd name="connsiteX0" fmla="*/ 145681 w 987069"/>
                <a:gd name="connsiteY0" fmla="*/ 291357 h 291357"/>
                <a:gd name="connsiteX1" fmla="*/ 839111 w 987069"/>
                <a:gd name="connsiteY1" fmla="*/ 291357 h 291357"/>
                <a:gd name="connsiteX2" fmla="*/ 982602 w 987069"/>
                <a:gd name="connsiteY2" fmla="*/ 182206 h 291357"/>
                <a:gd name="connsiteX3" fmla="*/ 841386 w 987069"/>
                <a:gd name="connsiteY3" fmla="*/ 0 h 291357"/>
                <a:gd name="connsiteX4" fmla="*/ 147967 w 987069"/>
                <a:gd name="connsiteY4" fmla="*/ 0 h 291357"/>
                <a:gd name="connsiteX5" fmla="*/ 4468 w 987069"/>
                <a:gd name="connsiteY5" fmla="*/ 109138 h 291357"/>
                <a:gd name="connsiteX6" fmla="*/ 145681 w 98706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69" h="291357">
                  <a:moveTo>
                    <a:pt x="145681" y="291357"/>
                  </a:moveTo>
                  <a:lnTo>
                    <a:pt x="839111" y="291357"/>
                  </a:lnTo>
                  <a:cubicBezTo>
                    <a:pt x="906038" y="291357"/>
                    <a:pt x="966702" y="247214"/>
                    <a:pt x="982602" y="182206"/>
                  </a:cubicBezTo>
                  <a:cubicBezTo>
                    <a:pt x="1006105" y="86138"/>
                    <a:pt x="933630" y="0"/>
                    <a:pt x="841386" y="0"/>
                  </a:cubicBezTo>
                  <a:lnTo>
                    <a:pt x="147967" y="0"/>
                  </a:lnTo>
                  <a:cubicBezTo>
                    <a:pt x="81043" y="0"/>
                    <a:pt x="20380" y="44129"/>
                    <a:pt x="4468" y="109138"/>
                  </a:cubicBezTo>
                  <a:cubicBezTo>
                    <a:pt x="-19038" y="205204"/>
                    <a:pt x="53447" y="291357"/>
                    <a:pt x="145681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9" name="Vapaamuotoinen: Muoto 78">
              <a:extLst>
                <a:ext uri="{FF2B5EF4-FFF2-40B4-BE49-F238E27FC236}">
                  <a16:creationId xmlns:a16="http://schemas.microsoft.com/office/drawing/2014/main" id="{5E981DFA-9823-0A69-2FF7-501939EA7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00403" y="8881906"/>
              <a:ext cx="726305" cy="291358"/>
            </a:xfrm>
            <a:custGeom>
              <a:avLst/>
              <a:gdLst>
                <a:gd name="connsiteX0" fmla="*/ 580621 w 726305"/>
                <a:gd name="connsiteY0" fmla="*/ 0 h 291358"/>
                <a:gd name="connsiteX1" fmla="*/ 147956 w 726305"/>
                <a:gd name="connsiteY1" fmla="*/ 0 h 291358"/>
                <a:gd name="connsiteX2" fmla="*/ 4468 w 726305"/>
                <a:gd name="connsiteY2" fmla="*/ 109148 h 291358"/>
                <a:gd name="connsiteX3" fmla="*/ 145684 w 726305"/>
                <a:gd name="connsiteY3" fmla="*/ 291358 h 291358"/>
                <a:gd name="connsiteX4" fmla="*/ 578335 w 726305"/>
                <a:gd name="connsiteY4" fmla="*/ 291358 h 291358"/>
                <a:gd name="connsiteX5" fmla="*/ 721837 w 726305"/>
                <a:gd name="connsiteY5" fmla="*/ 182220 h 291358"/>
                <a:gd name="connsiteX6" fmla="*/ 580621 w 72630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5" h="291358">
                  <a:moveTo>
                    <a:pt x="580621" y="0"/>
                  </a:moveTo>
                  <a:lnTo>
                    <a:pt x="147956" y="0"/>
                  </a:lnTo>
                  <a:cubicBezTo>
                    <a:pt x="81032" y="0"/>
                    <a:pt x="20369" y="44144"/>
                    <a:pt x="4468" y="109148"/>
                  </a:cubicBezTo>
                  <a:cubicBezTo>
                    <a:pt x="-19038" y="205208"/>
                    <a:pt x="53451" y="291358"/>
                    <a:pt x="145684" y="291358"/>
                  </a:cubicBezTo>
                  <a:lnTo>
                    <a:pt x="578335" y="291358"/>
                  </a:lnTo>
                  <a:cubicBezTo>
                    <a:pt x="645259" y="291358"/>
                    <a:pt x="705922" y="247214"/>
                    <a:pt x="721837" y="182220"/>
                  </a:cubicBezTo>
                  <a:cubicBezTo>
                    <a:pt x="745344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0" name="Vapaamuotoinen: Muoto 79">
              <a:extLst>
                <a:ext uri="{FF2B5EF4-FFF2-40B4-BE49-F238E27FC236}">
                  <a16:creationId xmlns:a16="http://schemas.microsoft.com/office/drawing/2014/main" id="{0651503C-A195-3FB7-0C62-963DB3F13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6063" y="8881910"/>
              <a:ext cx="571448" cy="291354"/>
            </a:xfrm>
            <a:custGeom>
              <a:avLst/>
              <a:gdLst>
                <a:gd name="connsiteX0" fmla="*/ 145684 w 571448"/>
                <a:gd name="connsiteY0" fmla="*/ 291355 h 291354"/>
                <a:gd name="connsiteX1" fmla="*/ 423480 w 571448"/>
                <a:gd name="connsiteY1" fmla="*/ 291355 h 291354"/>
                <a:gd name="connsiteX2" fmla="*/ 566981 w 571448"/>
                <a:gd name="connsiteY2" fmla="*/ 182206 h 291354"/>
                <a:gd name="connsiteX3" fmla="*/ 425766 w 571448"/>
                <a:gd name="connsiteY3" fmla="*/ 0 h 291354"/>
                <a:gd name="connsiteX4" fmla="*/ 147970 w 571448"/>
                <a:gd name="connsiteY4" fmla="*/ 0 h 291354"/>
                <a:gd name="connsiteX5" fmla="*/ 4468 w 571448"/>
                <a:gd name="connsiteY5" fmla="*/ 109134 h 291354"/>
                <a:gd name="connsiteX6" fmla="*/ 145684 w 571448"/>
                <a:gd name="connsiteY6" fmla="*/ 291355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8" h="291354">
                  <a:moveTo>
                    <a:pt x="145684" y="291355"/>
                  </a:moveTo>
                  <a:lnTo>
                    <a:pt x="423480" y="291355"/>
                  </a:lnTo>
                  <a:cubicBezTo>
                    <a:pt x="490403" y="291355"/>
                    <a:pt x="551067" y="247214"/>
                    <a:pt x="566981" y="182206"/>
                  </a:cubicBezTo>
                  <a:cubicBezTo>
                    <a:pt x="590484" y="86139"/>
                    <a:pt x="517999" y="0"/>
                    <a:pt x="425766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8" y="109134"/>
                  </a:cubicBezTo>
                  <a:cubicBezTo>
                    <a:pt x="-19038" y="205205"/>
                    <a:pt x="53447" y="291355"/>
                    <a:pt x="145684" y="291355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1" name="Vapaamuotoinen: Muoto 80">
              <a:extLst>
                <a:ext uri="{FF2B5EF4-FFF2-40B4-BE49-F238E27FC236}">
                  <a16:creationId xmlns:a16="http://schemas.microsoft.com/office/drawing/2014/main" id="{B6A6C199-23D5-45FF-C05D-6F96510FC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6822" y="7777598"/>
              <a:ext cx="428654" cy="291358"/>
            </a:xfrm>
            <a:custGeom>
              <a:avLst/>
              <a:gdLst>
                <a:gd name="connsiteX0" fmla="*/ 145681 w 428654"/>
                <a:gd name="connsiteY0" fmla="*/ 291358 h 291358"/>
                <a:gd name="connsiteX1" fmla="*/ 280687 w 428654"/>
                <a:gd name="connsiteY1" fmla="*/ 291358 h 291358"/>
                <a:gd name="connsiteX2" fmla="*/ 424189 w 428654"/>
                <a:gd name="connsiteY2" fmla="*/ 182206 h 291358"/>
                <a:gd name="connsiteX3" fmla="*/ 282973 w 428654"/>
                <a:gd name="connsiteY3" fmla="*/ 0 h 291358"/>
                <a:gd name="connsiteX4" fmla="*/ 147956 w 428654"/>
                <a:gd name="connsiteY4" fmla="*/ 0 h 291358"/>
                <a:gd name="connsiteX5" fmla="*/ 4469 w 428654"/>
                <a:gd name="connsiteY5" fmla="*/ 109138 h 291358"/>
                <a:gd name="connsiteX6" fmla="*/ 145681 w 428654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4" h="291358">
                  <a:moveTo>
                    <a:pt x="145681" y="291358"/>
                  </a:moveTo>
                  <a:lnTo>
                    <a:pt x="280687" y="291358"/>
                  </a:lnTo>
                  <a:cubicBezTo>
                    <a:pt x="347614" y="291358"/>
                    <a:pt x="408278" y="247214"/>
                    <a:pt x="424189" y="182206"/>
                  </a:cubicBezTo>
                  <a:cubicBezTo>
                    <a:pt x="447685" y="86139"/>
                    <a:pt x="375210" y="0"/>
                    <a:pt x="282973" y="0"/>
                  </a:cubicBezTo>
                  <a:lnTo>
                    <a:pt x="147956" y="0"/>
                  </a:lnTo>
                  <a:cubicBezTo>
                    <a:pt x="81043" y="0"/>
                    <a:pt x="20379" y="44141"/>
                    <a:pt x="4469" y="109138"/>
                  </a:cubicBezTo>
                  <a:cubicBezTo>
                    <a:pt x="-19038" y="205205"/>
                    <a:pt x="53447" y="291358"/>
                    <a:pt x="145681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2" name="Vapaamuotoinen: Muoto 81">
              <a:extLst>
                <a:ext uri="{FF2B5EF4-FFF2-40B4-BE49-F238E27FC236}">
                  <a16:creationId xmlns:a16="http://schemas.microsoft.com/office/drawing/2014/main" id="{F3B969EB-8D97-2E87-5226-5C757A3C4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6127" y="8328247"/>
              <a:ext cx="718140" cy="291358"/>
            </a:xfrm>
            <a:custGeom>
              <a:avLst/>
              <a:gdLst>
                <a:gd name="connsiteX0" fmla="*/ 572458 w 718140"/>
                <a:gd name="connsiteY0" fmla="*/ 0 h 291358"/>
                <a:gd name="connsiteX1" fmla="*/ 147960 w 718140"/>
                <a:gd name="connsiteY1" fmla="*/ 0 h 291358"/>
                <a:gd name="connsiteX2" fmla="*/ 4469 w 718140"/>
                <a:gd name="connsiteY2" fmla="*/ 109149 h 291358"/>
                <a:gd name="connsiteX3" fmla="*/ 145685 w 718140"/>
                <a:gd name="connsiteY3" fmla="*/ 291358 h 291358"/>
                <a:gd name="connsiteX4" fmla="*/ 570171 w 718140"/>
                <a:gd name="connsiteY4" fmla="*/ 291358 h 291358"/>
                <a:gd name="connsiteX5" fmla="*/ 713673 w 718140"/>
                <a:gd name="connsiteY5" fmla="*/ 182221 h 291358"/>
                <a:gd name="connsiteX6" fmla="*/ 572458 w 718140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40" h="291358">
                  <a:moveTo>
                    <a:pt x="572458" y="0"/>
                  </a:moveTo>
                  <a:lnTo>
                    <a:pt x="147960" y="0"/>
                  </a:lnTo>
                  <a:cubicBezTo>
                    <a:pt x="81033" y="0"/>
                    <a:pt x="20370" y="44144"/>
                    <a:pt x="4469" y="109149"/>
                  </a:cubicBezTo>
                  <a:cubicBezTo>
                    <a:pt x="-19037" y="205220"/>
                    <a:pt x="53437" y="291358"/>
                    <a:pt x="145685" y="291358"/>
                  </a:cubicBezTo>
                  <a:lnTo>
                    <a:pt x="570171" y="291358"/>
                  </a:lnTo>
                  <a:cubicBezTo>
                    <a:pt x="637095" y="291358"/>
                    <a:pt x="697759" y="247214"/>
                    <a:pt x="713673" y="182221"/>
                  </a:cubicBezTo>
                  <a:cubicBezTo>
                    <a:pt x="737177" y="86153"/>
                    <a:pt x="664691" y="0"/>
                    <a:pt x="57245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3" name="Vapaamuotoinen: Muoto 82">
              <a:extLst>
                <a:ext uri="{FF2B5EF4-FFF2-40B4-BE49-F238E27FC236}">
                  <a16:creationId xmlns:a16="http://schemas.microsoft.com/office/drawing/2014/main" id="{5C28B1FE-EB3F-90A9-8EC5-7B1E647E2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82297" y="7777595"/>
              <a:ext cx="811835" cy="291358"/>
            </a:xfrm>
            <a:custGeom>
              <a:avLst/>
              <a:gdLst>
                <a:gd name="connsiteX0" fmla="*/ 666151 w 811835"/>
                <a:gd name="connsiteY0" fmla="*/ 0 h 291358"/>
                <a:gd name="connsiteX1" fmla="*/ 147970 w 811835"/>
                <a:gd name="connsiteY1" fmla="*/ 0 h 291358"/>
                <a:gd name="connsiteX2" fmla="*/ 4468 w 811835"/>
                <a:gd name="connsiteY2" fmla="*/ 109149 h 291358"/>
                <a:gd name="connsiteX3" fmla="*/ 145684 w 811835"/>
                <a:gd name="connsiteY3" fmla="*/ 291358 h 291358"/>
                <a:gd name="connsiteX4" fmla="*/ 663876 w 811835"/>
                <a:gd name="connsiteY4" fmla="*/ 291358 h 291358"/>
                <a:gd name="connsiteX5" fmla="*/ 807367 w 811835"/>
                <a:gd name="connsiteY5" fmla="*/ 182221 h 291358"/>
                <a:gd name="connsiteX6" fmla="*/ 666151 w 8118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5" h="291358">
                  <a:moveTo>
                    <a:pt x="666151" y="0"/>
                  </a:moveTo>
                  <a:lnTo>
                    <a:pt x="147970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5" y="205219"/>
                    <a:pt x="53439" y="291358"/>
                    <a:pt x="145684" y="291358"/>
                  </a:cubicBezTo>
                  <a:lnTo>
                    <a:pt x="663876" y="291358"/>
                  </a:lnTo>
                  <a:cubicBezTo>
                    <a:pt x="730789" y="291358"/>
                    <a:pt x="791453" y="247214"/>
                    <a:pt x="807367" y="182221"/>
                  </a:cubicBezTo>
                  <a:cubicBezTo>
                    <a:pt x="830874" y="86150"/>
                    <a:pt x="758385" y="0"/>
                    <a:pt x="66615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4" name="Vapaamuotoinen: Muoto 83">
              <a:extLst>
                <a:ext uri="{FF2B5EF4-FFF2-40B4-BE49-F238E27FC236}">
                  <a16:creationId xmlns:a16="http://schemas.microsoft.com/office/drawing/2014/main" id="{2D70FFA5-17C5-62D3-A7C8-2F00A508C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6842" y="8328252"/>
              <a:ext cx="809218" cy="291357"/>
            </a:xfrm>
            <a:custGeom>
              <a:avLst/>
              <a:gdLst>
                <a:gd name="connsiteX0" fmla="*/ 145684 w 809218"/>
                <a:gd name="connsiteY0" fmla="*/ 291357 h 291357"/>
                <a:gd name="connsiteX1" fmla="*/ 661260 w 809218"/>
                <a:gd name="connsiteY1" fmla="*/ 291357 h 291357"/>
                <a:gd name="connsiteX2" fmla="*/ 804750 w 809218"/>
                <a:gd name="connsiteY2" fmla="*/ 182206 h 291357"/>
                <a:gd name="connsiteX3" fmla="*/ 663535 w 809218"/>
                <a:gd name="connsiteY3" fmla="*/ 0 h 291357"/>
                <a:gd name="connsiteX4" fmla="*/ 147970 w 809218"/>
                <a:gd name="connsiteY4" fmla="*/ 0 h 291357"/>
                <a:gd name="connsiteX5" fmla="*/ 4468 w 809218"/>
                <a:gd name="connsiteY5" fmla="*/ 109138 h 291357"/>
                <a:gd name="connsiteX6" fmla="*/ 145684 w 809218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8" h="291357">
                  <a:moveTo>
                    <a:pt x="145684" y="291357"/>
                  </a:moveTo>
                  <a:lnTo>
                    <a:pt x="661260" y="291357"/>
                  </a:lnTo>
                  <a:cubicBezTo>
                    <a:pt x="728173" y="291357"/>
                    <a:pt x="788850" y="247214"/>
                    <a:pt x="804750" y="182206"/>
                  </a:cubicBezTo>
                  <a:cubicBezTo>
                    <a:pt x="828254" y="86138"/>
                    <a:pt x="755779" y="0"/>
                    <a:pt x="663535" y="0"/>
                  </a:cubicBezTo>
                  <a:lnTo>
                    <a:pt x="147970" y="0"/>
                  </a:lnTo>
                  <a:cubicBezTo>
                    <a:pt x="81047" y="0"/>
                    <a:pt x="20379" y="44129"/>
                    <a:pt x="4468" y="109138"/>
                  </a:cubicBezTo>
                  <a:cubicBezTo>
                    <a:pt x="-19038" y="205204"/>
                    <a:pt x="53451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5" name="Vapaamuotoinen: Muoto 84">
              <a:extLst>
                <a:ext uri="{FF2B5EF4-FFF2-40B4-BE49-F238E27FC236}">
                  <a16:creationId xmlns:a16="http://schemas.microsoft.com/office/drawing/2014/main" id="{8D9F6EAD-DC0A-9786-A28A-1465015C1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22269" y="8881906"/>
              <a:ext cx="545136" cy="291358"/>
            </a:xfrm>
            <a:custGeom>
              <a:avLst/>
              <a:gdLst>
                <a:gd name="connsiteX0" fmla="*/ 399466 w 545136"/>
                <a:gd name="connsiteY0" fmla="*/ 0 h 291358"/>
                <a:gd name="connsiteX1" fmla="*/ 147956 w 545136"/>
                <a:gd name="connsiteY1" fmla="*/ 0 h 291358"/>
                <a:gd name="connsiteX2" fmla="*/ 4469 w 545136"/>
                <a:gd name="connsiteY2" fmla="*/ 109148 h 291358"/>
                <a:gd name="connsiteX3" fmla="*/ 145685 w 545136"/>
                <a:gd name="connsiteY3" fmla="*/ 291358 h 291358"/>
                <a:gd name="connsiteX4" fmla="*/ 397180 w 545136"/>
                <a:gd name="connsiteY4" fmla="*/ 291358 h 291358"/>
                <a:gd name="connsiteX5" fmla="*/ 540667 w 545136"/>
                <a:gd name="connsiteY5" fmla="*/ 182220 h 291358"/>
                <a:gd name="connsiteX6" fmla="*/ 399466 w 545136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36" h="291358">
                  <a:moveTo>
                    <a:pt x="399466" y="0"/>
                  </a:moveTo>
                  <a:lnTo>
                    <a:pt x="147956" y="0"/>
                  </a:lnTo>
                  <a:cubicBezTo>
                    <a:pt x="81047" y="0"/>
                    <a:pt x="20380" y="44144"/>
                    <a:pt x="4469" y="109148"/>
                  </a:cubicBezTo>
                  <a:cubicBezTo>
                    <a:pt x="-19038" y="205208"/>
                    <a:pt x="53437" y="291358"/>
                    <a:pt x="145685" y="291358"/>
                  </a:cubicBezTo>
                  <a:lnTo>
                    <a:pt x="397180" y="291358"/>
                  </a:lnTo>
                  <a:cubicBezTo>
                    <a:pt x="464104" y="291358"/>
                    <a:pt x="524771" y="247214"/>
                    <a:pt x="540667" y="182220"/>
                  </a:cubicBezTo>
                  <a:cubicBezTo>
                    <a:pt x="564174" y="86153"/>
                    <a:pt x="491700" y="0"/>
                    <a:pt x="39946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6" name="Vapaamuotoinen: Muoto 85">
              <a:extLst>
                <a:ext uri="{FF2B5EF4-FFF2-40B4-BE49-F238E27FC236}">
                  <a16:creationId xmlns:a16="http://schemas.microsoft.com/office/drawing/2014/main" id="{E7F812CA-D614-4124-6A73-D68393E5C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4733" y="8330155"/>
              <a:ext cx="298363" cy="291358"/>
            </a:xfrm>
            <a:custGeom>
              <a:avLst/>
              <a:gdLst>
                <a:gd name="connsiteX0" fmla="*/ 152683 w 298363"/>
                <a:gd name="connsiteY0" fmla="*/ 0 h 291358"/>
                <a:gd name="connsiteX1" fmla="*/ 147971 w 298363"/>
                <a:gd name="connsiteY1" fmla="*/ 0 h 291358"/>
                <a:gd name="connsiteX2" fmla="*/ 4469 w 298363"/>
                <a:gd name="connsiteY2" fmla="*/ 109138 h 291358"/>
                <a:gd name="connsiteX3" fmla="*/ 145685 w 298363"/>
                <a:gd name="connsiteY3" fmla="*/ 291358 h 291358"/>
                <a:gd name="connsiteX4" fmla="*/ 150407 w 298363"/>
                <a:gd name="connsiteY4" fmla="*/ 291358 h 291358"/>
                <a:gd name="connsiteX5" fmla="*/ 293895 w 298363"/>
                <a:gd name="connsiteY5" fmla="*/ 182220 h 291358"/>
                <a:gd name="connsiteX6" fmla="*/ 152683 w 298363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3" h="291358">
                  <a:moveTo>
                    <a:pt x="152683" y="0"/>
                  </a:moveTo>
                  <a:lnTo>
                    <a:pt x="147971" y="0"/>
                  </a:lnTo>
                  <a:cubicBezTo>
                    <a:pt x="81043" y="0"/>
                    <a:pt x="20379" y="44144"/>
                    <a:pt x="4469" y="109138"/>
                  </a:cubicBezTo>
                  <a:cubicBezTo>
                    <a:pt x="-19038" y="205208"/>
                    <a:pt x="53447" y="291358"/>
                    <a:pt x="145685" y="291358"/>
                  </a:cubicBezTo>
                  <a:lnTo>
                    <a:pt x="150407" y="291358"/>
                  </a:lnTo>
                  <a:cubicBezTo>
                    <a:pt x="217321" y="291358"/>
                    <a:pt x="277984" y="247217"/>
                    <a:pt x="293895" y="182220"/>
                  </a:cubicBezTo>
                  <a:cubicBezTo>
                    <a:pt x="317402" y="86153"/>
                    <a:pt x="244916" y="0"/>
                    <a:pt x="15268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7" name="Vapaamuotoinen: Muoto 86">
              <a:extLst>
                <a:ext uri="{FF2B5EF4-FFF2-40B4-BE49-F238E27FC236}">
                  <a16:creationId xmlns:a16="http://schemas.microsoft.com/office/drawing/2014/main" id="{7A7F1D29-C524-17B9-631D-42D6ACC782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78" y="5033965"/>
              <a:ext cx="1432537" cy="291357"/>
            </a:xfrm>
            <a:custGeom>
              <a:avLst/>
              <a:gdLst>
                <a:gd name="connsiteX0" fmla="*/ 1288633 w 1432537"/>
                <a:gd name="connsiteY0" fmla="*/ 0 h 291357"/>
                <a:gd name="connsiteX1" fmla="*/ 143923 w 1432537"/>
                <a:gd name="connsiteY1" fmla="*/ 0 h 291357"/>
                <a:gd name="connsiteX2" fmla="*/ 0 w 1432537"/>
                <a:gd name="connsiteY2" fmla="*/ 143908 h 291357"/>
                <a:gd name="connsiteX3" fmla="*/ 0 w 1432537"/>
                <a:gd name="connsiteY3" fmla="*/ 147450 h 291357"/>
                <a:gd name="connsiteX4" fmla="*/ 143923 w 1432537"/>
                <a:gd name="connsiteY4" fmla="*/ 291358 h 291357"/>
                <a:gd name="connsiteX5" fmla="*/ 1288633 w 1432537"/>
                <a:gd name="connsiteY5" fmla="*/ 291358 h 291357"/>
                <a:gd name="connsiteX6" fmla="*/ 1432537 w 1432537"/>
                <a:gd name="connsiteY6" fmla="*/ 147450 h 291357"/>
                <a:gd name="connsiteX7" fmla="*/ 1432537 w 1432537"/>
                <a:gd name="connsiteY7" fmla="*/ 143908 h 291357"/>
                <a:gd name="connsiteX8" fmla="*/ 1288633 w 1432537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7">
                  <a:moveTo>
                    <a:pt x="1288633" y="0"/>
                  </a:moveTo>
                  <a:lnTo>
                    <a:pt x="143923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8"/>
                    <a:pt x="143923" y="291358"/>
                  </a:cubicBezTo>
                  <a:lnTo>
                    <a:pt x="1288633" y="291358"/>
                  </a:lnTo>
                  <a:cubicBezTo>
                    <a:pt x="1368116" y="291358"/>
                    <a:pt x="1432537" y="226933"/>
                    <a:pt x="1432537" y="147450"/>
                  </a:cubicBezTo>
                  <a:lnTo>
                    <a:pt x="1432537" y="143908"/>
                  </a:lnTo>
                  <a:cubicBezTo>
                    <a:pt x="1432537" y="64436"/>
                    <a:pt x="1368116" y="0"/>
                    <a:pt x="128863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8" name="Vapaamuotoinen: Muoto 87">
              <a:extLst>
                <a:ext uri="{FF2B5EF4-FFF2-40B4-BE49-F238E27FC236}">
                  <a16:creationId xmlns:a16="http://schemas.microsoft.com/office/drawing/2014/main" id="{C456AFDD-FE4A-B4F7-E8E2-C56C452B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87" y="5580942"/>
              <a:ext cx="1048443" cy="291354"/>
            </a:xfrm>
            <a:custGeom>
              <a:avLst/>
              <a:gdLst>
                <a:gd name="connsiteX0" fmla="*/ 902759 w 1048443"/>
                <a:gd name="connsiteY0" fmla="*/ 0 h 291354"/>
                <a:gd name="connsiteX1" fmla="*/ 147956 w 1048443"/>
                <a:gd name="connsiteY1" fmla="*/ 0 h 291354"/>
                <a:gd name="connsiteX2" fmla="*/ 4469 w 1048443"/>
                <a:gd name="connsiteY2" fmla="*/ 109148 h 291354"/>
                <a:gd name="connsiteX3" fmla="*/ 145671 w 1048443"/>
                <a:gd name="connsiteY3" fmla="*/ 291354 h 291354"/>
                <a:gd name="connsiteX4" fmla="*/ 900473 w 1048443"/>
                <a:gd name="connsiteY4" fmla="*/ 291354 h 291354"/>
                <a:gd name="connsiteX5" fmla="*/ 1043975 w 1048443"/>
                <a:gd name="connsiteY5" fmla="*/ 182220 h 291354"/>
                <a:gd name="connsiteX6" fmla="*/ 902759 w 1048443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3" h="291354">
                  <a:moveTo>
                    <a:pt x="902759" y="0"/>
                  </a:moveTo>
                  <a:lnTo>
                    <a:pt x="147956" y="0"/>
                  </a:lnTo>
                  <a:cubicBezTo>
                    <a:pt x="81029" y="0"/>
                    <a:pt x="20366" y="44140"/>
                    <a:pt x="4469" y="109148"/>
                  </a:cubicBezTo>
                  <a:cubicBezTo>
                    <a:pt x="-19038" y="205205"/>
                    <a:pt x="53437" y="291354"/>
                    <a:pt x="145671" y="291354"/>
                  </a:cubicBezTo>
                  <a:lnTo>
                    <a:pt x="900473" y="291354"/>
                  </a:lnTo>
                  <a:cubicBezTo>
                    <a:pt x="967400" y="291354"/>
                    <a:pt x="1028064" y="247214"/>
                    <a:pt x="1043975" y="182220"/>
                  </a:cubicBezTo>
                  <a:cubicBezTo>
                    <a:pt x="1067481" y="86150"/>
                    <a:pt x="994996" y="0"/>
                    <a:pt x="90275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9" name="Vapaamuotoinen: Muoto 88">
              <a:extLst>
                <a:ext uri="{FF2B5EF4-FFF2-40B4-BE49-F238E27FC236}">
                  <a16:creationId xmlns:a16="http://schemas.microsoft.com/office/drawing/2014/main" id="{A247A1D0-242F-07F4-A8C7-FE368787A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81" y="6132959"/>
              <a:ext cx="571446" cy="291358"/>
            </a:xfrm>
            <a:custGeom>
              <a:avLst/>
              <a:gdLst>
                <a:gd name="connsiteX0" fmla="*/ 145680 w 571446"/>
                <a:gd name="connsiteY0" fmla="*/ 291358 h 291358"/>
                <a:gd name="connsiteX1" fmla="*/ 423475 w 571446"/>
                <a:gd name="connsiteY1" fmla="*/ 291358 h 291358"/>
                <a:gd name="connsiteX2" fmla="*/ 566977 w 571446"/>
                <a:gd name="connsiteY2" fmla="*/ 182209 h 291358"/>
                <a:gd name="connsiteX3" fmla="*/ 425761 w 571446"/>
                <a:gd name="connsiteY3" fmla="*/ 0 h 291358"/>
                <a:gd name="connsiteX4" fmla="*/ 147966 w 571446"/>
                <a:gd name="connsiteY4" fmla="*/ 0 h 291358"/>
                <a:gd name="connsiteX5" fmla="*/ 4464 w 571446"/>
                <a:gd name="connsiteY5" fmla="*/ 109138 h 291358"/>
                <a:gd name="connsiteX6" fmla="*/ 145680 w 571446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6" h="291358">
                  <a:moveTo>
                    <a:pt x="145680" y="291358"/>
                  </a:moveTo>
                  <a:lnTo>
                    <a:pt x="423475" y="291358"/>
                  </a:lnTo>
                  <a:cubicBezTo>
                    <a:pt x="490413" y="291358"/>
                    <a:pt x="551077" y="247214"/>
                    <a:pt x="566977" y="182209"/>
                  </a:cubicBezTo>
                  <a:cubicBezTo>
                    <a:pt x="590484" y="86139"/>
                    <a:pt x="518009" y="0"/>
                    <a:pt x="425761" y="0"/>
                  </a:cubicBezTo>
                  <a:lnTo>
                    <a:pt x="147966" y="0"/>
                  </a:lnTo>
                  <a:cubicBezTo>
                    <a:pt x="81042" y="0"/>
                    <a:pt x="20375" y="44130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0" name="Vapaamuotoinen: Muoto 89">
              <a:extLst>
                <a:ext uri="{FF2B5EF4-FFF2-40B4-BE49-F238E27FC236}">
                  <a16:creationId xmlns:a16="http://schemas.microsoft.com/office/drawing/2014/main" id="{83032B33-1C10-F906-6E19-FC96364A1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84" y="6684973"/>
              <a:ext cx="726301" cy="291354"/>
            </a:xfrm>
            <a:custGeom>
              <a:avLst/>
              <a:gdLst>
                <a:gd name="connsiteX0" fmla="*/ 580622 w 726301"/>
                <a:gd name="connsiteY0" fmla="*/ 0 h 291354"/>
                <a:gd name="connsiteX1" fmla="*/ 147960 w 726301"/>
                <a:gd name="connsiteY1" fmla="*/ 0 h 291354"/>
                <a:gd name="connsiteX2" fmla="*/ 4469 w 726301"/>
                <a:gd name="connsiteY2" fmla="*/ 109149 h 291354"/>
                <a:gd name="connsiteX3" fmla="*/ 145674 w 726301"/>
                <a:gd name="connsiteY3" fmla="*/ 291355 h 291354"/>
                <a:gd name="connsiteX4" fmla="*/ 578336 w 726301"/>
                <a:gd name="connsiteY4" fmla="*/ 291355 h 291354"/>
                <a:gd name="connsiteX5" fmla="*/ 721837 w 726301"/>
                <a:gd name="connsiteY5" fmla="*/ 182220 h 291354"/>
                <a:gd name="connsiteX6" fmla="*/ 580622 w 72630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4">
                  <a:moveTo>
                    <a:pt x="580622" y="0"/>
                  </a:moveTo>
                  <a:lnTo>
                    <a:pt x="147960" y="0"/>
                  </a:lnTo>
                  <a:cubicBezTo>
                    <a:pt x="81047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74" y="291355"/>
                  </a:cubicBezTo>
                  <a:lnTo>
                    <a:pt x="578336" y="291355"/>
                  </a:lnTo>
                  <a:cubicBezTo>
                    <a:pt x="645259" y="291355"/>
                    <a:pt x="705923" y="247214"/>
                    <a:pt x="721837" y="182220"/>
                  </a:cubicBezTo>
                  <a:cubicBezTo>
                    <a:pt x="745330" y="86150"/>
                    <a:pt x="672855" y="0"/>
                    <a:pt x="58062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1" name="Vapaamuotoinen: Muoto 90">
              <a:extLst>
                <a:ext uri="{FF2B5EF4-FFF2-40B4-BE49-F238E27FC236}">
                  <a16:creationId xmlns:a16="http://schemas.microsoft.com/office/drawing/2014/main" id="{62BC5D9A-B89F-BE31-D732-49CFCE97B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3734" y="5033965"/>
              <a:ext cx="1028512" cy="291357"/>
            </a:xfrm>
            <a:custGeom>
              <a:avLst/>
              <a:gdLst>
                <a:gd name="connsiteX0" fmla="*/ 884604 w 1028512"/>
                <a:gd name="connsiteY0" fmla="*/ 0 h 291357"/>
                <a:gd name="connsiteX1" fmla="*/ 143909 w 1028512"/>
                <a:gd name="connsiteY1" fmla="*/ 0 h 291357"/>
                <a:gd name="connsiteX2" fmla="*/ 0 w 1028512"/>
                <a:gd name="connsiteY2" fmla="*/ 143908 h 291357"/>
                <a:gd name="connsiteX3" fmla="*/ 0 w 1028512"/>
                <a:gd name="connsiteY3" fmla="*/ 147450 h 291357"/>
                <a:gd name="connsiteX4" fmla="*/ 143909 w 1028512"/>
                <a:gd name="connsiteY4" fmla="*/ 291358 h 291357"/>
                <a:gd name="connsiteX5" fmla="*/ 884604 w 1028512"/>
                <a:gd name="connsiteY5" fmla="*/ 291358 h 291357"/>
                <a:gd name="connsiteX6" fmla="*/ 1028512 w 1028512"/>
                <a:gd name="connsiteY6" fmla="*/ 147450 h 291357"/>
                <a:gd name="connsiteX7" fmla="*/ 1028512 w 1028512"/>
                <a:gd name="connsiteY7" fmla="*/ 143908 h 291357"/>
                <a:gd name="connsiteX8" fmla="*/ 884604 w 1028512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7">
                  <a:moveTo>
                    <a:pt x="884604" y="0"/>
                  </a:moveTo>
                  <a:lnTo>
                    <a:pt x="143909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8"/>
                    <a:pt x="143909" y="291358"/>
                  </a:cubicBezTo>
                  <a:lnTo>
                    <a:pt x="884604" y="291358"/>
                  </a:lnTo>
                  <a:cubicBezTo>
                    <a:pt x="964087" y="291358"/>
                    <a:pt x="1028512" y="226933"/>
                    <a:pt x="1028512" y="147450"/>
                  </a:cubicBezTo>
                  <a:lnTo>
                    <a:pt x="1028512" y="143908"/>
                  </a:lnTo>
                  <a:cubicBezTo>
                    <a:pt x="1028512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2" name="Vapaamuotoinen: Muoto 91">
              <a:extLst>
                <a:ext uri="{FF2B5EF4-FFF2-40B4-BE49-F238E27FC236}">
                  <a16:creationId xmlns:a16="http://schemas.microsoft.com/office/drawing/2014/main" id="{6BBA602F-8569-C2C9-CB6D-D9577DD8B1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6794" y="5580662"/>
              <a:ext cx="906261" cy="291354"/>
            </a:xfrm>
            <a:custGeom>
              <a:avLst/>
              <a:gdLst>
                <a:gd name="connsiteX0" fmla="*/ 760581 w 906261"/>
                <a:gd name="connsiteY0" fmla="*/ 0 h 291354"/>
                <a:gd name="connsiteX1" fmla="*/ 147970 w 906261"/>
                <a:gd name="connsiteY1" fmla="*/ 0 h 291354"/>
                <a:gd name="connsiteX2" fmla="*/ 4469 w 906261"/>
                <a:gd name="connsiteY2" fmla="*/ 109148 h 291354"/>
                <a:gd name="connsiteX3" fmla="*/ 145684 w 906261"/>
                <a:gd name="connsiteY3" fmla="*/ 291354 h 291354"/>
                <a:gd name="connsiteX4" fmla="*/ 758296 w 906261"/>
                <a:gd name="connsiteY4" fmla="*/ 291354 h 291354"/>
                <a:gd name="connsiteX5" fmla="*/ 901797 w 906261"/>
                <a:gd name="connsiteY5" fmla="*/ 182220 h 291354"/>
                <a:gd name="connsiteX6" fmla="*/ 760581 w 90626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1" h="291354">
                  <a:moveTo>
                    <a:pt x="760581" y="0"/>
                  </a:moveTo>
                  <a:lnTo>
                    <a:pt x="147970" y="0"/>
                  </a:lnTo>
                  <a:cubicBezTo>
                    <a:pt x="81043" y="0"/>
                    <a:pt x="20379" y="44140"/>
                    <a:pt x="4469" y="109148"/>
                  </a:cubicBezTo>
                  <a:cubicBezTo>
                    <a:pt x="-19038" y="205205"/>
                    <a:pt x="53447" y="291354"/>
                    <a:pt x="145684" y="291354"/>
                  </a:cubicBezTo>
                  <a:lnTo>
                    <a:pt x="758296" y="291354"/>
                  </a:lnTo>
                  <a:cubicBezTo>
                    <a:pt x="825219" y="291354"/>
                    <a:pt x="885883" y="247214"/>
                    <a:pt x="901797" y="182220"/>
                  </a:cubicBezTo>
                  <a:cubicBezTo>
                    <a:pt x="925289" y="86149"/>
                    <a:pt x="852815" y="0"/>
                    <a:pt x="76058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3" name="Vapaamuotoinen: Muoto 92">
              <a:extLst>
                <a:ext uri="{FF2B5EF4-FFF2-40B4-BE49-F238E27FC236}">
                  <a16:creationId xmlns:a16="http://schemas.microsoft.com/office/drawing/2014/main" id="{9B1AF777-2389-138B-F4E5-20811624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49377" y="6131318"/>
              <a:ext cx="1509056" cy="291353"/>
            </a:xfrm>
            <a:custGeom>
              <a:avLst/>
              <a:gdLst>
                <a:gd name="connsiteX0" fmla="*/ 145681 w 1509056"/>
                <a:gd name="connsiteY0" fmla="*/ 291354 h 291353"/>
                <a:gd name="connsiteX1" fmla="*/ 1361090 w 1509056"/>
                <a:gd name="connsiteY1" fmla="*/ 291354 h 291353"/>
                <a:gd name="connsiteX2" fmla="*/ 1504588 w 1509056"/>
                <a:gd name="connsiteY2" fmla="*/ 182206 h 291353"/>
                <a:gd name="connsiteX3" fmla="*/ 1363376 w 1509056"/>
                <a:gd name="connsiteY3" fmla="*/ 0 h 291353"/>
                <a:gd name="connsiteX4" fmla="*/ 147967 w 1509056"/>
                <a:gd name="connsiteY4" fmla="*/ 0 h 291353"/>
                <a:gd name="connsiteX5" fmla="*/ 4469 w 1509056"/>
                <a:gd name="connsiteY5" fmla="*/ 109134 h 291353"/>
                <a:gd name="connsiteX6" fmla="*/ 145681 w 1509056"/>
                <a:gd name="connsiteY6" fmla="*/ 291354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6" h="291353">
                  <a:moveTo>
                    <a:pt x="145681" y="291354"/>
                  </a:moveTo>
                  <a:lnTo>
                    <a:pt x="1361090" y="291354"/>
                  </a:lnTo>
                  <a:cubicBezTo>
                    <a:pt x="1428014" y="291354"/>
                    <a:pt x="1488677" y="247214"/>
                    <a:pt x="1504588" y="182206"/>
                  </a:cubicBezTo>
                  <a:cubicBezTo>
                    <a:pt x="1528095" y="86150"/>
                    <a:pt x="1455610" y="0"/>
                    <a:pt x="1363376" y="0"/>
                  </a:cubicBezTo>
                  <a:lnTo>
                    <a:pt x="147967" y="0"/>
                  </a:lnTo>
                  <a:cubicBezTo>
                    <a:pt x="81043" y="0"/>
                    <a:pt x="20379" y="44140"/>
                    <a:pt x="4469" y="109134"/>
                  </a:cubicBezTo>
                  <a:cubicBezTo>
                    <a:pt x="-19038" y="205204"/>
                    <a:pt x="53447" y="291354"/>
                    <a:pt x="145681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4" name="Vapaamuotoinen: Muoto 93">
              <a:extLst>
                <a:ext uri="{FF2B5EF4-FFF2-40B4-BE49-F238E27FC236}">
                  <a16:creationId xmlns:a16="http://schemas.microsoft.com/office/drawing/2014/main" id="{D8ACE357-B998-3E7E-D7A9-A51E7B722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2290" y="6684973"/>
              <a:ext cx="1122584" cy="291354"/>
            </a:xfrm>
            <a:custGeom>
              <a:avLst/>
              <a:gdLst>
                <a:gd name="connsiteX0" fmla="*/ 976900 w 1122584"/>
                <a:gd name="connsiteY0" fmla="*/ 0 h 291354"/>
                <a:gd name="connsiteX1" fmla="*/ 147960 w 1122584"/>
                <a:gd name="connsiteY1" fmla="*/ 0 h 291354"/>
                <a:gd name="connsiteX2" fmla="*/ 4469 w 1122584"/>
                <a:gd name="connsiteY2" fmla="*/ 109149 h 291354"/>
                <a:gd name="connsiteX3" fmla="*/ 145685 w 1122584"/>
                <a:gd name="connsiteY3" fmla="*/ 291355 h 291354"/>
                <a:gd name="connsiteX4" fmla="*/ 974614 w 1122584"/>
                <a:gd name="connsiteY4" fmla="*/ 291355 h 291354"/>
                <a:gd name="connsiteX5" fmla="*/ 1118116 w 1122584"/>
                <a:gd name="connsiteY5" fmla="*/ 182220 h 291354"/>
                <a:gd name="connsiteX6" fmla="*/ 976900 w 1122584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4" h="291354">
                  <a:moveTo>
                    <a:pt x="976900" y="0"/>
                  </a:moveTo>
                  <a:lnTo>
                    <a:pt x="147960" y="0"/>
                  </a:lnTo>
                  <a:cubicBezTo>
                    <a:pt x="81047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85" y="291355"/>
                  </a:cubicBezTo>
                  <a:lnTo>
                    <a:pt x="974614" y="291355"/>
                  </a:lnTo>
                  <a:cubicBezTo>
                    <a:pt x="1041541" y="291355"/>
                    <a:pt x="1102205" y="247214"/>
                    <a:pt x="1118116" y="182220"/>
                  </a:cubicBezTo>
                  <a:cubicBezTo>
                    <a:pt x="1141623" y="86150"/>
                    <a:pt x="1069137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5" name="Vapaamuotoinen: Muoto 94">
              <a:extLst>
                <a:ext uri="{FF2B5EF4-FFF2-40B4-BE49-F238E27FC236}">
                  <a16:creationId xmlns:a16="http://schemas.microsoft.com/office/drawing/2014/main" id="{69C08AA1-AE6D-83B7-18D5-EA285E116F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49756" y="5033965"/>
              <a:ext cx="901644" cy="291357"/>
            </a:xfrm>
            <a:custGeom>
              <a:avLst/>
              <a:gdLst>
                <a:gd name="connsiteX0" fmla="*/ 757736 w 901644"/>
                <a:gd name="connsiteY0" fmla="*/ 0 h 291357"/>
                <a:gd name="connsiteX1" fmla="*/ 143905 w 901644"/>
                <a:gd name="connsiteY1" fmla="*/ 0 h 291357"/>
                <a:gd name="connsiteX2" fmla="*/ 0 w 901644"/>
                <a:gd name="connsiteY2" fmla="*/ 143908 h 291357"/>
                <a:gd name="connsiteX3" fmla="*/ 0 w 901644"/>
                <a:gd name="connsiteY3" fmla="*/ 147450 h 291357"/>
                <a:gd name="connsiteX4" fmla="*/ 143905 w 901644"/>
                <a:gd name="connsiteY4" fmla="*/ 291358 h 291357"/>
                <a:gd name="connsiteX5" fmla="*/ 757736 w 901644"/>
                <a:gd name="connsiteY5" fmla="*/ 291358 h 291357"/>
                <a:gd name="connsiteX6" fmla="*/ 901645 w 901644"/>
                <a:gd name="connsiteY6" fmla="*/ 147450 h 291357"/>
                <a:gd name="connsiteX7" fmla="*/ 901645 w 901644"/>
                <a:gd name="connsiteY7" fmla="*/ 143908 h 291357"/>
                <a:gd name="connsiteX8" fmla="*/ 757736 w 901644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4" h="291357">
                  <a:moveTo>
                    <a:pt x="757736" y="0"/>
                  </a:moveTo>
                  <a:lnTo>
                    <a:pt x="143905" y="0"/>
                  </a:lnTo>
                  <a:cubicBezTo>
                    <a:pt x="64421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1" y="291358"/>
                    <a:pt x="143905" y="291358"/>
                  </a:cubicBezTo>
                  <a:lnTo>
                    <a:pt x="757736" y="291358"/>
                  </a:lnTo>
                  <a:cubicBezTo>
                    <a:pt x="837220" y="291358"/>
                    <a:pt x="901645" y="226933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0" y="0"/>
                    <a:pt x="75773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6" name="Vapaamuotoinen: Muoto 95">
              <a:extLst>
                <a:ext uri="{FF2B5EF4-FFF2-40B4-BE49-F238E27FC236}">
                  <a16:creationId xmlns:a16="http://schemas.microsoft.com/office/drawing/2014/main" id="{1E43F509-D84B-E7A7-F450-FF27A6183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58411" y="5033965"/>
              <a:ext cx="917198" cy="291357"/>
            </a:xfrm>
            <a:custGeom>
              <a:avLst/>
              <a:gdLst>
                <a:gd name="connsiteX0" fmla="*/ 771514 w 917198"/>
                <a:gd name="connsiteY0" fmla="*/ 0 h 291357"/>
                <a:gd name="connsiteX1" fmla="*/ 147956 w 917198"/>
                <a:gd name="connsiteY1" fmla="*/ 0 h 291357"/>
                <a:gd name="connsiteX2" fmla="*/ 4468 w 917198"/>
                <a:gd name="connsiteY2" fmla="*/ 109148 h 291357"/>
                <a:gd name="connsiteX3" fmla="*/ 145684 w 917198"/>
                <a:gd name="connsiteY3" fmla="*/ 291358 h 291357"/>
                <a:gd name="connsiteX4" fmla="*/ 769243 w 917198"/>
                <a:gd name="connsiteY4" fmla="*/ 291358 h 291357"/>
                <a:gd name="connsiteX5" fmla="*/ 912730 w 917198"/>
                <a:gd name="connsiteY5" fmla="*/ 182220 h 291357"/>
                <a:gd name="connsiteX6" fmla="*/ 771514 w 91719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7">
                  <a:moveTo>
                    <a:pt x="771514" y="0"/>
                  </a:moveTo>
                  <a:lnTo>
                    <a:pt x="147956" y="0"/>
                  </a:lnTo>
                  <a:cubicBezTo>
                    <a:pt x="81043" y="0"/>
                    <a:pt x="20380" y="44140"/>
                    <a:pt x="4468" y="109148"/>
                  </a:cubicBezTo>
                  <a:cubicBezTo>
                    <a:pt x="-19038" y="205205"/>
                    <a:pt x="53447" y="291358"/>
                    <a:pt x="145684" y="291358"/>
                  </a:cubicBezTo>
                  <a:lnTo>
                    <a:pt x="769243" y="291358"/>
                  </a:lnTo>
                  <a:cubicBezTo>
                    <a:pt x="836152" y="291358"/>
                    <a:pt x="896819" y="247214"/>
                    <a:pt x="912730" y="182220"/>
                  </a:cubicBezTo>
                  <a:cubicBezTo>
                    <a:pt x="936237" y="86150"/>
                    <a:pt x="863748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7" name="Vapaamuotoinen: Muoto 96">
              <a:extLst>
                <a:ext uri="{FF2B5EF4-FFF2-40B4-BE49-F238E27FC236}">
                  <a16:creationId xmlns:a16="http://schemas.microsoft.com/office/drawing/2014/main" id="{A37D3A39-E8AB-15D6-8B26-E50A30612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4394" y="5580662"/>
              <a:ext cx="1286216" cy="291354"/>
            </a:xfrm>
            <a:custGeom>
              <a:avLst/>
              <a:gdLst>
                <a:gd name="connsiteX0" fmla="*/ 1140532 w 1286216"/>
                <a:gd name="connsiteY0" fmla="*/ 0 h 291354"/>
                <a:gd name="connsiteX1" fmla="*/ 147960 w 1286216"/>
                <a:gd name="connsiteY1" fmla="*/ 0 h 291354"/>
                <a:gd name="connsiteX2" fmla="*/ 4469 w 1286216"/>
                <a:gd name="connsiteY2" fmla="*/ 109148 h 291354"/>
                <a:gd name="connsiteX3" fmla="*/ 145674 w 1286216"/>
                <a:gd name="connsiteY3" fmla="*/ 291354 h 291354"/>
                <a:gd name="connsiteX4" fmla="*/ 1138246 w 1286216"/>
                <a:gd name="connsiteY4" fmla="*/ 291354 h 291354"/>
                <a:gd name="connsiteX5" fmla="*/ 1281748 w 1286216"/>
                <a:gd name="connsiteY5" fmla="*/ 182220 h 291354"/>
                <a:gd name="connsiteX6" fmla="*/ 1140532 w 128621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6" h="291354">
                  <a:moveTo>
                    <a:pt x="1140532" y="0"/>
                  </a:moveTo>
                  <a:lnTo>
                    <a:pt x="147960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05"/>
                    <a:pt x="53437" y="291354"/>
                    <a:pt x="145674" y="291354"/>
                  </a:cubicBezTo>
                  <a:lnTo>
                    <a:pt x="1138246" y="291354"/>
                  </a:lnTo>
                  <a:cubicBezTo>
                    <a:pt x="1205170" y="291354"/>
                    <a:pt x="1265833" y="247214"/>
                    <a:pt x="1281748" y="182220"/>
                  </a:cubicBezTo>
                  <a:cubicBezTo>
                    <a:pt x="1305254" y="86149"/>
                    <a:pt x="1232765" y="0"/>
                    <a:pt x="114053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8" name="Vapaamuotoinen: Muoto 97">
              <a:extLst>
                <a:ext uri="{FF2B5EF4-FFF2-40B4-BE49-F238E27FC236}">
                  <a16:creationId xmlns:a16="http://schemas.microsoft.com/office/drawing/2014/main" id="{8AFA280D-868C-0819-8D64-59D910C59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3206" y="6131318"/>
              <a:ext cx="987070" cy="291353"/>
            </a:xfrm>
            <a:custGeom>
              <a:avLst/>
              <a:gdLst>
                <a:gd name="connsiteX0" fmla="*/ 145684 w 987070"/>
                <a:gd name="connsiteY0" fmla="*/ 291354 h 291353"/>
                <a:gd name="connsiteX1" fmla="*/ 839111 w 987070"/>
                <a:gd name="connsiteY1" fmla="*/ 291354 h 291353"/>
                <a:gd name="connsiteX2" fmla="*/ 982602 w 987070"/>
                <a:gd name="connsiteY2" fmla="*/ 182206 h 291353"/>
                <a:gd name="connsiteX3" fmla="*/ 841397 w 987070"/>
                <a:gd name="connsiteY3" fmla="*/ 0 h 291353"/>
                <a:gd name="connsiteX4" fmla="*/ 147970 w 987070"/>
                <a:gd name="connsiteY4" fmla="*/ 0 h 291353"/>
                <a:gd name="connsiteX5" fmla="*/ 4468 w 987070"/>
                <a:gd name="connsiteY5" fmla="*/ 109134 h 291353"/>
                <a:gd name="connsiteX6" fmla="*/ 145684 w 987070"/>
                <a:gd name="connsiteY6" fmla="*/ 291354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0" h="291353">
                  <a:moveTo>
                    <a:pt x="145684" y="291354"/>
                  </a:moveTo>
                  <a:lnTo>
                    <a:pt x="839111" y="291354"/>
                  </a:lnTo>
                  <a:cubicBezTo>
                    <a:pt x="906038" y="291354"/>
                    <a:pt x="966702" y="247214"/>
                    <a:pt x="982602" y="182206"/>
                  </a:cubicBezTo>
                  <a:cubicBezTo>
                    <a:pt x="1006108" y="86150"/>
                    <a:pt x="933634" y="0"/>
                    <a:pt x="841397" y="0"/>
                  </a:cubicBezTo>
                  <a:lnTo>
                    <a:pt x="147970" y="0"/>
                  </a:lnTo>
                  <a:cubicBezTo>
                    <a:pt x="81043" y="0"/>
                    <a:pt x="20380" y="44140"/>
                    <a:pt x="4468" y="109134"/>
                  </a:cubicBezTo>
                  <a:cubicBezTo>
                    <a:pt x="-19038" y="205204"/>
                    <a:pt x="53447" y="291354"/>
                    <a:pt x="145684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9" name="Vapaamuotoinen: Muoto 98">
              <a:extLst>
                <a:ext uri="{FF2B5EF4-FFF2-40B4-BE49-F238E27FC236}">
                  <a16:creationId xmlns:a16="http://schemas.microsoft.com/office/drawing/2014/main" id="{A34751A2-C90A-0E6C-D127-52540D059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96306" y="6684973"/>
              <a:ext cx="726301" cy="291354"/>
            </a:xfrm>
            <a:custGeom>
              <a:avLst/>
              <a:gdLst>
                <a:gd name="connsiteX0" fmla="*/ 580621 w 726301"/>
                <a:gd name="connsiteY0" fmla="*/ 0 h 291354"/>
                <a:gd name="connsiteX1" fmla="*/ 147960 w 726301"/>
                <a:gd name="connsiteY1" fmla="*/ 0 h 291354"/>
                <a:gd name="connsiteX2" fmla="*/ 4469 w 726301"/>
                <a:gd name="connsiteY2" fmla="*/ 109149 h 291354"/>
                <a:gd name="connsiteX3" fmla="*/ 145685 w 726301"/>
                <a:gd name="connsiteY3" fmla="*/ 291355 h 291354"/>
                <a:gd name="connsiteX4" fmla="*/ 578336 w 726301"/>
                <a:gd name="connsiteY4" fmla="*/ 291355 h 291354"/>
                <a:gd name="connsiteX5" fmla="*/ 721837 w 726301"/>
                <a:gd name="connsiteY5" fmla="*/ 182220 h 291354"/>
                <a:gd name="connsiteX6" fmla="*/ 580621 w 72630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4">
                  <a:moveTo>
                    <a:pt x="580621" y="0"/>
                  </a:moveTo>
                  <a:lnTo>
                    <a:pt x="147960" y="0"/>
                  </a:lnTo>
                  <a:cubicBezTo>
                    <a:pt x="81047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85" y="291355"/>
                  </a:cubicBezTo>
                  <a:lnTo>
                    <a:pt x="578336" y="291355"/>
                  </a:lnTo>
                  <a:cubicBezTo>
                    <a:pt x="645259" y="291355"/>
                    <a:pt x="705927" y="247214"/>
                    <a:pt x="721837" y="182220"/>
                  </a:cubicBezTo>
                  <a:cubicBezTo>
                    <a:pt x="745330" y="86150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0" name="Vapaamuotoinen: Muoto 99">
              <a:extLst>
                <a:ext uri="{FF2B5EF4-FFF2-40B4-BE49-F238E27FC236}">
                  <a16:creationId xmlns:a16="http://schemas.microsoft.com/office/drawing/2014/main" id="{02C9CC09-8B58-D374-16A5-00785689A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1963" y="6684976"/>
              <a:ext cx="571450" cy="291358"/>
            </a:xfrm>
            <a:custGeom>
              <a:avLst/>
              <a:gdLst>
                <a:gd name="connsiteX0" fmla="*/ 145684 w 571450"/>
                <a:gd name="connsiteY0" fmla="*/ 291358 h 291358"/>
                <a:gd name="connsiteX1" fmla="*/ 423494 w 571450"/>
                <a:gd name="connsiteY1" fmla="*/ 291358 h 291358"/>
                <a:gd name="connsiteX2" fmla="*/ 566981 w 571450"/>
                <a:gd name="connsiteY2" fmla="*/ 182206 h 291358"/>
                <a:gd name="connsiteX3" fmla="*/ 425765 w 571450"/>
                <a:gd name="connsiteY3" fmla="*/ 0 h 291358"/>
                <a:gd name="connsiteX4" fmla="*/ 147970 w 571450"/>
                <a:gd name="connsiteY4" fmla="*/ 0 h 291358"/>
                <a:gd name="connsiteX5" fmla="*/ 4468 w 571450"/>
                <a:gd name="connsiteY5" fmla="*/ 109134 h 291358"/>
                <a:gd name="connsiteX6" fmla="*/ 145684 w 571450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50" h="291358">
                  <a:moveTo>
                    <a:pt x="145684" y="291358"/>
                  </a:moveTo>
                  <a:lnTo>
                    <a:pt x="423494" y="291358"/>
                  </a:lnTo>
                  <a:cubicBezTo>
                    <a:pt x="490407" y="291358"/>
                    <a:pt x="551070" y="247214"/>
                    <a:pt x="566981" y="182206"/>
                  </a:cubicBezTo>
                  <a:cubicBezTo>
                    <a:pt x="590488" y="86139"/>
                    <a:pt x="518013" y="0"/>
                    <a:pt x="425765" y="0"/>
                  </a:cubicBezTo>
                  <a:lnTo>
                    <a:pt x="147970" y="0"/>
                  </a:lnTo>
                  <a:cubicBezTo>
                    <a:pt x="81046" y="0"/>
                    <a:pt x="20383" y="44141"/>
                    <a:pt x="4468" y="109134"/>
                  </a:cubicBezTo>
                  <a:cubicBezTo>
                    <a:pt x="-19038" y="205205"/>
                    <a:pt x="53450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1" name="Vapaamuotoinen: Muoto 100">
              <a:extLst>
                <a:ext uri="{FF2B5EF4-FFF2-40B4-BE49-F238E27FC236}">
                  <a16:creationId xmlns:a16="http://schemas.microsoft.com/office/drawing/2014/main" id="{55FF0BD7-B067-FE43-BF17-0E0D26660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2726" y="5580665"/>
              <a:ext cx="428654" cy="291354"/>
            </a:xfrm>
            <a:custGeom>
              <a:avLst/>
              <a:gdLst>
                <a:gd name="connsiteX0" fmla="*/ 145685 w 428654"/>
                <a:gd name="connsiteY0" fmla="*/ 291354 h 291354"/>
                <a:gd name="connsiteX1" fmla="*/ 280690 w 428654"/>
                <a:gd name="connsiteY1" fmla="*/ 291354 h 291354"/>
                <a:gd name="connsiteX2" fmla="*/ 424189 w 428654"/>
                <a:gd name="connsiteY2" fmla="*/ 182206 h 291354"/>
                <a:gd name="connsiteX3" fmla="*/ 282976 w 428654"/>
                <a:gd name="connsiteY3" fmla="*/ 0 h 291354"/>
                <a:gd name="connsiteX4" fmla="*/ 147956 w 428654"/>
                <a:gd name="connsiteY4" fmla="*/ 0 h 291354"/>
                <a:gd name="connsiteX5" fmla="*/ 4468 w 428654"/>
                <a:gd name="connsiteY5" fmla="*/ 109134 h 291354"/>
                <a:gd name="connsiteX6" fmla="*/ 145685 w 428654"/>
                <a:gd name="connsiteY6" fmla="*/ 291354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4" h="291354">
                  <a:moveTo>
                    <a:pt x="145685" y="291354"/>
                  </a:moveTo>
                  <a:lnTo>
                    <a:pt x="280690" y="291354"/>
                  </a:lnTo>
                  <a:cubicBezTo>
                    <a:pt x="347614" y="291354"/>
                    <a:pt x="408277" y="247214"/>
                    <a:pt x="424189" y="182206"/>
                  </a:cubicBezTo>
                  <a:cubicBezTo>
                    <a:pt x="447685" y="86150"/>
                    <a:pt x="375210" y="0"/>
                    <a:pt x="282976" y="0"/>
                  </a:cubicBezTo>
                  <a:lnTo>
                    <a:pt x="147956" y="0"/>
                  </a:lnTo>
                  <a:cubicBezTo>
                    <a:pt x="81043" y="0"/>
                    <a:pt x="20380" y="44140"/>
                    <a:pt x="4468" y="109134"/>
                  </a:cubicBezTo>
                  <a:cubicBezTo>
                    <a:pt x="-19038" y="205205"/>
                    <a:pt x="53451" y="291354"/>
                    <a:pt x="145685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2" name="Vapaamuotoinen: Muoto 101">
              <a:extLst>
                <a:ext uri="{FF2B5EF4-FFF2-40B4-BE49-F238E27FC236}">
                  <a16:creationId xmlns:a16="http://schemas.microsoft.com/office/drawing/2014/main" id="{42FD7B4C-1486-D0C6-2A6C-7569358C8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2030" y="6131315"/>
              <a:ext cx="718137" cy="291357"/>
            </a:xfrm>
            <a:custGeom>
              <a:avLst/>
              <a:gdLst>
                <a:gd name="connsiteX0" fmla="*/ 572454 w 718137"/>
                <a:gd name="connsiteY0" fmla="*/ 0 h 291357"/>
                <a:gd name="connsiteX1" fmla="*/ 147956 w 718137"/>
                <a:gd name="connsiteY1" fmla="*/ 0 h 291357"/>
                <a:gd name="connsiteX2" fmla="*/ 4469 w 718137"/>
                <a:gd name="connsiteY2" fmla="*/ 109138 h 291357"/>
                <a:gd name="connsiteX3" fmla="*/ 145685 w 718137"/>
                <a:gd name="connsiteY3" fmla="*/ 291357 h 291357"/>
                <a:gd name="connsiteX4" fmla="*/ 570182 w 718137"/>
                <a:gd name="connsiteY4" fmla="*/ 291357 h 291357"/>
                <a:gd name="connsiteX5" fmla="*/ 713669 w 718137"/>
                <a:gd name="connsiteY5" fmla="*/ 182220 h 291357"/>
                <a:gd name="connsiteX6" fmla="*/ 572454 w 718137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7" h="291357">
                  <a:moveTo>
                    <a:pt x="572454" y="0"/>
                  </a:moveTo>
                  <a:lnTo>
                    <a:pt x="147956" y="0"/>
                  </a:lnTo>
                  <a:cubicBezTo>
                    <a:pt x="81044" y="0"/>
                    <a:pt x="20380" y="44144"/>
                    <a:pt x="4469" y="109138"/>
                  </a:cubicBezTo>
                  <a:cubicBezTo>
                    <a:pt x="-19038" y="205208"/>
                    <a:pt x="53437" y="291357"/>
                    <a:pt x="145685" y="291357"/>
                  </a:cubicBezTo>
                  <a:lnTo>
                    <a:pt x="570182" y="291357"/>
                  </a:lnTo>
                  <a:cubicBezTo>
                    <a:pt x="637095" y="291357"/>
                    <a:pt x="697759" y="247217"/>
                    <a:pt x="713669" y="182220"/>
                  </a:cubicBezTo>
                  <a:cubicBezTo>
                    <a:pt x="737176" y="86153"/>
                    <a:pt x="664691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3" name="Vapaamuotoinen: Muoto 102">
              <a:extLst>
                <a:ext uri="{FF2B5EF4-FFF2-40B4-BE49-F238E27FC236}">
                  <a16:creationId xmlns:a16="http://schemas.microsoft.com/office/drawing/2014/main" id="{D7EAAE51-AE93-F93B-F356-8DD732E80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8203" y="5580662"/>
              <a:ext cx="811832" cy="291354"/>
            </a:xfrm>
            <a:custGeom>
              <a:avLst/>
              <a:gdLst>
                <a:gd name="connsiteX0" fmla="*/ 666149 w 811832"/>
                <a:gd name="connsiteY0" fmla="*/ 0 h 291354"/>
                <a:gd name="connsiteX1" fmla="*/ 147970 w 811832"/>
                <a:gd name="connsiteY1" fmla="*/ 0 h 291354"/>
                <a:gd name="connsiteX2" fmla="*/ 4469 w 811832"/>
                <a:gd name="connsiteY2" fmla="*/ 109148 h 291354"/>
                <a:gd name="connsiteX3" fmla="*/ 145685 w 811832"/>
                <a:gd name="connsiteY3" fmla="*/ 291354 h 291354"/>
                <a:gd name="connsiteX4" fmla="*/ 663863 w 811832"/>
                <a:gd name="connsiteY4" fmla="*/ 291354 h 291354"/>
                <a:gd name="connsiteX5" fmla="*/ 807364 w 811832"/>
                <a:gd name="connsiteY5" fmla="*/ 182220 h 291354"/>
                <a:gd name="connsiteX6" fmla="*/ 666149 w 811832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2" h="291354">
                  <a:moveTo>
                    <a:pt x="666149" y="0"/>
                  </a:moveTo>
                  <a:lnTo>
                    <a:pt x="147970" y="0"/>
                  </a:lnTo>
                  <a:cubicBezTo>
                    <a:pt x="81043" y="0"/>
                    <a:pt x="20369" y="44140"/>
                    <a:pt x="4469" y="109148"/>
                  </a:cubicBezTo>
                  <a:cubicBezTo>
                    <a:pt x="-19038" y="205205"/>
                    <a:pt x="53437" y="291354"/>
                    <a:pt x="145685" y="291354"/>
                  </a:cubicBezTo>
                  <a:lnTo>
                    <a:pt x="663863" y="291354"/>
                  </a:lnTo>
                  <a:cubicBezTo>
                    <a:pt x="730787" y="291354"/>
                    <a:pt x="791453" y="247214"/>
                    <a:pt x="807364" y="182220"/>
                  </a:cubicBezTo>
                  <a:cubicBezTo>
                    <a:pt x="830871" y="86149"/>
                    <a:pt x="758383" y="0"/>
                    <a:pt x="66614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4" name="Vapaamuotoinen: Muoto 103">
              <a:extLst>
                <a:ext uri="{FF2B5EF4-FFF2-40B4-BE49-F238E27FC236}">
                  <a16:creationId xmlns:a16="http://schemas.microsoft.com/office/drawing/2014/main" id="{35D784F2-ED5C-29E9-61E4-A78129306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2745" y="6131318"/>
              <a:ext cx="809219" cy="291353"/>
            </a:xfrm>
            <a:custGeom>
              <a:avLst/>
              <a:gdLst>
                <a:gd name="connsiteX0" fmla="*/ 145684 w 809219"/>
                <a:gd name="connsiteY0" fmla="*/ 291354 h 291353"/>
                <a:gd name="connsiteX1" fmla="*/ 661249 w 809219"/>
                <a:gd name="connsiteY1" fmla="*/ 291354 h 291353"/>
                <a:gd name="connsiteX2" fmla="*/ 804751 w 809219"/>
                <a:gd name="connsiteY2" fmla="*/ 182206 h 291353"/>
                <a:gd name="connsiteX3" fmla="*/ 663535 w 809219"/>
                <a:gd name="connsiteY3" fmla="*/ 0 h 291353"/>
                <a:gd name="connsiteX4" fmla="*/ 147970 w 809219"/>
                <a:gd name="connsiteY4" fmla="*/ 0 h 291353"/>
                <a:gd name="connsiteX5" fmla="*/ 4468 w 809219"/>
                <a:gd name="connsiteY5" fmla="*/ 109134 h 291353"/>
                <a:gd name="connsiteX6" fmla="*/ 145684 w 809219"/>
                <a:gd name="connsiteY6" fmla="*/ 291354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9" h="291353">
                  <a:moveTo>
                    <a:pt x="145684" y="291354"/>
                  </a:moveTo>
                  <a:lnTo>
                    <a:pt x="661249" y="291354"/>
                  </a:lnTo>
                  <a:cubicBezTo>
                    <a:pt x="728172" y="291354"/>
                    <a:pt x="788851" y="247214"/>
                    <a:pt x="804751" y="182206"/>
                  </a:cubicBezTo>
                  <a:cubicBezTo>
                    <a:pt x="828257" y="86150"/>
                    <a:pt x="755768" y="0"/>
                    <a:pt x="663535" y="0"/>
                  </a:cubicBezTo>
                  <a:lnTo>
                    <a:pt x="147970" y="0"/>
                  </a:lnTo>
                  <a:cubicBezTo>
                    <a:pt x="81047" y="0"/>
                    <a:pt x="20383" y="44140"/>
                    <a:pt x="4468" y="109134"/>
                  </a:cubicBezTo>
                  <a:cubicBezTo>
                    <a:pt x="-19038" y="205204"/>
                    <a:pt x="53451" y="291354"/>
                    <a:pt x="145684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5" name="Vapaamuotoinen: Muoto 104">
              <a:extLst>
                <a:ext uri="{FF2B5EF4-FFF2-40B4-BE49-F238E27FC236}">
                  <a16:creationId xmlns:a16="http://schemas.microsoft.com/office/drawing/2014/main" id="{2F1B975D-E06A-19A1-C34C-A84E70F87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18172" y="6684973"/>
              <a:ext cx="545148" cy="291354"/>
            </a:xfrm>
            <a:custGeom>
              <a:avLst/>
              <a:gdLst>
                <a:gd name="connsiteX0" fmla="*/ 399466 w 545148"/>
                <a:gd name="connsiteY0" fmla="*/ 0 h 291354"/>
                <a:gd name="connsiteX1" fmla="*/ 147970 w 545148"/>
                <a:gd name="connsiteY1" fmla="*/ 0 h 291354"/>
                <a:gd name="connsiteX2" fmla="*/ 4468 w 545148"/>
                <a:gd name="connsiteY2" fmla="*/ 109149 h 291354"/>
                <a:gd name="connsiteX3" fmla="*/ 145685 w 545148"/>
                <a:gd name="connsiteY3" fmla="*/ 291355 h 291354"/>
                <a:gd name="connsiteX4" fmla="*/ 397191 w 545148"/>
                <a:gd name="connsiteY4" fmla="*/ 291355 h 291354"/>
                <a:gd name="connsiteX5" fmla="*/ 540681 w 545148"/>
                <a:gd name="connsiteY5" fmla="*/ 182220 h 291354"/>
                <a:gd name="connsiteX6" fmla="*/ 399466 w 545148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8" h="291354">
                  <a:moveTo>
                    <a:pt x="399466" y="0"/>
                  </a:moveTo>
                  <a:lnTo>
                    <a:pt x="147970" y="0"/>
                  </a:lnTo>
                  <a:cubicBezTo>
                    <a:pt x="81043" y="0"/>
                    <a:pt x="20380" y="44141"/>
                    <a:pt x="4468" y="109149"/>
                  </a:cubicBezTo>
                  <a:cubicBezTo>
                    <a:pt x="-19038" y="205219"/>
                    <a:pt x="53447" y="291355"/>
                    <a:pt x="145685" y="291355"/>
                  </a:cubicBezTo>
                  <a:lnTo>
                    <a:pt x="397191" y="291355"/>
                  </a:lnTo>
                  <a:cubicBezTo>
                    <a:pt x="464103" y="291355"/>
                    <a:pt x="524767" y="247214"/>
                    <a:pt x="540681" y="182220"/>
                  </a:cubicBezTo>
                  <a:cubicBezTo>
                    <a:pt x="564185" y="86150"/>
                    <a:pt x="491699" y="0"/>
                    <a:pt x="39946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6" name="Vapaamuotoinen: Muoto 105">
              <a:extLst>
                <a:ext uri="{FF2B5EF4-FFF2-40B4-BE49-F238E27FC236}">
                  <a16:creationId xmlns:a16="http://schemas.microsoft.com/office/drawing/2014/main" id="{E9D23CA8-C0AC-7214-AB6B-C99DE84C8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0637" y="6133222"/>
              <a:ext cx="298363" cy="291358"/>
            </a:xfrm>
            <a:custGeom>
              <a:avLst/>
              <a:gdLst>
                <a:gd name="connsiteX0" fmla="*/ 152678 w 298363"/>
                <a:gd name="connsiteY0" fmla="*/ 0 h 291358"/>
                <a:gd name="connsiteX1" fmla="*/ 147956 w 298363"/>
                <a:gd name="connsiteY1" fmla="*/ 0 h 291358"/>
                <a:gd name="connsiteX2" fmla="*/ 4469 w 298363"/>
                <a:gd name="connsiteY2" fmla="*/ 109149 h 291358"/>
                <a:gd name="connsiteX3" fmla="*/ 145684 w 298363"/>
                <a:gd name="connsiteY3" fmla="*/ 291358 h 291358"/>
                <a:gd name="connsiteX4" fmla="*/ 150393 w 298363"/>
                <a:gd name="connsiteY4" fmla="*/ 291358 h 291358"/>
                <a:gd name="connsiteX5" fmla="*/ 293895 w 298363"/>
                <a:gd name="connsiteY5" fmla="*/ 182221 h 291358"/>
                <a:gd name="connsiteX6" fmla="*/ 152678 w 298363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3" h="291358">
                  <a:moveTo>
                    <a:pt x="152678" y="0"/>
                  </a:moveTo>
                  <a:lnTo>
                    <a:pt x="147956" y="0"/>
                  </a:lnTo>
                  <a:cubicBezTo>
                    <a:pt x="81043" y="0"/>
                    <a:pt x="20379" y="44141"/>
                    <a:pt x="4469" y="109149"/>
                  </a:cubicBezTo>
                  <a:cubicBezTo>
                    <a:pt x="-19038" y="205219"/>
                    <a:pt x="53447" y="291358"/>
                    <a:pt x="145684" y="291358"/>
                  </a:cubicBezTo>
                  <a:lnTo>
                    <a:pt x="150393" y="291358"/>
                  </a:lnTo>
                  <a:cubicBezTo>
                    <a:pt x="217320" y="291358"/>
                    <a:pt x="277983" y="247214"/>
                    <a:pt x="293895" y="182221"/>
                  </a:cubicBezTo>
                  <a:cubicBezTo>
                    <a:pt x="317401" y="86150"/>
                    <a:pt x="244916" y="0"/>
                    <a:pt x="15267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7" name="Vapaamuotoinen: Muoto 106">
              <a:extLst>
                <a:ext uri="{FF2B5EF4-FFF2-40B4-BE49-F238E27FC236}">
                  <a16:creationId xmlns:a16="http://schemas.microsoft.com/office/drawing/2014/main" id="{AD239B08-22AB-667F-5F5A-EDD23269A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09" y="2837572"/>
              <a:ext cx="1432537" cy="291357"/>
            </a:xfrm>
            <a:custGeom>
              <a:avLst/>
              <a:gdLst>
                <a:gd name="connsiteX0" fmla="*/ 1288629 w 1432537"/>
                <a:gd name="connsiteY0" fmla="*/ 0 h 291357"/>
                <a:gd name="connsiteX1" fmla="*/ 143923 w 1432537"/>
                <a:gd name="connsiteY1" fmla="*/ 0 h 291357"/>
                <a:gd name="connsiteX2" fmla="*/ 0 w 1432537"/>
                <a:gd name="connsiteY2" fmla="*/ 143908 h 291357"/>
                <a:gd name="connsiteX3" fmla="*/ 0 w 1432537"/>
                <a:gd name="connsiteY3" fmla="*/ 147450 h 291357"/>
                <a:gd name="connsiteX4" fmla="*/ 143923 w 1432537"/>
                <a:gd name="connsiteY4" fmla="*/ 291358 h 291357"/>
                <a:gd name="connsiteX5" fmla="*/ 1288629 w 1432537"/>
                <a:gd name="connsiteY5" fmla="*/ 291358 h 291357"/>
                <a:gd name="connsiteX6" fmla="*/ 1432537 w 1432537"/>
                <a:gd name="connsiteY6" fmla="*/ 147450 h 291357"/>
                <a:gd name="connsiteX7" fmla="*/ 1432537 w 1432537"/>
                <a:gd name="connsiteY7" fmla="*/ 143908 h 291357"/>
                <a:gd name="connsiteX8" fmla="*/ 1288629 w 1432537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7">
                  <a:moveTo>
                    <a:pt x="1288629" y="0"/>
                  </a:moveTo>
                  <a:lnTo>
                    <a:pt x="143923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8"/>
                    <a:pt x="143923" y="291358"/>
                  </a:cubicBezTo>
                  <a:lnTo>
                    <a:pt x="1288629" y="291358"/>
                  </a:lnTo>
                  <a:cubicBezTo>
                    <a:pt x="1368116" y="291358"/>
                    <a:pt x="1432537" y="226933"/>
                    <a:pt x="1432537" y="147450"/>
                  </a:cubicBezTo>
                  <a:lnTo>
                    <a:pt x="1432537" y="143908"/>
                  </a:lnTo>
                  <a:cubicBezTo>
                    <a:pt x="1432537" y="64436"/>
                    <a:pt x="1368116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8" name="Vapaamuotoinen: Muoto 107">
              <a:extLst>
                <a:ext uri="{FF2B5EF4-FFF2-40B4-BE49-F238E27FC236}">
                  <a16:creationId xmlns:a16="http://schemas.microsoft.com/office/drawing/2014/main" id="{3C5D887D-EA2F-E5B5-AC03-75B26958D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14" y="3384549"/>
              <a:ext cx="1048446" cy="291353"/>
            </a:xfrm>
            <a:custGeom>
              <a:avLst/>
              <a:gdLst>
                <a:gd name="connsiteX0" fmla="*/ 902763 w 1048446"/>
                <a:gd name="connsiteY0" fmla="*/ 0 h 291353"/>
                <a:gd name="connsiteX1" fmla="*/ 147956 w 1048446"/>
                <a:gd name="connsiteY1" fmla="*/ 0 h 291353"/>
                <a:gd name="connsiteX2" fmla="*/ 4469 w 1048446"/>
                <a:gd name="connsiteY2" fmla="*/ 109148 h 291353"/>
                <a:gd name="connsiteX3" fmla="*/ 145685 w 1048446"/>
                <a:gd name="connsiteY3" fmla="*/ 291354 h 291353"/>
                <a:gd name="connsiteX4" fmla="*/ 900477 w 1048446"/>
                <a:gd name="connsiteY4" fmla="*/ 291354 h 291353"/>
                <a:gd name="connsiteX5" fmla="*/ 1043978 w 1048446"/>
                <a:gd name="connsiteY5" fmla="*/ 182220 h 291353"/>
                <a:gd name="connsiteX6" fmla="*/ 902763 w 1048446"/>
                <a:gd name="connsiteY6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6" h="291353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4"/>
                    <a:pt x="145685" y="291354"/>
                  </a:cubicBezTo>
                  <a:lnTo>
                    <a:pt x="900477" y="291354"/>
                  </a:lnTo>
                  <a:cubicBezTo>
                    <a:pt x="967400" y="291354"/>
                    <a:pt x="1028067" y="247214"/>
                    <a:pt x="1043978" y="182220"/>
                  </a:cubicBezTo>
                  <a:cubicBezTo>
                    <a:pt x="1067485" y="86149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9" name="Vapaamuotoinen: Muoto 108">
              <a:extLst>
                <a:ext uri="{FF2B5EF4-FFF2-40B4-BE49-F238E27FC236}">
                  <a16:creationId xmlns:a16="http://schemas.microsoft.com/office/drawing/2014/main" id="{FEC02CB7-7DC4-73CC-824F-5DF00B2A4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12" y="3936566"/>
              <a:ext cx="571448" cy="291354"/>
            </a:xfrm>
            <a:custGeom>
              <a:avLst/>
              <a:gdLst>
                <a:gd name="connsiteX0" fmla="*/ 145683 w 571448"/>
                <a:gd name="connsiteY0" fmla="*/ 291354 h 291354"/>
                <a:gd name="connsiteX1" fmla="*/ 423478 w 571448"/>
                <a:gd name="connsiteY1" fmla="*/ 291354 h 291354"/>
                <a:gd name="connsiteX2" fmla="*/ 566980 w 571448"/>
                <a:gd name="connsiteY2" fmla="*/ 182206 h 291354"/>
                <a:gd name="connsiteX3" fmla="*/ 425764 w 571448"/>
                <a:gd name="connsiteY3" fmla="*/ 0 h 291354"/>
                <a:gd name="connsiteX4" fmla="*/ 147958 w 571448"/>
                <a:gd name="connsiteY4" fmla="*/ 0 h 291354"/>
                <a:gd name="connsiteX5" fmla="*/ 4467 w 571448"/>
                <a:gd name="connsiteY5" fmla="*/ 109134 h 291354"/>
                <a:gd name="connsiteX6" fmla="*/ 145683 w 571448"/>
                <a:gd name="connsiteY6" fmla="*/ 291354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8" h="291354">
                  <a:moveTo>
                    <a:pt x="145683" y="291354"/>
                  </a:moveTo>
                  <a:lnTo>
                    <a:pt x="423478" y="291354"/>
                  </a:lnTo>
                  <a:cubicBezTo>
                    <a:pt x="490406" y="291354"/>
                    <a:pt x="551069" y="247214"/>
                    <a:pt x="566980" y="182206"/>
                  </a:cubicBezTo>
                  <a:cubicBezTo>
                    <a:pt x="590487" y="86150"/>
                    <a:pt x="518002" y="0"/>
                    <a:pt x="425764" y="0"/>
                  </a:cubicBezTo>
                  <a:lnTo>
                    <a:pt x="147958" y="0"/>
                  </a:lnTo>
                  <a:cubicBezTo>
                    <a:pt x="81045" y="0"/>
                    <a:pt x="20382" y="44140"/>
                    <a:pt x="4467" y="109134"/>
                  </a:cubicBezTo>
                  <a:cubicBezTo>
                    <a:pt x="-19036" y="205205"/>
                    <a:pt x="53450" y="291354"/>
                    <a:pt x="145683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0" name="Vapaamuotoinen: Muoto 109">
              <a:extLst>
                <a:ext uri="{FF2B5EF4-FFF2-40B4-BE49-F238E27FC236}">
                  <a16:creationId xmlns:a16="http://schemas.microsoft.com/office/drawing/2014/main" id="{40ABFA00-F9B5-A1C5-51FA-E6A57DE3A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12" y="4488576"/>
              <a:ext cx="726304" cy="291357"/>
            </a:xfrm>
            <a:custGeom>
              <a:avLst/>
              <a:gdLst>
                <a:gd name="connsiteX0" fmla="*/ 580620 w 726304"/>
                <a:gd name="connsiteY0" fmla="*/ 0 h 291357"/>
                <a:gd name="connsiteX1" fmla="*/ 147958 w 726304"/>
                <a:gd name="connsiteY1" fmla="*/ 0 h 291357"/>
                <a:gd name="connsiteX2" fmla="*/ 4467 w 726304"/>
                <a:gd name="connsiteY2" fmla="*/ 109152 h 291357"/>
                <a:gd name="connsiteX3" fmla="*/ 145683 w 726304"/>
                <a:gd name="connsiteY3" fmla="*/ 291358 h 291357"/>
                <a:gd name="connsiteX4" fmla="*/ 578334 w 726304"/>
                <a:gd name="connsiteY4" fmla="*/ 291358 h 291357"/>
                <a:gd name="connsiteX5" fmla="*/ 721836 w 726304"/>
                <a:gd name="connsiteY5" fmla="*/ 182220 h 291357"/>
                <a:gd name="connsiteX6" fmla="*/ 580620 w 726304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4" h="291357">
                  <a:moveTo>
                    <a:pt x="580620" y="0"/>
                  </a:moveTo>
                  <a:lnTo>
                    <a:pt x="147958" y="0"/>
                  </a:lnTo>
                  <a:cubicBezTo>
                    <a:pt x="81045" y="0"/>
                    <a:pt x="20382" y="44144"/>
                    <a:pt x="4467" y="109152"/>
                  </a:cubicBezTo>
                  <a:cubicBezTo>
                    <a:pt x="-19036" y="205219"/>
                    <a:pt x="53450" y="291358"/>
                    <a:pt x="145683" y="291358"/>
                  </a:cubicBezTo>
                  <a:lnTo>
                    <a:pt x="578334" y="291358"/>
                  </a:lnTo>
                  <a:cubicBezTo>
                    <a:pt x="645261" y="291358"/>
                    <a:pt x="705925" y="247217"/>
                    <a:pt x="721836" y="182220"/>
                  </a:cubicBezTo>
                  <a:cubicBezTo>
                    <a:pt x="745342" y="86153"/>
                    <a:pt x="672853" y="0"/>
                    <a:pt x="58062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1" name="Vapaamuotoinen: Muoto 110">
              <a:extLst>
                <a:ext uri="{FF2B5EF4-FFF2-40B4-BE49-F238E27FC236}">
                  <a16:creationId xmlns:a16="http://schemas.microsoft.com/office/drawing/2014/main" id="{B492A04F-91A9-A4A0-4EDD-D61EC3239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8065" y="2837572"/>
              <a:ext cx="1028512" cy="291357"/>
            </a:xfrm>
            <a:custGeom>
              <a:avLst/>
              <a:gdLst>
                <a:gd name="connsiteX0" fmla="*/ 884603 w 1028512"/>
                <a:gd name="connsiteY0" fmla="*/ 0 h 291357"/>
                <a:gd name="connsiteX1" fmla="*/ 143909 w 1028512"/>
                <a:gd name="connsiteY1" fmla="*/ 0 h 291357"/>
                <a:gd name="connsiteX2" fmla="*/ 0 w 1028512"/>
                <a:gd name="connsiteY2" fmla="*/ 143908 h 291357"/>
                <a:gd name="connsiteX3" fmla="*/ 0 w 1028512"/>
                <a:gd name="connsiteY3" fmla="*/ 147450 h 291357"/>
                <a:gd name="connsiteX4" fmla="*/ 143909 w 1028512"/>
                <a:gd name="connsiteY4" fmla="*/ 291358 h 291357"/>
                <a:gd name="connsiteX5" fmla="*/ 884603 w 1028512"/>
                <a:gd name="connsiteY5" fmla="*/ 291358 h 291357"/>
                <a:gd name="connsiteX6" fmla="*/ 1028512 w 1028512"/>
                <a:gd name="connsiteY6" fmla="*/ 147450 h 291357"/>
                <a:gd name="connsiteX7" fmla="*/ 1028512 w 1028512"/>
                <a:gd name="connsiteY7" fmla="*/ 143908 h 291357"/>
                <a:gd name="connsiteX8" fmla="*/ 884603 w 1028512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7">
                  <a:moveTo>
                    <a:pt x="884603" y="0"/>
                  </a:moveTo>
                  <a:lnTo>
                    <a:pt x="143909" y="0"/>
                  </a:lnTo>
                  <a:cubicBezTo>
                    <a:pt x="64425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5" y="291358"/>
                    <a:pt x="143909" y="291358"/>
                  </a:cubicBezTo>
                  <a:lnTo>
                    <a:pt x="884603" y="291358"/>
                  </a:lnTo>
                  <a:cubicBezTo>
                    <a:pt x="964090" y="291358"/>
                    <a:pt x="1028512" y="226933"/>
                    <a:pt x="1028512" y="147450"/>
                  </a:cubicBezTo>
                  <a:lnTo>
                    <a:pt x="1028512" y="143908"/>
                  </a:lnTo>
                  <a:cubicBezTo>
                    <a:pt x="1028512" y="64436"/>
                    <a:pt x="964090" y="0"/>
                    <a:pt x="88460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2" name="Vapaamuotoinen: Muoto 111">
              <a:extLst>
                <a:ext uri="{FF2B5EF4-FFF2-40B4-BE49-F238E27FC236}">
                  <a16:creationId xmlns:a16="http://schemas.microsoft.com/office/drawing/2014/main" id="{7C84EAB3-27CD-87CD-9D3B-6B4C7153C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1126" y="3384268"/>
              <a:ext cx="906261" cy="291354"/>
            </a:xfrm>
            <a:custGeom>
              <a:avLst/>
              <a:gdLst>
                <a:gd name="connsiteX0" fmla="*/ 760577 w 906261"/>
                <a:gd name="connsiteY0" fmla="*/ 0 h 291354"/>
                <a:gd name="connsiteX1" fmla="*/ 147966 w 906261"/>
                <a:gd name="connsiteY1" fmla="*/ 0 h 291354"/>
                <a:gd name="connsiteX2" fmla="*/ 4464 w 906261"/>
                <a:gd name="connsiteY2" fmla="*/ 109148 h 291354"/>
                <a:gd name="connsiteX3" fmla="*/ 145680 w 906261"/>
                <a:gd name="connsiteY3" fmla="*/ 291354 h 291354"/>
                <a:gd name="connsiteX4" fmla="*/ 758291 w 906261"/>
                <a:gd name="connsiteY4" fmla="*/ 291354 h 291354"/>
                <a:gd name="connsiteX5" fmla="*/ 901793 w 906261"/>
                <a:gd name="connsiteY5" fmla="*/ 182220 h 291354"/>
                <a:gd name="connsiteX6" fmla="*/ 760577 w 90626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1" h="291354">
                  <a:moveTo>
                    <a:pt x="760577" y="0"/>
                  </a:moveTo>
                  <a:lnTo>
                    <a:pt x="147966" y="0"/>
                  </a:lnTo>
                  <a:cubicBezTo>
                    <a:pt x="81042" y="0"/>
                    <a:pt x="20375" y="44140"/>
                    <a:pt x="4464" y="109148"/>
                  </a:cubicBezTo>
                  <a:cubicBezTo>
                    <a:pt x="-19028" y="205219"/>
                    <a:pt x="53446" y="291354"/>
                    <a:pt x="145680" y="291354"/>
                  </a:cubicBezTo>
                  <a:lnTo>
                    <a:pt x="758291" y="291354"/>
                  </a:lnTo>
                  <a:cubicBezTo>
                    <a:pt x="825215" y="291354"/>
                    <a:pt x="885882" y="247214"/>
                    <a:pt x="901793" y="182220"/>
                  </a:cubicBezTo>
                  <a:cubicBezTo>
                    <a:pt x="925300" y="86150"/>
                    <a:pt x="852811" y="0"/>
                    <a:pt x="76057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3" name="Vapaamuotoinen: Muoto 112">
              <a:extLst>
                <a:ext uri="{FF2B5EF4-FFF2-40B4-BE49-F238E27FC236}">
                  <a16:creationId xmlns:a16="http://schemas.microsoft.com/office/drawing/2014/main" id="{C0FB9588-61E0-F42F-2D9F-9BB6A2864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53707" y="3934921"/>
              <a:ext cx="1509055" cy="291358"/>
            </a:xfrm>
            <a:custGeom>
              <a:avLst/>
              <a:gdLst>
                <a:gd name="connsiteX0" fmla="*/ 145684 w 1509055"/>
                <a:gd name="connsiteY0" fmla="*/ 291358 h 291358"/>
                <a:gd name="connsiteX1" fmla="*/ 1361090 w 1509055"/>
                <a:gd name="connsiteY1" fmla="*/ 291358 h 291358"/>
                <a:gd name="connsiteX2" fmla="*/ 1504592 w 1509055"/>
                <a:gd name="connsiteY2" fmla="*/ 182210 h 291358"/>
                <a:gd name="connsiteX3" fmla="*/ 1363376 w 1509055"/>
                <a:gd name="connsiteY3" fmla="*/ 0 h 291358"/>
                <a:gd name="connsiteX4" fmla="*/ 147956 w 1509055"/>
                <a:gd name="connsiteY4" fmla="*/ 0 h 291358"/>
                <a:gd name="connsiteX5" fmla="*/ 4468 w 1509055"/>
                <a:gd name="connsiteY5" fmla="*/ 109138 h 291358"/>
                <a:gd name="connsiteX6" fmla="*/ 145684 w 1509055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5" h="291358">
                  <a:moveTo>
                    <a:pt x="145684" y="291358"/>
                  </a:moveTo>
                  <a:lnTo>
                    <a:pt x="1361090" y="291358"/>
                  </a:lnTo>
                  <a:cubicBezTo>
                    <a:pt x="1428014" y="291358"/>
                    <a:pt x="1488677" y="247218"/>
                    <a:pt x="1504592" y="182210"/>
                  </a:cubicBezTo>
                  <a:cubicBezTo>
                    <a:pt x="1528084" y="86153"/>
                    <a:pt x="1455610" y="0"/>
                    <a:pt x="1363376" y="0"/>
                  </a:cubicBezTo>
                  <a:lnTo>
                    <a:pt x="147956" y="0"/>
                  </a:lnTo>
                  <a:cubicBezTo>
                    <a:pt x="81043" y="0"/>
                    <a:pt x="20379" y="44144"/>
                    <a:pt x="4468" y="109138"/>
                  </a:cubicBezTo>
                  <a:cubicBezTo>
                    <a:pt x="-19038" y="205208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4" name="Vapaamuotoinen: Muoto 113">
              <a:extLst>
                <a:ext uri="{FF2B5EF4-FFF2-40B4-BE49-F238E27FC236}">
                  <a16:creationId xmlns:a16="http://schemas.microsoft.com/office/drawing/2014/main" id="{5F5D860F-277C-C95C-088F-56C9F377E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6621" y="4488576"/>
              <a:ext cx="1122584" cy="291357"/>
            </a:xfrm>
            <a:custGeom>
              <a:avLst/>
              <a:gdLst>
                <a:gd name="connsiteX0" fmla="*/ 976900 w 1122584"/>
                <a:gd name="connsiteY0" fmla="*/ 0 h 291357"/>
                <a:gd name="connsiteX1" fmla="*/ 147971 w 1122584"/>
                <a:gd name="connsiteY1" fmla="*/ 0 h 291357"/>
                <a:gd name="connsiteX2" fmla="*/ 4469 w 1122584"/>
                <a:gd name="connsiteY2" fmla="*/ 109152 h 291357"/>
                <a:gd name="connsiteX3" fmla="*/ 145685 w 1122584"/>
                <a:gd name="connsiteY3" fmla="*/ 291358 h 291357"/>
                <a:gd name="connsiteX4" fmla="*/ 974629 w 1122584"/>
                <a:gd name="connsiteY4" fmla="*/ 291358 h 291357"/>
                <a:gd name="connsiteX5" fmla="*/ 1118116 w 1122584"/>
                <a:gd name="connsiteY5" fmla="*/ 182220 h 291357"/>
                <a:gd name="connsiteX6" fmla="*/ 976900 w 1122584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4" h="291357">
                  <a:moveTo>
                    <a:pt x="976900" y="0"/>
                  </a:moveTo>
                  <a:lnTo>
                    <a:pt x="147971" y="0"/>
                  </a:lnTo>
                  <a:cubicBezTo>
                    <a:pt x="81047" y="0"/>
                    <a:pt x="20369" y="44144"/>
                    <a:pt x="4469" y="109152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974629" y="291358"/>
                  </a:lnTo>
                  <a:cubicBezTo>
                    <a:pt x="1041541" y="291358"/>
                    <a:pt x="1102205" y="247217"/>
                    <a:pt x="1118116" y="182220"/>
                  </a:cubicBezTo>
                  <a:cubicBezTo>
                    <a:pt x="1141623" y="86153"/>
                    <a:pt x="1069134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5" name="Vapaamuotoinen: Muoto 114">
              <a:extLst>
                <a:ext uri="{FF2B5EF4-FFF2-40B4-BE49-F238E27FC236}">
                  <a16:creationId xmlns:a16="http://schemas.microsoft.com/office/drawing/2014/main" id="{6E45D1FA-E894-CAB5-7F4A-46C7B8CE4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54083" y="2837572"/>
              <a:ext cx="901645" cy="291357"/>
            </a:xfrm>
            <a:custGeom>
              <a:avLst/>
              <a:gdLst>
                <a:gd name="connsiteX0" fmla="*/ 757736 w 901645"/>
                <a:gd name="connsiteY0" fmla="*/ 0 h 291357"/>
                <a:gd name="connsiteX1" fmla="*/ 143908 w 901645"/>
                <a:gd name="connsiteY1" fmla="*/ 0 h 291357"/>
                <a:gd name="connsiteX2" fmla="*/ 0 w 901645"/>
                <a:gd name="connsiteY2" fmla="*/ 143908 h 291357"/>
                <a:gd name="connsiteX3" fmla="*/ 0 w 901645"/>
                <a:gd name="connsiteY3" fmla="*/ 147450 h 291357"/>
                <a:gd name="connsiteX4" fmla="*/ 143908 w 901645"/>
                <a:gd name="connsiteY4" fmla="*/ 291358 h 291357"/>
                <a:gd name="connsiteX5" fmla="*/ 757736 w 901645"/>
                <a:gd name="connsiteY5" fmla="*/ 291358 h 291357"/>
                <a:gd name="connsiteX6" fmla="*/ 901645 w 901645"/>
                <a:gd name="connsiteY6" fmla="*/ 147450 h 291357"/>
                <a:gd name="connsiteX7" fmla="*/ 901645 w 901645"/>
                <a:gd name="connsiteY7" fmla="*/ 143908 h 291357"/>
                <a:gd name="connsiteX8" fmla="*/ 757736 w 901645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5" h="291357">
                  <a:moveTo>
                    <a:pt x="757736" y="0"/>
                  </a:moveTo>
                  <a:lnTo>
                    <a:pt x="143908" y="0"/>
                  </a:lnTo>
                  <a:cubicBezTo>
                    <a:pt x="64421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1" y="291358"/>
                    <a:pt x="143908" y="291358"/>
                  </a:cubicBezTo>
                  <a:lnTo>
                    <a:pt x="757736" y="291358"/>
                  </a:lnTo>
                  <a:cubicBezTo>
                    <a:pt x="837223" y="291358"/>
                    <a:pt x="901645" y="226933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3" y="0"/>
                    <a:pt x="75773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6" name="Vapaamuotoinen: Muoto 115">
              <a:extLst>
                <a:ext uri="{FF2B5EF4-FFF2-40B4-BE49-F238E27FC236}">
                  <a16:creationId xmlns:a16="http://schemas.microsoft.com/office/drawing/2014/main" id="{818B1D21-CFC0-159C-D388-31C26F03A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62742" y="2837572"/>
              <a:ext cx="917198" cy="291357"/>
            </a:xfrm>
            <a:custGeom>
              <a:avLst/>
              <a:gdLst>
                <a:gd name="connsiteX0" fmla="*/ 771514 w 917198"/>
                <a:gd name="connsiteY0" fmla="*/ 0 h 291357"/>
                <a:gd name="connsiteX1" fmla="*/ 147956 w 917198"/>
                <a:gd name="connsiteY1" fmla="*/ 0 h 291357"/>
                <a:gd name="connsiteX2" fmla="*/ 4468 w 917198"/>
                <a:gd name="connsiteY2" fmla="*/ 109148 h 291357"/>
                <a:gd name="connsiteX3" fmla="*/ 145684 w 917198"/>
                <a:gd name="connsiteY3" fmla="*/ 291358 h 291357"/>
                <a:gd name="connsiteX4" fmla="*/ 769228 w 917198"/>
                <a:gd name="connsiteY4" fmla="*/ 291358 h 291357"/>
                <a:gd name="connsiteX5" fmla="*/ 912730 w 917198"/>
                <a:gd name="connsiteY5" fmla="*/ 182220 h 291357"/>
                <a:gd name="connsiteX6" fmla="*/ 771514 w 91719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7">
                  <a:moveTo>
                    <a:pt x="771514" y="0"/>
                  </a:moveTo>
                  <a:lnTo>
                    <a:pt x="147956" y="0"/>
                  </a:lnTo>
                  <a:cubicBezTo>
                    <a:pt x="81046" y="0"/>
                    <a:pt x="20379" y="44140"/>
                    <a:pt x="4468" y="109148"/>
                  </a:cubicBezTo>
                  <a:cubicBezTo>
                    <a:pt x="-19038" y="205205"/>
                    <a:pt x="53451" y="291358"/>
                    <a:pt x="145684" y="291358"/>
                  </a:cubicBezTo>
                  <a:lnTo>
                    <a:pt x="769228" y="291358"/>
                  </a:lnTo>
                  <a:cubicBezTo>
                    <a:pt x="836155" y="291358"/>
                    <a:pt x="896818" y="247214"/>
                    <a:pt x="912730" y="182220"/>
                  </a:cubicBezTo>
                  <a:cubicBezTo>
                    <a:pt x="936236" y="86150"/>
                    <a:pt x="863751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7" name="Vapaamuotoinen: Muoto 116">
              <a:extLst>
                <a:ext uri="{FF2B5EF4-FFF2-40B4-BE49-F238E27FC236}">
                  <a16:creationId xmlns:a16="http://schemas.microsoft.com/office/drawing/2014/main" id="{2515373C-BF65-1A90-E982-346E50486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8724" y="3384268"/>
              <a:ext cx="1286216" cy="291354"/>
            </a:xfrm>
            <a:custGeom>
              <a:avLst/>
              <a:gdLst>
                <a:gd name="connsiteX0" fmla="*/ 1140533 w 1286216"/>
                <a:gd name="connsiteY0" fmla="*/ 0 h 291354"/>
                <a:gd name="connsiteX1" fmla="*/ 147960 w 1286216"/>
                <a:gd name="connsiteY1" fmla="*/ 0 h 291354"/>
                <a:gd name="connsiteX2" fmla="*/ 4473 w 1286216"/>
                <a:gd name="connsiteY2" fmla="*/ 109148 h 291354"/>
                <a:gd name="connsiteX3" fmla="*/ 145675 w 1286216"/>
                <a:gd name="connsiteY3" fmla="*/ 291354 h 291354"/>
                <a:gd name="connsiteX4" fmla="*/ 1138247 w 1286216"/>
                <a:gd name="connsiteY4" fmla="*/ 291354 h 291354"/>
                <a:gd name="connsiteX5" fmla="*/ 1281749 w 1286216"/>
                <a:gd name="connsiteY5" fmla="*/ 182220 h 291354"/>
                <a:gd name="connsiteX6" fmla="*/ 1140533 w 128621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6" h="291354">
                  <a:moveTo>
                    <a:pt x="1140533" y="0"/>
                  </a:moveTo>
                  <a:lnTo>
                    <a:pt x="147960" y="0"/>
                  </a:lnTo>
                  <a:cubicBezTo>
                    <a:pt x="81037" y="0"/>
                    <a:pt x="20370" y="44140"/>
                    <a:pt x="4473" y="109148"/>
                  </a:cubicBezTo>
                  <a:cubicBezTo>
                    <a:pt x="-19048" y="205219"/>
                    <a:pt x="53441" y="291354"/>
                    <a:pt x="145675" y="291354"/>
                  </a:cubicBezTo>
                  <a:lnTo>
                    <a:pt x="1138247" y="291354"/>
                  </a:lnTo>
                  <a:cubicBezTo>
                    <a:pt x="1205170" y="291354"/>
                    <a:pt x="1265837" y="247214"/>
                    <a:pt x="1281749" y="182220"/>
                  </a:cubicBezTo>
                  <a:cubicBezTo>
                    <a:pt x="1305255" y="86150"/>
                    <a:pt x="1232766" y="0"/>
                    <a:pt x="114053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8" name="Vapaamuotoinen: Muoto 117">
              <a:extLst>
                <a:ext uri="{FF2B5EF4-FFF2-40B4-BE49-F238E27FC236}">
                  <a16:creationId xmlns:a16="http://schemas.microsoft.com/office/drawing/2014/main" id="{22449964-45CD-D1E3-BA45-2751516FC6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7537" y="3934921"/>
              <a:ext cx="987075" cy="291358"/>
            </a:xfrm>
            <a:custGeom>
              <a:avLst/>
              <a:gdLst>
                <a:gd name="connsiteX0" fmla="*/ 145680 w 987075"/>
                <a:gd name="connsiteY0" fmla="*/ 291358 h 291358"/>
                <a:gd name="connsiteX1" fmla="*/ 839110 w 987075"/>
                <a:gd name="connsiteY1" fmla="*/ 291358 h 291358"/>
                <a:gd name="connsiteX2" fmla="*/ 982612 w 987075"/>
                <a:gd name="connsiteY2" fmla="*/ 182210 h 291358"/>
                <a:gd name="connsiteX3" fmla="*/ 841396 w 987075"/>
                <a:gd name="connsiteY3" fmla="*/ 0 h 291358"/>
                <a:gd name="connsiteX4" fmla="*/ 147966 w 987075"/>
                <a:gd name="connsiteY4" fmla="*/ 0 h 291358"/>
                <a:gd name="connsiteX5" fmla="*/ 4464 w 987075"/>
                <a:gd name="connsiteY5" fmla="*/ 109138 h 291358"/>
                <a:gd name="connsiteX6" fmla="*/ 145680 w 987075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5" h="291358">
                  <a:moveTo>
                    <a:pt x="145680" y="291358"/>
                  </a:moveTo>
                  <a:lnTo>
                    <a:pt x="839110" y="291358"/>
                  </a:lnTo>
                  <a:cubicBezTo>
                    <a:pt x="906034" y="291358"/>
                    <a:pt x="966697" y="247218"/>
                    <a:pt x="982612" y="182210"/>
                  </a:cubicBezTo>
                  <a:cubicBezTo>
                    <a:pt x="1006104" y="86153"/>
                    <a:pt x="933630" y="0"/>
                    <a:pt x="841396" y="0"/>
                  </a:cubicBezTo>
                  <a:lnTo>
                    <a:pt x="147966" y="0"/>
                  </a:lnTo>
                  <a:cubicBezTo>
                    <a:pt x="81042" y="0"/>
                    <a:pt x="20375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9" name="Vapaamuotoinen: Muoto 118">
              <a:extLst>
                <a:ext uri="{FF2B5EF4-FFF2-40B4-BE49-F238E27FC236}">
                  <a16:creationId xmlns:a16="http://schemas.microsoft.com/office/drawing/2014/main" id="{1E87C2B7-9EA9-AA22-B727-6A65AA688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00637" y="4488576"/>
              <a:ext cx="726301" cy="291357"/>
            </a:xfrm>
            <a:custGeom>
              <a:avLst/>
              <a:gdLst>
                <a:gd name="connsiteX0" fmla="*/ 580617 w 726301"/>
                <a:gd name="connsiteY0" fmla="*/ 0 h 291357"/>
                <a:gd name="connsiteX1" fmla="*/ 147967 w 726301"/>
                <a:gd name="connsiteY1" fmla="*/ 0 h 291357"/>
                <a:gd name="connsiteX2" fmla="*/ 4469 w 726301"/>
                <a:gd name="connsiteY2" fmla="*/ 109152 h 291357"/>
                <a:gd name="connsiteX3" fmla="*/ 145681 w 726301"/>
                <a:gd name="connsiteY3" fmla="*/ 291358 h 291357"/>
                <a:gd name="connsiteX4" fmla="*/ 578332 w 726301"/>
                <a:gd name="connsiteY4" fmla="*/ 291358 h 291357"/>
                <a:gd name="connsiteX5" fmla="*/ 721833 w 726301"/>
                <a:gd name="connsiteY5" fmla="*/ 182220 h 291357"/>
                <a:gd name="connsiteX6" fmla="*/ 580617 w 726301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7">
                  <a:moveTo>
                    <a:pt x="580617" y="0"/>
                  </a:moveTo>
                  <a:lnTo>
                    <a:pt x="147967" y="0"/>
                  </a:lnTo>
                  <a:cubicBezTo>
                    <a:pt x="81043" y="0"/>
                    <a:pt x="20379" y="44144"/>
                    <a:pt x="4469" y="109152"/>
                  </a:cubicBezTo>
                  <a:cubicBezTo>
                    <a:pt x="-19038" y="205219"/>
                    <a:pt x="53447" y="291358"/>
                    <a:pt x="145681" y="291358"/>
                  </a:cubicBezTo>
                  <a:lnTo>
                    <a:pt x="578332" y="291358"/>
                  </a:lnTo>
                  <a:cubicBezTo>
                    <a:pt x="645259" y="291358"/>
                    <a:pt x="705922" y="247217"/>
                    <a:pt x="721833" y="182220"/>
                  </a:cubicBezTo>
                  <a:cubicBezTo>
                    <a:pt x="745340" y="86153"/>
                    <a:pt x="672855" y="0"/>
                    <a:pt x="58061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0" name="Vapaamuotoinen: Muoto 119">
              <a:extLst>
                <a:ext uri="{FF2B5EF4-FFF2-40B4-BE49-F238E27FC236}">
                  <a16:creationId xmlns:a16="http://schemas.microsoft.com/office/drawing/2014/main" id="{275C73C8-EB79-04C2-F31B-BA6FC3521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6293" y="4488579"/>
              <a:ext cx="571450" cy="291358"/>
            </a:xfrm>
            <a:custGeom>
              <a:avLst/>
              <a:gdLst>
                <a:gd name="connsiteX0" fmla="*/ 145684 w 571450"/>
                <a:gd name="connsiteY0" fmla="*/ 291358 h 291358"/>
                <a:gd name="connsiteX1" fmla="*/ 423480 w 571450"/>
                <a:gd name="connsiteY1" fmla="*/ 291358 h 291358"/>
                <a:gd name="connsiteX2" fmla="*/ 566982 w 571450"/>
                <a:gd name="connsiteY2" fmla="*/ 182209 h 291358"/>
                <a:gd name="connsiteX3" fmla="*/ 425766 w 571450"/>
                <a:gd name="connsiteY3" fmla="*/ 0 h 291358"/>
                <a:gd name="connsiteX4" fmla="*/ 147959 w 571450"/>
                <a:gd name="connsiteY4" fmla="*/ 0 h 291358"/>
                <a:gd name="connsiteX5" fmla="*/ 4468 w 571450"/>
                <a:gd name="connsiteY5" fmla="*/ 109138 h 291358"/>
                <a:gd name="connsiteX6" fmla="*/ 145684 w 571450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50" h="291358">
                  <a:moveTo>
                    <a:pt x="145684" y="291358"/>
                  </a:moveTo>
                  <a:lnTo>
                    <a:pt x="423480" y="291358"/>
                  </a:lnTo>
                  <a:cubicBezTo>
                    <a:pt x="490407" y="291358"/>
                    <a:pt x="551071" y="247214"/>
                    <a:pt x="566982" y="182209"/>
                  </a:cubicBezTo>
                  <a:cubicBezTo>
                    <a:pt x="590488" y="86153"/>
                    <a:pt x="518014" y="0"/>
                    <a:pt x="425766" y="0"/>
                  </a:cubicBezTo>
                  <a:lnTo>
                    <a:pt x="147959" y="0"/>
                  </a:lnTo>
                  <a:cubicBezTo>
                    <a:pt x="81047" y="0"/>
                    <a:pt x="20383" y="44144"/>
                    <a:pt x="4468" y="109138"/>
                  </a:cubicBezTo>
                  <a:cubicBezTo>
                    <a:pt x="-19038" y="205205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1" name="Vapaamuotoinen: Muoto 120">
              <a:extLst>
                <a:ext uri="{FF2B5EF4-FFF2-40B4-BE49-F238E27FC236}">
                  <a16:creationId xmlns:a16="http://schemas.microsoft.com/office/drawing/2014/main" id="{EC75481A-5902-0FE7-E9BE-9E517D892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7057" y="3384268"/>
              <a:ext cx="428651" cy="291357"/>
            </a:xfrm>
            <a:custGeom>
              <a:avLst/>
              <a:gdLst>
                <a:gd name="connsiteX0" fmla="*/ 145680 w 428651"/>
                <a:gd name="connsiteY0" fmla="*/ 291358 h 291357"/>
                <a:gd name="connsiteX1" fmla="*/ 280687 w 428651"/>
                <a:gd name="connsiteY1" fmla="*/ 291358 h 291357"/>
                <a:gd name="connsiteX2" fmla="*/ 424188 w 428651"/>
                <a:gd name="connsiteY2" fmla="*/ 182209 h 291357"/>
                <a:gd name="connsiteX3" fmla="*/ 282972 w 428651"/>
                <a:gd name="connsiteY3" fmla="*/ 0 h 291357"/>
                <a:gd name="connsiteX4" fmla="*/ 147966 w 428651"/>
                <a:gd name="connsiteY4" fmla="*/ 0 h 291357"/>
                <a:gd name="connsiteX5" fmla="*/ 4464 w 428651"/>
                <a:gd name="connsiteY5" fmla="*/ 109138 h 291357"/>
                <a:gd name="connsiteX6" fmla="*/ 145680 w 428651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1" h="291357">
                  <a:moveTo>
                    <a:pt x="145680" y="291358"/>
                  </a:moveTo>
                  <a:lnTo>
                    <a:pt x="280687" y="291358"/>
                  </a:lnTo>
                  <a:cubicBezTo>
                    <a:pt x="347609" y="291358"/>
                    <a:pt x="408274" y="247217"/>
                    <a:pt x="424188" y="182209"/>
                  </a:cubicBezTo>
                  <a:cubicBezTo>
                    <a:pt x="447680" y="86139"/>
                    <a:pt x="375205" y="0"/>
                    <a:pt x="282972" y="0"/>
                  </a:cubicBezTo>
                  <a:lnTo>
                    <a:pt x="147966" y="0"/>
                  </a:lnTo>
                  <a:cubicBezTo>
                    <a:pt x="81042" y="0"/>
                    <a:pt x="20375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2" name="Vapaamuotoinen: Muoto 121">
              <a:extLst>
                <a:ext uri="{FF2B5EF4-FFF2-40B4-BE49-F238E27FC236}">
                  <a16:creationId xmlns:a16="http://schemas.microsoft.com/office/drawing/2014/main" id="{FE02EBCE-443B-6962-E964-455F6847A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6364" y="3934921"/>
              <a:ext cx="718135" cy="291358"/>
            </a:xfrm>
            <a:custGeom>
              <a:avLst/>
              <a:gdLst>
                <a:gd name="connsiteX0" fmla="*/ 572454 w 718135"/>
                <a:gd name="connsiteY0" fmla="*/ 0 h 291358"/>
                <a:gd name="connsiteX1" fmla="*/ 147957 w 718135"/>
                <a:gd name="connsiteY1" fmla="*/ 0 h 291358"/>
                <a:gd name="connsiteX2" fmla="*/ 4469 w 718135"/>
                <a:gd name="connsiteY2" fmla="*/ 109138 h 291358"/>
                <a:gd name="connsiteX3" fmla="*/ 145685 w 718135"/>
                <a:gd name="connsiteY3" fmla="*/ 291358 h 291358"/>
                <a:gd name="connsiteX4" fmla="*/ 570168 w 718135"/>
                <a:gd name="connsiteY4" fmla="*/ 291358 h 291358"/>
                <a:gd name="connsiteX5" fmla="*/ 713670 w 718135"/>
                <a:gd name="connsiteY5" fmla="*/ 182220 h 291358"/>
                <a:gd name="connsiteX6" fmla="*/ 572454 w 7181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5" h="291358">
                  <a:moveTo>
                    <a:pt x="572454" y="0"/>
                  </a:moveTo>
                  <a:lnTo>
                    <a:pt x="147957" y="0"/>
                  </a:lnTo>
                  <a:cubicBezTo>
                    <a:pt x="81033" y="0"/>
                    <a:pt x="20369" y="44144"/>
                    <a:pt x="4469" y="109138"/>
                  </a:cubicBezTo>
                  <a:cubicBezTo>
                    <a:pt x="-19037" y="205219"/>
                    <a:pt x="53437" y="291358"/>
                    <a:pt x="145685" y="291358"/>
                  </a:cubicBezTo>
                  <a:lnTo>
                    <a:pt x="570168" y="291358"/>
                  </a:lnTo>
                  <a:cubicBezTo>
                    <a:pt x="637095" y="291358"/>
                    <a:pt x="697758" y="247214"/>
                    <a:pt x="713670" y="182220"/>
                  </a:cubicBezTo>
                  <a:cubicBezTo>
                    <a:pt x="737165" y="86150"/>
                    <a:pt x="664691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3" name="Vapaamuotoinen: Muoto 122">
              <a:extLst>
                <a:ext uri="{FF2B5EF4-FFF2-40B4-BE49-F238E27FC236}">
                  <a16:creationId xmlns:a16="http://schemas.microsoft.com/office/drawing/2014/main" id="{CF485B61-B32E-8999-33CA-68A15D9F9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82533" y="3384268"/>
              <a:ext cx="811833" cy="291354"/>
            </a:xfrm>
            <a:custGeom>
              <a:avLst/>
              <a:gdLst>
                <a:gd name="connsiteX0" fmla="*/ 666149 w 811833"/>
                <a:gd name="connsiteY0" fmla="*/ 0 h 291354"/>
                <a:gd name="connsiteX1" fmla="*/ 147956 w 811833"/>
                <a:gd name="connsiteY1" fmla="*/ 0 h 291354"/>
                <a:gd name="connsiteX2" fmla="*/ 4469 w 811833"/>
                <a:gd name="connsiteY2" fmla="*/ 109148 h 291354"/>
                <a:gd name="connsiteX3" fmla="*/ 145685 w 811833"/>
                <a:gd name="connsiteY3" fmla="*/ 291354 h 291354"/>
                <a:gd name="connsiteX4" fmla="*/ 663863 w 811833"/>
                <a:gd name="connsiteY4" fmla="*/ 291354 h 291354"/>
                <a:gd name="connsiteX5" fmla="*/ 807365 w 811833"/>
                <a:gd name="connsiteY5" fmla="*/ 182220 h 291354"/>
                <a:gd name="connsiteX6" fmla="*/ 666149 w 811833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3" h="291354">
                  <a:moveTo>
                    <a:pt x="666149" y="0"/>
                  </a:moveTo>
                  <a:lnTo>
                    <a:pt x="147956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4"/>
                    <a:pt x="145685" y="291354"/>
                  </a:cubicBezTo>
                  <a:lnTo>
                    <a:pt x="663863" y="291354"/>
                  </a:lnTo>
                  <a:cubicBezTo>
                    <a:pt x="730790" y="291354"/>
                    <a:pt x="791453" y="247214"/>
                    <a:pt x="807365" y="182220"/>
                  </a:cubicBezTo>
                  <a:cubicBezTo>
                    <a:pt x="830871" y="86150"/>
                    <a:pt x="758386" y="0"/>
                    <a:pt x="66614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4" name="Vapaamuotoinen: Muoto 123">
              <a:extLst>
                <a:ext uri="{FF2B5EF4-FFF2-40B4-BE49-F238E27FC236}">
                  <a16:creationId xmlns:a16="http://schemas.microsoft.com/office/drawing/2014/main" id="{2AEED81B-EA89-DEA9-B82A-6D00A3310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7079" y="3934921"/>
              <a:ext cx="809212" cy="291358"/>
            </a:xfrm>
            <a:custGeom>
              <a:avLst/>
              <a:gdLst>
                <a:gd name="connsiteX0" fmla="*/ 145678 w 809212"/>
                <a:gd name="connsiteY0" fmla="*/ 291358 h 291358"/>
                <a:gd name="connsiteX1" fmla="*/ 661257 w 809212"/>
                <a:gd name="connsiteY1" fmla="*/ 291358 h 291358"/>
                <a:gd name="connsiteX2" fmla="*/ 804744 w 809212"/>
                <a:gd name="connsiteY2" fmla="*/ 182210 h 291358"/>
                <a:gd name="connsiteX3" fmla="*/ 663528 w 809212"/>
                <a:gd name="connsiteY3" fmla="*/ 0 h 291358"/>
                <a:gd name="connsiteX4" fmla="*/ 147963 w 809212"/>
                <a:gd name="connsiteY4" fmla="*/ 0 h 291358"/>
                <a:gd name="connsiteX5" fmla="*/ 4465 w 809212"/>
                <a:gd name="connsiteY5" fmla="*/ 109138 h 291358"/>
                <a:gd name="connsiteX6" fmla="*/ 145678 w 809212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2" h="291358">
                  <a:moveTo>
                    <a:pt x="145678" y="291358"/>
                  </a:moveTo>
                  <a:lnTo>
                    <a:pt x="661257" y="291358"/>
                  </a:lnTo>
                  <a:cubicBezTo>
                    <a:pt x="728169" y="291358"/>
                    <a:pt x="788844" y="247218"/>
                    <a:pt x="804744" y="182210"/>
                  </a:cubicBezTo>
                  <a:cubicBezTo>
                    <a:pt x="828251" y="86153"/>
                    <a:pt x="755776" y="0"/>
                    <a:pt x="663528" y="0"/>
                  </a:cubicBezTo>
                  <a:lnTo>
                    <a:pt x="147963" y="0"/>
                  </a:lnTo>
                  <a:cubicBezTo>
                    <a:pt x="81040" y="0"/>
                    <a:pt x="20376" y="44144"/>
                    <a:pt x="4465" y="109138"/>
                  </a:cubicBezTo>
                  <a:cubicBezTo>
                    <a:pt x="-19030" y="205208"/>
                    <a:pt x="53444" y="291358"/>
                    <a:pt x="145678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5" name="Vapaamuotoinen: Muoto 124">
              <a:extLst>
                <a:ext uri="{FF2B5EF4-FFF2-40B4-BE49-F238E27FC236}">
                  <a16:creationId xmlns:a16="http://schemas.microsoft.com/office/drawing/2014/main" id="{F95E606E-233E-76D1-1045-2EE2F882E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22503" y="4488576"/>
              <a:ext cx="545148" cy="291357"/>
            </a:xfrm>
            <a:custGeom>
              <a:avLst/>
              <a:gdLst>
                <a:gd name="connsiteX0" fmla="*/ 399465 w 545148"/>
                <a:gd name="connsiteY0" fmla="*/ 0 h 291357"/>
                <a:gd name="connsiteX1" fmla="*/ 147970 w 545148"/>
                <a:gd name="connsiteY1" fmla="*/ 0 h 291357"/>
                <a:gd name="connsiteX2" fmla="*/ 4469 w 545148"/>
                <a:gd name="connsiteY2" fmla="*/ 109152 h 291357"/>
                <a:gd name="connsiteX3" fmla="*/ 145684 w 545148"/>
                <a:gd name="connsiteY3" fmla="*/ 291358 h 291357"/>
                <a:gd name="connsiteX4" fmla="*/ 397180 w 545148"/>
                <a:gd name="connsiteY4" fmla="*/ 291358 h 291357"/>
                <a:gd name="connsiteX5" fmla="*/ 540681 w 545148"/>
                <a:gd name="connsiteY5" fmla="*/ 182220 h 291357"/>
                <a:gd name="connsiteX6" fmla="*/ 399465 w 54514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8" h="291357">
                  <a:moveTo>
                    <a:pt x="399465" y="0"/>
                  </a:moveTo>
                  <a:lnTo>
                    <a:pt x="147970" y="0"/>
                  </a:lnTo>
                  <a:cubicBezTo>
                    <a:pt x="81043" y="0"/>
                    <a:pt x="20379" y="44144"/>
                    <a:pt x="4469" y="109152"/>
                  </a:cubicBezTo>
                  <a:cubicBezTo>
                    <a:pt x="-19038" y="205219"/>
                    <a:pt x="53447" y="291358"/>
                    <a:pt x="145684" y="291358"/>
                  </a:cubicBezTo>
                  <a:lnTo>
                    <a:pt x="397180" y="291358"/>
                  </a:lnTo>
                  <a:cubicBezTo>
                    <a:pt x="464103" y="291358"/>
                    <a:pt x="524767" y="247217"/>
                    <a:pt x="540681" y="182220"/>
                  </a:cubicBezTo>
                  <a:cubicBezTo>
                    <a:pt x="564184" y="86153"/>
                    <a:pt x="491699" y="0"/>
                    <a:pt x="399465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6" name="Vapaamuotoinen: Muoto 125">
              <a:extLst>
                <a:ext uri="{FF2B5EF4-FFF2-40B4-BE49-F238E27FC236}">
                  <a16:creationId xmlns:a16="http://schemas.microsoft.com/office/drawing/2014/main" id="{7D911DC4-41AC-256C-7E74-BB3D6074A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4964" y="3936829"/>
              <a:ext cx="298366" cy="291357"/>
            </a:xfrm>
            <a:custGeom>
              <a:avLst/>
              <a:gdLst>
                <a:gd name="connsiteX0" fmla="*/ 152682 w 298366"/>
                <a:gd name="connsiteY0" fmla="*/ 0 h 291357"/>
                <a:gd name="connsiteX1" fmla="*/ 147970 w 298366"/>
                <a:gd name="connsiteY1" fmla="*/ 0 h 291357"/>
                <a:gd name="connsiteX2" fmla="*/ 4468 w 298366"/>
                <a:gd name="connsiteY2" fmla="*/ 109152 h 291357"/>
                <a:gd name="connsiteX3" fmla="*/ 145684 w 298366"/>
                <a:gd name="connsiteY3" fmla="*/ 291358 h 291357"/>
                <a:gd name="connsiteX4" fmla="*/ 150411 w 298366"/>
                <a:gd name="connsiteY4" fmla="*/ 291358 h 291357"/>
                <a:gd name="connsiteX5" fmla="*/ 293898 w 298366"/>
                <a:gd name="connsiteY5" fmla="*/ 182220 h 291357"/>
                <a:gd name="connsiteX6" fmla="*/ 152682 w 298366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6" h="291357">
                  <a:moveTo>
                    <a:pt x="152682" y="0"/>
                  </a:moveTo>
                  <a:lnTo>
                    <a:pt x="147970" y="0"/>
                  </a:lnTo>
                  <a:cubicBezTo>
                    <a:pt x="81047" y="0"/>
                    <a:pt x="20383" y="44144"/>
                    <a:pt x="4468" y="109152"/>
                  </a:cubicBezTo>
                  <a:cubicBezTo>
                    <a:pt x="-19038" y="205219"/>
                    <a:pt x="53451" y="291358"/>
                    <a:pt x="145684" y="291358"/>
                  </a:cubicBezTo>
                  <a:lnTo>
                    <a:pt x="150411" y="291358"/>
                  </a:lnTo>
                  <a:cubicBezTo>
                    <a:pt x="217320" y="291358"/>
                    <a:pt x="277987" y="247217"/>
                    <a:pt x="293898" y="182220"/>
                  </a:cubicBezTo>
                  <a:cubicBezTo>
                    <a:pt x="317405" y="86153"/>
                    <a:pt x="244916" y="0"/>
                    <a:pt x="1526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7" name="Vapaamuotoinen: Muoto 126">
              <a:extLst>
                <a:ext uri="{FF2B5EF4-FFF2-40B4-BE49-F238E27FC236}">
                  <a16:creationId xmlns:a16="http://schemas.microsoft.com/office/drawing/2014/main" id="{62CFD832-24C6-66A9-D7E6-D1C079912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4" y="640131"/>
              <a:ext cx="1432537" cy="291354"/>
            </a:xfrm>
            <a:custGeom>
              <a:avLst/>
              <a:gdLst>
                <a:gd name="connsiteX0" fmla="*/ 1288629 w 1432537"/>
                <a:gd name="connsiteY0" fmla="*/ 0 h 291354"/>
                <a:gd name="connsiteX1" fmla="*/ 143919 w 1432537"/>
                <a:gd name="connsiteY1" fmla="*/ 0 h 291354"/>
                <a:gd name="connsiteX2" fmla="*/ 0 w 1432537"/>
                <a:gd name="connsiteY2" fmla="*/ 143904 h 291354"/>
                <a:gd name="connsiteX3" fmla="*/ 0 w 1432537"/>
                <a:gd name="connsiteY3" fmla="*/ 147450 h 291354"/>
                <a:gd name="connsiteX4" fmla="*/ 143919 w 1432537"/>
                <a:gd name="connsiteY4" fmla="*/ 291354 h 291354"/>
                <a:gd name="connsiteX5" fmla="*/ 1288629 w 1432537"/>
                <a:gd name="connsiteY5" fmla="*/ 291354 h 291354"/>
                <a:gd name="connsiteX6" fmla="*/ 1432537 w 1432537"/>
                <a:gd name="connsiteY6" fmla="*/ 147450 h 291354"/>
                <a:gd name="connsiteX7" fmla="*/ 1432537 w 1432537"/>
                <a:gd name="connsiteY7" fmla="*/ 143904 h 291354"/>
                <a:gd name="connsiteX8" fmla="*/ 1288629 w 1432537"/>
                <a:gd name="connsiteY8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4">
                  <a:moveTo>
                    <a:pt x="1288629" y="0"/>
                  </a:moveTo>
                  <a:lnTo>
                    <a:pt x="14391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19" y="291354"/>
                  </a:cubicBezTo>
                  <a:lnTo>
                    <a:pt x="1288629" y="291354"/>
                  </a:lnTo>
                  <a:cubicBezTo>
                    <a:pt x="1368112" y="291354"/>
                    <a:pt x="1432537" y="226933"/>
                    <a:pt x="1432537" y="147450"/>
                  </a:cubicBezTo>
                  <a:lnTo>
                    <a:pt x="1432537" y="143904"/>
                  </a:lnTo>
                  <a:cubicBezTo>
                    <a:pt x="1432537" y="64436"/>
                    <a:pt x="1368112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8" name="Vapaamuotoinen: Muoto 127">
              <a:extLst>
                <a:ext uri="{FF2B5EF4-FFF2-40B4-BE49-F238E27FC236}">
                  <a16:creationId xmlns:a16="http://schemas.microsoft.com/office/drawing/2014/main" id="{2FA85CD7-3BB8-B524-8CA8-9260240FA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9" y="1187105"/>
              <a:ext cx="1048443" cy="291357"/>
            </a:xfrm>
            <a:custGeom>
              <a:avLst/>
              <a:gdLst>
                <a:gd name="connsiteX0" fmla="*/ 902763 w 1048443"/>
                <a:gd name="connsiteY0" fmla="*/ 0 h 291357"/>
                <a:gd name="connsiteX1" fmla="*/ 147956 w 1048443"/>
                <a:gd name="connsiteY1" fmla="*/ 0 h 291357"/>
                <a:gd name="connsiteX2" fmla="*/ 4469 w 1048443"/>
                <a:gd name="connsiteY2" fmla="*/ 109148 h 291357"/>
                <a:gd name="connsiteX3" fmla="*/ 145685 w 1048443"/>
                <a:gd name="connsiteY3" fmla="*/ 291358 h 291357"/>
                <a:gd name="connsiteX4" fmla="*/ 900477 w 1048443"/>
                <a:gd name="connsiteY4" fmla="*/ 291358 h 291357"/>
                <a:gd name="connsiteX5" fmla="*/ 1043975 w 1048443"/>
                <a:gd name="connsiteY5" fmla="*/ 182220 h 291357"/>
                <a:gd name="connsiteX6" fmla="*/ 902763 w 1048443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3" h="291357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6" y="44144"/>
                    <a:pt x="4469" y="109148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900477" y="291358"/>
                  </a:lnTo>
                  <a:cubicBezTo>
                    <a:pt x="967400" y="291358"/>
                    <a:pt x="1028064" y="247214"/>
                    <a:pt x="1043975" y="182220"/>
                  </a:cubicBezTo>
                  <a:cubicBezTo>
                    <a:pt x="1067482" y="86150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9" name="Vapaamuotoinen: Muoto 128">
              <a:extLst>
                <a:ext uri="{FF2B5EF4-FFF2-40B4-BE49-F238E27FC236}">
                  <a16:creationId xmlns:a16="http://schemas.microsoft.com/office/drawing/2014/main" id="{2C4F177F-BB32-75CE-2C66-33ED162293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3" y="1739125"/>
              <a:ext cx="571449" cy="291354"/>
            </a:xfrm>
            <a:custGeom>
              <a:avLst/>
              <a:gdLst>
                <a:gd name="connsiteX0" fmla="*/ 145684 w 571449"/>
                <a:gd name="connsiteY0" fmla="*/ 291354 h 291354"/>
                <a:gd name="connsiteX1" fmla="*/ 423480 w 571449"/>
                <a:gd name="connsiteY1" fmla="*/ 291354 h 291354"/>
                <a:gd name="connsiteX2" fmla="*/ 566981 w 571449"/>
                <a:gd name="connsiteY2" fmla="*/ 182206 h 291354"/>
                <a:gd name="connsiteX3" fmla="*/ 425765 w 571449"/>
                <a:gd name="connsiteY3" fmla="*/ 0 h 291354"/>
                <a:gd name="connsiteX4" fmla="*/ 147970 w 571449"/>
                <a:gd name="connsiteY4" fmla="*/ 0 h 291354"/>
                <a:gd name="connsiteX5" fmla="*/ 4468 w 571449"/>
                <a:gd name="connsiteY5" fmla="*/ 109134 h 291354"/>
                <a:gd name="connsiteX6" fmla="*/ 145684 w 571449"/>
                <a:gd name="connsiteY6" fmla="*/ 291354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4">
                  <a:moveTo>
                    <a:pt x="145684" y="291354"/>
                  </a:moveTo>
                  <a:lnTo>
                    <a:pt x="423480" y="291354"/>
                  </a:lnTo>
                  <a:cubicBezTo>
                    <a:pt x="490403" y="291354"/>
                    <a:pt x="551070" y="247214"/>
                    <a:pt x="566981" y="182206"/>
                  </a:cubicBezTo>
                  <a:cubicBezTo>
                    <a:pt x="590488" y="86150"/>
                    <a:pt x="517999" y="0"/>
                    <a:pt x="425765" y="0"/>
                  </a:cubicBezTo>
                  <a:lnTo>
                    <a:pt x="147970" y="0"/>
                  </a:lnTo>
                  <a:cubicBezTo>
                    <a:pt x="81043" y="0"/>
                    <a:pt x="20379" y="44140"/>
                    <a:pt x="4468" y="109134"/>
                  </a:cubicBezTo>
                  <a:cubicBezTo>
                    <a:pt x="-19038" y="205205"/>
                    <a:pt x="53451" y="291354"/>
                    <a:pt x="145684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0" name="Vapaamuotoinen: Muoto 129">
              <a:extLst>
                <a:ext uri="{FF2B5EF4-FFF2-40B4-BE49-F238E27FC236}">
                  <a16:creationId xmlns:a16="http://schemas.microsoft.com/office/drawing/2014/main" id="{43AD86D0-86A3-6CE3-E0BB-74F1A06C8F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3" y="2291135"/>
              <a:ext cx="726304" cy="291357"/>
            </a:xfrm>
            <a:custGeom>
              <a:avLst/>
              <a:gdLst>
                <a:gd name="connsiteX0" fmla="*/ 580621 w 726304"/>
                <a:gd name="connsiteY0" fmla="*/ 0 h 291357"/>
                <a:gd name="connsiteX1" fmla="*/ 147970 w 726304"/>
                <a:gd name="connsiteY1" fmla="*/ 0 h 291357"/>
                <a:gd name="connsiteX2" fmla="*/ 4468 w 726304"/>
                <a:gd name="connsiteY2" fmla="*/ 109152 h 291357"/>
                <a:gd name="connsiteX3" fmla="*/ 145684 w 726304"/>
                <a:gd name="connsiteY3" fmla="*/ 291358 h 291357"/>
                <a:gd name="connsiteX4" fmla="*/ 578335 w 726304"/>
                <a:gd name="connsiteY4" fmla="*/ 291358 h 291357"/>
                <a:gd name="connsiteX5" fmla="*/ 721837 w 726304"/>
                <a:gd name="connsiteY5" fmla="*/ 182224 h 291357"/>
                <a:gd name="connsiteX6" fmla="*/ 580621 w 726304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4" h="291357">
                  <a:moveTo>
                    <a:pt x="580621" y="0"/>
                  </a:moveTo>
                  <a:lnTo>
                    <a:pt x="147970" y="0"/>
                  </a:lnTo>
                  <a:cubicBezTo>
                    <a:pt x="81043" y="0"/>
                    <a:pt x="20379" y="44144"/>
                    <a:pt x="4468" y="109152"/>
                  </a:cubicBezTo>
                  <a:cubicBezTo>
                    <a:pt x="-19038" y="205219"/>
                    <a:pt x="53451" y="291358"/>
                    <a:pt x="145684" y="291358"/>
                  </a:cubicBezTo>
                  <a:lnTo>
                    <a:pt x="578335" y="291358"/>
                  </a:lnTo>
                  <a:cubicBezTo>
                    <a:pt x="645259" y="291358"/>
                    <a:pt x="705922" y="247218"/>
                    <a:pt x="721837" y="182224"/>
                  </a:cubicBezTo>
                  <a:cubicBezTo>
                    <a:pt x="745340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1" name="Vapaamuotoinen: Muoto 130">
              <a:extLst>
                <a:ext uri="{FF2B5EF4-FFF2-40B4-BE49-F238E27FC236}">
                  <a16:creationId xmlns:a16="http://schemas.microsoft.com/office/drawing/2014/main" id="{7113651F-76EB-2514-5A7E-5F2ED95689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3270" y="640131"/>
              <a:ext cx="1028512" cy="291354"/>
            </a:xfrm>
            <a:custGeom>
              <a:avLst/>
              <a:gdLst>
                <a:gd name="connsiteX0" fmla="*/ 884604 w 1028512"/>
                <a:gd name="connsiteY0" fmla="*/ 0 h 291354"/>
                <a:gd name="connsiteX1" fmla="*/ 143909 w 1028512"/>
                <a:gd name="connsiteY1" fmla="*/ 0 h 291354"/>
                <a:gd name="connsiteX2" fmla="*/ 0 w 1028512"/>
                <a:gd name="connsiteY2" fmla="*/ 143904 h 291354"/>
                <a:gd name="connsiteX3" fmla="*/ 0 w 1028512"/>
                <a:gd name="connsiteY3" fmla="*/ 147450 h 291354"/>
                <a:gd name="connsiteX4" fmla="*/ 143909 w 1028512"/>
                <a:gd name="connsiteY4" fmla="*/ 291354 h 291354"/>
                <a:gd name="connsiteX5" fmla="*/ 884604 w 1028512"/>
                <a:gd name="connsiteY5" fmla="*/ 291354 h 291354"/>
                <a:gd name="connsiteX6" fmla="*/ 1028512 w 1028512"/>
                <a:gd name="connsiteY6" fmla="*/ 147450 h 291354"/>
                <a:gd name="connsiteX7" fmla="*/ 1028512 w 1028512"/>
                <a:gd name="connsiteY7" fmla="*/ 143904 h 291354"/>
                <a:gd name="connsiteX8" fmla="*/ 884604 w 1028512"/>
                <a:gd name="connsiteY8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4">
                  <a:moveTo>
                    <a:pt x="884604" y="0"/>
                  </a:moveTo>
                  <a:lnTo>
                    <a:pt x="14390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09" y="291354"/>
                  </a:cubicBezTo>
                  <a:lnTo>
                    <a:pt x="884604" y="291354"/>
                  </a:lnTo>
                  <a:cubicBezTo>
                    <a:pt x="964087" y="291354"/>
                    <a:pt x="1028512" y="226933"/>
                    <a:pt x="1028512" y="147450"/>
                  </a:cubicBezTo>
                  <a:lnTo>
                    <a:pt x="1028512" y="143904"/>
                  </a:lnTo>
                  <a:cubicBezTo>
                    <a:pt x="1028512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2" name="Vapaamuotoinen: Muoto 131">
              <a:extLst>
                <a:ext uri="{FF2B5EF4-FFF2-40B4-BE49-F238E27FC236}">
                  <a16:creationId xmlns:a16="http://schemas.microsoft.com/office/drawing/2014/main" id="{D3D6DCF7-49F3-1919-8A6C-76ACFC8CA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6326" y="1186827"/>
              <a:ext cx="906265" cy="291357"/>
            </a:xfrm>
            <a:custGeom>
              <a:avLst/>
              <a:gdLst>
                <a:gd name="connsiteX0" fmla="*/ 760581 w 906265"/>
                <a:gd name="connsiteY0" fmla="*/ 0 h 291357"/>
                <a:gd name="connsiteX1" fmla="*/ 147970 w 906265"/>
                <a:gd name="connsiteY1" fmla="*/ 0 h 291357"/>
                <a:gd name="connsiteX2" fmla="*/ 4468 w 906265"/>
                <a:gd name="connsiteY2" fmla="*/ 109148 h 291357"/>
                <a:gd name="connsiteX3" fmla="*/ 145684 w 906265"/>
                <a:gd name="connsiteY3" fmla="*/ 291358 h 291357"/>
                <a:gd name="connsiteX4" fmla="*/ 758296 w 906265"/>
                <a:gd name="connsiteY4" fmla="*/ 291358 h 291357"/>
                <a:gd name="connsiteX5" fmla="*/ 901797 w 906265"/>
                <a:gd name="connsiteY5" fmla="*/ 182220 h 291357"/>
                <a:gd name="connsiteX6" fmla="*/ 760581 w 90626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5" h="291357">
                  <a:moveTo>
                    <a:pt x="760581" y="0"/>
                  </a:moveTo>
                  <a:lnTo>
                    <a:pt x="147970" y="0"/>
                  </a:lnTo>
                  <a:cubicBezTo>
                    <a:pt x="81047" y="0"/>
                    <a:pt x="20379" y="44140"/>
                    <a:pt x="4468" y="109148"/>
                  </a:cubicBezTo>
                  <a:cubicBezTo>
                    <a:pt x="-19038" y="205219"/>
                    <a:pt x="53451" y="291358"/>
                    <a:pt x="145684" y="291358"/>
                  </a:cubicBezTo>
                  <a:lnTo>
                    <a:pt x="758296" y="291358"/>
                  </a:lnTo>
                  <a:cubicBezTo>
                    <a:pt x="825219" y="291358"/>
                    <a:pt x="885886" y="247214"/>
                    <a:pt x="901797" y="182220"/>
                  </a:cubicBezTo>
                  <a:cubicBezTo>
                    <a:pt x="925304" y="86150"/>
                    <a:pt x="852815" y="0"/>
                    <a:pt x="76058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3" name="Vapaamuotoinen: Muoto 132">
              <a:extLst>
                <a:ext uri="{FF2B5EF4-FFF2-40B4-BE49-F238E27FC236}">
                  <a16:creationId xmlns:a16="http://schemas.microsoft.com/office/drawing/2014/main" id="{1210A860-4E9E-3E92-373D-732E1091A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48909" y="1737480"/>
              <a:ext cx="1509055" cy="291357"/>
            </a:xfrm>
            <a:custGeom>
              <a:avLst/>
              <a:gdLst>
                <a:gd name="connsiteX0" fmla="*/ 145680 w 1509055"/>
                <a:gd name="connsiteY0" fmla="*/ 291358 h 291357"/>
                <a:gd name="connsiteX1" fmla="*/ 1361100 w 1509055"/>
                <a:gd name="connsiteY1" fmla="*/ 291358 h 291357"/>
                <a:gd name="connsiteX2" fmla="*/ 1504587 w 1509055"/>
                <a:gd name="connsiteY2" fmla="*/ 182209 h 291357"/>
                <a:gd name="connsiteX3" fmla="*/ 1363372 w 1509055"/>
                <a:gd name="connsiteY3" fmla="*/ 0 h 291357"/>
                <a:gd name="connsiteX4" fmla="*/ 147966 w 1509055"/>
                <a:gd name="connsiteY4" fmla="*/ 0 h 291357"/>
                <a:gd name="connsiteX5" fmla="*/ 4464 w 1509055"/>
                <a:gd name="connsiteY5" fmla="*/ 109138 h 291357"/>
                <a:gd name="connsiteX6" fmla="*/ 145680 w 1509055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5" h="291357">
                  <a:moveTo>
                    <a:pt x="145680" y="291358"/>
                  </a:moveTo>
                  <a:lnTo>
                    <a:pt x="1361100" y="291358"/>
                  </a:lnTo>
                  <a:cubicBezTo>
                    <a:pt x="1428013" y="291358"/>
                    <a:pt x="1488676" y="247217"/>
                    <a:pt x="1504587" y="182209"/>
                  </a:cubicBezTo>
                  <a:cubicBezTo>
                    <a:pt x="1528094" y="86139"/>
                    <a:pt x="1455609" y="0"/>
                    <a:pt x="1363372" y="0"/>
                  </a:cubicBezTo>
                  <a:lnTo>
                    <a:pt x="147966" y="0"/>
                  </a:lnTo>
                  <a:cubicBezTo>
                    <a:pt x="81042" y="0"/>
                    <a:pt x="20379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4" name="Vapaamuotoinen: Muoto 133">
              <a:extLst>
                <a:ext uri="{FF2B5EF4-FFF2-40B4-BE49-F238E27FC236}">
                  <a16:creationId xmlns:a16="http://schemas.microsoft.com/office/drawing/2014/main" id="{F238E293-7021-B746-0237-2C4942ED3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1826" y="2291135"/>
              <a:ext cx="1122580" cy="291357"/>
            </a:xfrm>
            <a:custGeom>
              <a:avLst/>
              <a:gdLst>
                <a:gd name="connsiteX0" fmla="*/ 976900 w 1122580"/>
                <a:gd name="connsiteY0" fmla="*/ 0 h 291357"/>
                <a:gd name="connsiteX1" fmla="*/ 147956 w 1122580"/>
                <a:gd name="connsiteY1" fmla="*/ 0 h 291357"/>
                <a:gd name="connsiteX2" fmla="*/ 4469 w 1122580"/>
                <a:gd name="connsiteY2" fmla="*/ 109152 h 291357"/>
                <a:gd name="connsiteX3" fmla="*/ 145671 w 1122580"/>
                <a:gd name="connsiteY3" fmla="*/ 291358 h 291357"/>
                <a:gd name="connsiteX4" fmla="*/ 974614 w 1122580"/>
                <a:gd name="connsiteY4" fmla="*/ 291358 h 291357"/>
                <a:gd name="connsiteX5" fmla="*/ 1118116 w 1122580"/>
                <a:gd name="connsiteY5" fmla="*/ 182224 h 291357"/>
                <a:gd name="connsiteX6" fmla="*/ 976900 w 1122580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0" h="291357">
                  <a:moveTo>
                    <a:pt x="976900" y="0"/>
                  </a:moveTo>
                  <a:lnTo>
                    <a:pt x="147956" y="0"/>
                  </a:lnTo>
                  <a:cubicBezTo>
                    <a:pt x="81047" y="0"/>
                    <a:pt x="20369" y="44144"/>
                    <a:pt x="4469" y="109152"/>
                  </a:cubicBezTo>
                  <a:cubicBezTo>
                    <a:pt x="-19038" y="205219"/>
                    <a:pt x="53437" y="291358"/>
                    <a:pt x="145671" y="291358"/>
                  </a:cubicBezTo>
                  <a:lnTo>
                    <a:pt x="974614" y="291358"/>
                  </a:lnTo>
                  <a:cubicBezTo>
                    <a:pt x="1041541" y="291358"/>
                    <a:pt x="1102205" y="247218"/>
                    <a:pt x="1118116" y="182224"/>
                  </a:cubicBezTo>
                  <a:cubicBezTo>
                    <a:pt x="1141608" y="86153"/>
                    <a:pt x="1069134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5" name="Vapaamuotoinen: Muoto 134">
              <a:extLst>
                <a:ext uri="{FF2B5EF4-FFF2-40B4-BE49-F238E27FC236}">
                  <a16:creationId xmlns:a16="http://schemas.microsoft.com/office/drawing/2014/main" id="{C27DDD15-E2A2-4BF5-6BDB-F1DE336E7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49284" y="640131"/>
              <a:ext cx="901645" cy="291354"/>
            </a:xfrm>
            <a:custGeom>
              <a:avLst/>
              <a:gdLst>
                <a:gd name="connsiteX0" fmla="*/ 757736 w 901645"/>
                <a:gd name="connsiteY0" fmla="*/ 0 h 291354"/>
                <a:gd name="connsiteX1" fmla="*/ 143908 w 901645"/>
                <a:gd name="connsiteY1" fmla="*/ 0 h 291354"/>
                <a:gd name="connsiteX2" fmla="*/ 0 w 901645"/>
                <a:gd name="connsiteY2" fmla="*/ 143904 h 291354"/>
                <a:gd name="connsiteX3" fmla="*/ 0 w 901645"/>
                <a:gd name="connsiteY3" fmla="*/ 147450 h 291354"/>
                <a:gd name="connsiteX4" fmla="*/ 143908 w 901645"/>
                <a:gd name="connsiteY4" fmla="*/ 291354 h 291354"/>
                <a:gd name="connsiteX5" fmla="*/ 757736 w 901645"/>
                <a:gd name="connsiteY5" fmla="*/ 291354 h 291354"/>
                <a:gd name="connsiteX6" fmla="*/ 901645 w 901645"/>
                <a:gd name="connsiteY6" fmla="*/ 147450 h 291354"/>
                <a:gd name="connsiteX7" fmla="*/ 901645 w 901645"/>
                <a:gd name="connsiteY7" fmla="*/ 143904 h 291354"/>
                <a:gd name="connsiteX8" fmla="*/ 757736 w 901645"/>
                <a:gd name="connsiteY8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5" h="291354">
                  <a:moveTo>
                    <a:pt x="757736" y="0"/>
                  </a:moveTo>
                  <a:lnTo>
                    <a:pt x="143908" y="0"/>
                  </a:lnTo>
                  <a:cubicBezTo>
                    <a:pt x="64421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21" y="291354"/>
                    <a:pt x="143908" y="291354"/>
                  </a:cubicBezTo>
                  <a:lnTo>
                    <a:pt x="757736" y="291354"/>
                  </a:lnTo>
                  <a:cubicBezTo>
                    <a:pt x="837223" y="291354"/>
                    <a:pt x="901645" y="226933"/>
                    <a:pt x="901645" y="147450"/>
                  </a:cubicBezTo>
                  <a:lnTo>
                    <a:pt x="901645" y="143904"/>
                  </a:lnTo>
                  <a:cubicBezTo>
                    <a:pt x="901645" y="64436"/>
                    <a:pt x="837223" y="0"/>
                    <a:pt x="75773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6" name="Vapaamuotoinen: Muoto 135">
              <a:extLst>
                <a:ext uri="{FF2B5EF4-FFF2-40B4-BE49-F238E27FC236}">
                  <a16:creationId xmlns:a16="http://schemas.microsoft.com/office/drawing/2014/main" id="{F52F31C1-B585-34A4-DF97-3A0B9FD27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57943" y="640131"/>
              <a:ext cx="917198" cy="291354"/>
            </a:xfrm>
            <a:custGeom>
              <a:avLst/>
              <a:gdLst>
                <a:gd name="connsiteX0" fmla="*/ 771514 w 917198"/>
                <a:gd name="connsiteY0" fmla="*/ 0 h 291354"/>
                <a:gd name="connsiteX1" fmla="*/ 147970 w 917198"/>
                <a:gd name="connsiteY1" fmla="*/ 0 h 291354"/>
                <a:gd name="connsiteX2" fmla="*/ 4468 w 917198"/>
                <a:gd name="connsiteY2" fmla="*/ 109148 h 291354"/>
                <a:gd name="connsiteX3" fmla="*/ 145684 w 917198"/>
                <a:gd name="connsiteY3" fmla="*/ 291354 h 291354"/>
                <a:gd name="connsiteX4" fmla="*/ 769242 w 917198"/>
                <a:gd name="connsiteY4" fmla="*/ 291354 h 291354"/>
                <a:gd name="connsiteX5" fmla="*/ 912730 w 917198"/>
                <a:gd name="connsiteY5" fmla="*/ 182220 h 291354"/>
                <a:gd name="connsiteX6" fmla="*/ 771514 w 917198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4">
                  <a:moveTo>
                    <a:pt x="771514" y="0"/>
                  </a:moveTo>
                  <a:lnTo>
                    <a:pt x="147970" y="0"/>
                  </a:lnTo>
                  <a:cubicBezTo>
                    <a:pt x="81043" y="0"/>
                    <a:pt x="20379" y="44140"/>
                    <a:pt x="4468" y="109148"/>
                  </a:cubicBezTo>
                  <a:cubicBezTo>
                    <a:pt x="-19038" y="205215"/>
                    <a:pt x="53451" y="291354"/>
                    <a:pt x="145684" y="291354"/>
                  </a:cubicBezTo>
                  <a:lnTo>
                    <a:pt x="769242" y="291354"/>
                  </a:lnTo>
                  <a:cubicBezTo>
                    <a:pt x="836155" y="291354"/>
                    <a:pt x="896819" y="247214"/>
                    <a:pt x="912730" y="182220"/>
                  </a:cubicBezTo>
                  <a:cubicBezTo>
                    <a:pt x="936236" y="86150"/>
                    <a:pt x="863762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7" name="Vapaamuotoinen: Muoto 136">
              <a:extLst>
                <a:ext uri="{FF2B5EF4-FFF2-40B4-BE49-F238E27FC236}">
                  <a16:creationId xmlns:a16="http://schemas.microsoft.com/office/drawing/2014/main" id="{836E6200-B08E-FDB0-D1C0-1A6A382E3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3930" y="1186827"/>
              <a:ext cx="1286215" cy="291357"/>
            </a:xfrm>
            <a:custGeom>
              <a:avLst/>
              <a:gdLst>
                <a:gd name="connsiteX0" fmla="*/ 1140532 w 1286215"/>
                <a:gd name="connsiteY0" fmla="*/ 0 h 291357"/>
                <a:gd name="connsiteX1" fmla="*/ 147960 w 1286215"/>
                <a:gd name="connsiteY1" fmla="*/ 0 h 291357"/>
                <a:gd name="connsiteX2" fmla="*/ 4469 w 1286215"/>
                <a:gd name="connsiteY2" fmla="*/ 109148 h 291357"/>
                <a:gd name="connsiteX3" fmla="*/ 145674 w 1286215"/>
                <a:gd name="connsiteY3" fmla="*/ 291358 h 291357"/>
                <a:gd name="connsiteX4" fmla="*/ 1138246 w 1286215"/>
                <a:gd name="connsiteY4" fmla="*/ 291358 h 291357"/>
                <a:gd name="connsiteX5" fmla="*/ 1281748 w 1286215"/>
                <a:gd name="connsiteY5" fmla="*/ 182220 h 291357"/>
                <a:gd name="connsiteX6" fmla="*/ 1140532 w 128621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5" h="291357">
                  <a:moveTo>
                    <a:pt x="1140532" y="0"/>
                  </a:moveTo>
                  <a:lnTo>
                    <a:pt x="147960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8"/>
                    <a:pt x="145674" y="291358"/>
                  </a:cubicBezTo>
                  <a:lnTo>
                    <a:pt x="1138246" y="291358"/>
                  </a:lnTo>
                  <a:cubicBezTo>
                    <a:pt x="1205170" y="291358"/>
                    <a:pt x="1265833" y="247214"/>
                    <a:pt x="1281748" y="182220"/>
                  </a:cubicBezTo>
                  <a:cubicBezTo>
                    <a:pt x="1305251" y="86150"/>
                    <a:pt x="1232765" y="0"/>
                    <a:pt x="114053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8" name="Vapaamuotoinen: Muoto 137">
              <a:extLst>
                <a:ext uri="{FF2B5EF4-FFF2-40B4-BE49-F238E27FC236}">
                  <a16:creationId xmlns:a16="http://schemas.microsoft.com/office/drawing/2014/main" id="{495A72F6-E8AC-C5B5-8B61-7BFAC4EC2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2741" y="1737480"/>
              <a:ext cx="987074" cy="291357"/>
            </a:xfrm>
            <a:custGeom>
              <a:avLst/>
              <a:gdLst>
                <a:gd name="connsiteX0" fmla="*/ 145681 w 987074"/>
                <a:gd name="connsiteY0" fmla="*/ 291358 h 291357"/>
                <a:gd name="connsiteX1" fmla="*/ 839108 w 987074"/>
                <a:gd name="connsiteY1" fmla="*/ 291358 h 291357"/>
                <a:gd name="connsiteX2" fmla="*/ 982609 w 987074"/>
                <a:gd name="connsiteY2" fmla="*/ 182209 h 291357"/>
                <a:gd name="connsiteX3" fmla="*/ 841393 w 987074"/>
                <a:gd name="connsiteY3" fmla="*/ 0 h 291357"/>
                <a:gd name="connsiteX4" fmla="*/ 147967 w 987074"/>
                <a:gd name="connsiteY4" fmla="*/ 0 h 291357"/>
                <a:gd name="connsiteX5" fmla="*/ 4465 w 987074"/>
                <a:gd name="connsiteY5" fmla="*/ 109138 h 291357"/>
                <a:gd name="connsiteX6" fmla="*/ 145681 w 987074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4" h="291357">
                  <a:moveTo>
                    <a:pt x="145681" y="291358"/>
                  </a:moveTo>
                  <a:lnTo>
                    <a:pt x="839108" y="291358"/>
                  </a:lnTo>
                  <a:cubicBezTo>
                    <a:pt x="906035" y="291358"/>
                    <a:pt x="966698" y="247217"/>
                    <a:pt x="982609" y="182209"/>
                  </a:cubicBezTo>
                  <a:cubicBezTo>
                    <a:pt x="1006105" y="86139"/>
                    <a:pt x="933631" y="0"/>
                    <a:pt x="841393" y="0"/>
                  </a:cubicBezTo>
                  <a:lnTo>
                    <a:pt x="147967" y="0"/>
                  </a:lnTo>
                  <a:cubicBezTo>
                    <a:pt x="81040" y="0"/>
                    <a:pt x="20377" y="44144"/>
                    <a:pt x="4465" y="109138"/>
                  </a:cubicBezTo>
                  <a:cubicBezTo>
                    <a:pt x="-19031" y="205208"/>
                    <a:pt x="53444" y="291358"/>
                    <a:pt x="145681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9" name="Vapaamuotoinen: Muoto 138">
              <a:extLst>
                <a:ext uri="{FF2B5EF4-FFF2-40B4-BE49-F238E27FC236}">
                  <a16:creationId xmlns:a16="http://schemas.microsoft.com/office/drawing/2014/main" id="{06EAC371-FE62-155B-620F-D1BA1C328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95842" y="2291135"/>
              <a:ext cx="726301" cy="291357"/>
            </a:xfrm>
            <a:custGeom>
              <a:avLst/>
              <a:gdLst>
                <a:gd name="connsiteX0" fmla="*/ 580621 w 726301"/>
                <a:gd name="connsiteY0" fmla="*/ 0 h 291357"/>
                <a:gd name="connsiteX1" fmla="*/ 147960 w 726301"/>
                <a:gd name="connsiteY1" fmla="*/ 0 h 291357"/>
                <a:gd name="connsiteX2" fmla="*/ 4469 w 726301"/>
                <a:gd name="connsiteY2" fmla="*/ 109152 h 291357"/>
                <a:gd name="connsiteX3" fmla="*/ 145674 w 726301"/>
                <a:gd name="connsiteY3" fmla="*/ 291358 h 291357"/>
                <a:gd name="connsiteX4" fmla="*/ 578336 w 726301"/>
                <a:gd name="connsiteY4" fmla="*/ 291358 h 291357"/>
                <a:gd name="connsiteX5" fmla="*/ 721837 w 726301"/>
                <a:gd name="connsiteY5" fmla="*/ 182224 h 291357"/>
                <a:gd name="connsiteX6" fmla="*/ 580621 w 726301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7">
                  <a:moveTo>
                    <a:pt x="580621" y="0"/>
                  </a:moveTo>
                  <a:lnTo>
                    <a:pt x="147960" y="0"/>
                  </a:lnTo>
                  <a:cubicBezTo>
                    <a:pt x="81033" y="0"/>
                    <a:pt x="20369" y="44144"/>
                    <a:pt x="4469" y="109152"/>
                  </a:cubicBezTo>
                  <a:cubicBezTo>
                    <a:pt x="-19038" y="205219"/>
                    <a:pt x="53437" y="291358"/>
                    <a:pt x="145674" y="291358"/>
                  </a:cubicBezTo>
                  <a:lnTo>
                    <a:pt x="578336" y="291358"/>
                  </a:lnTo>
                  <a:cubicBezTo>
                    <a:pt x="645259" y="291358"/>
                    <a:pt x="705923" y="247218"/>
                    <a:pt x="721837" y="182224"/>
                  </a:cubicBezTo>
                  <a:cubicBezTo>
                    <a:pt x="745330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0" name="Vapaamuotoinen: Muoto 139">
              <a:extLst>
                <a:ext uri="{FF2B5EF4-FFF2-40B4-BE49-F238E27FC236}">
                  <a16:creationId xmlns:a16="http://schemas.microsoft.com/office/drawing/2014/main" id="{2BCF9043-DD08-245B-7971-C5181B9840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1499" y="2291138"/>
              <a:ext cx="571446" cy="291357"/>
            </a:xfrm>
            <a:custGeom>
              <a:avLst/>
              <a:gdLst>
                <a:gd name="connsiteX0" fmla="*/ 145680 w 571446"/>
                <a:gd name="connsiteY0" fmla="*/ 291358 h 291357"/>
                <a:gd name="connsiteX1" fmla="*/ 423475 w 571446"/>
                <a:gd name="connsiteY1" fmla="*/ 291358 h 291357"/>
                <a:gd name="connsiteX2" fmla="*/ 566977 w 571446"/>
                <a:gd name="connsiteY2" fmla="*/ 182209 h 291357"/>
                <a:gd name="connsiteX3" fmla="*/ 425761 w 571446"/>
                <a:gd name="connsiteY3" fmla="*/ 0 h 291357"/>
                <a:gd name="connsiteX4" fmla="*/ 147966 w 571446"/>
                <a:gd name="connsiteY4" fmla="*/ 0 h 291357"/>
                <a:gd name="connsiteX5" fmla="*/ 4464 w 571446"/>
                <a:gd name="connsiteY5" fmla="*/ 109138 h 291357"/>
                <a:gd name="connsiteX6" fmla="*/ 145680 w 571446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6" h="291357">
                  <a:moveTo>
                    <a:pt x="145680" y="291358"/>
                  </a:moveTo>
                  <a:lnTo>
                    <a:pt x="423475" y="291358"/>
                  </a:lnTo>
                  <a:cubicBezTo>
                    <a:pt x="490413" y="291358"/>
                    <a:pt x="551077" y="247214"/>
                    <a:pt x="566977" y="182209"/>
                  </a:cubicBezTo>
                  <a:cubicBezTo>
                    <a:pt x="590484" y="86139"/>
                    <a:pt x="518009" y="0"/>
                    <a:pt x="425761" y="0"/>
                  </a:cubicBezTo>
                  <a:lnTo>
                    <a:pt x="147966" y="0"/>
                  </a:lnTo>
                  <a:cubicBezTo>
                    <a:pt x="81042" y="0"/>
                    <a:pt x="20375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1" name="Vapaamuotoinen: Muoto 140">
              <a:extLst>
                <a:ext uri="{FF2B5EF4-FFF2-40B4-BE49-F238E27FC236}">
                  <a16:creationId xmlns:a16="http://schemas.microsoft.com/office/drawing/2014/main" id="{81859216-08E3-586B-CCC1-4C248B1DF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2258" y="1186827"/>
              <a:ext cx="428653" cy="291357"/>
            </a:xfrm>
            <a:custGeom>
              <a:avLst/>
              <a:gdLst>
                <a:gd name="connsiteX0" fmla="*/ 145684 w 428653"/>
                <a:gd name="connsiteY0" fmla="*/ 291358 h 291357"/>
                <a:gd name="connsiteX1" fmla="*/ 280687 w 428653"/>
                <a:gd name="connsiteY1" fmla="*/ 291358 h 291357"/>
                <a:gd name="connsiteX2" fmla="*/ 424189 w 428653"/>
                <a:gd name="connsiteY2" fmla="*/ 182209 h 291357"/>
                <a:gd name="connsiteX3" fmla="*/ 282973 w 428653"/>
                <a:gd name="connsiteY3" fmla="*/ 0 h 291357"/>
                <a:gd name="connsiteX4" fmla="*/ 147970 w 428653"/>
                <a:gd name="connsiteY4" fmla="*/ 0 h 291357"/>
                <a:gd name="connsiteX5" fmla="*/ 4469 w 428653"/>
                <a:gd name="connsiteY5" fmla="*/ 109138 h 291357"/>
                <a:gd name="connsiteX6" fmla="*/ 145684 w 428653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3" h="291357">
                  <a:moveTo>
                    <a:pt x="145684" y="291358"/>
                  </a:moveTo>
                  <a:lnTo>
                    <a:pt x="280687" y="291358"/>
                  </a:lnTo>
                  <a:cubicBezTo>
                    <a:pt x="347614" y="291358"/>
                    <a:pt x="408278" y="247218"/>
                    <a:pt x="424189" y="182209"/>
                  </a:cubicBezTo>
                  <a:cubicBezTo>
                    <a:pt x="447684" y="86139"/>
                    <a:pt x="375210" y="0"/>
                    <a:pt x="282973" y="0"/>
                  </a:cubicBezTo>
                  <a:lnTo>
                    <a:pt x="147970" y="0"/>
                  </a:lnTo>
                  <a:cubicBezTo>
                    <a:pt x="81043" y="0"/>
                    <a:pt x="20379" y="44144"/>
                    <a:pt x="4469" y="109138"/>
                  </a:cubicBezTo>
                  <a:cubicBezTo>
                    <a:pt x="-19038" y="205208"/>
                    <a:pt x="53447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2" name="Vapaamuotoinen: Muoto 141">
              <a:extLst>
                <a:ext uri="{FF2B5EF4-FFF2-40B4-BE49-F238E27FC236}">
                  <a16:creationId xmlns:a16="http://schemas.microsoft.com/office/drawing/2014/main" id="{EE1DEBFA-3055-594E-FC3D-43B508F7E8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1566" y="1737480"/>
              <a:ext cx="718137" cy="291357"/>
            </a:xfrm>
            <a:custGeom>
              <a:avLst/>
              <a:gdLst>
                <a:gd name="connsiteX0" fmla="*/ 572454 w 718137"/>
                <a:gd name="connsiteY0" fmla="*/ 0 h 291357"/>
                <a:gd name="connsiteX1" fmla="*/ 147957 w 718137"/>
                <a:gd name="connsiteY1" fmla="*/ 0 h 291357"/>
                <a:gd name="connsiteX2" fmla="*/ 4469 w 718137"/>
                <a:gd name="connsiteY2" fmla="*/ 109138 h 291357"/>
                <a:gd name="connsiteX3" fmla="*/ 145685 w 718137"/>
                <a:gd name="connsiteY3" fmla="*/ 291358 h 291357"/>
                <a:gd name="connsiteX4" fmla="*/ 570168 w 718137"/>
                <a:gd name="connsiteY4" fmla="*/ 291358 h 291357"/>
                <a:gd name="connsiteX5" fmla="*/ 713670 w 718137"/>
                <a:gd name="connsiteY5" fmla="*/ 182220 h 291357"/>
                <a:gd name="connsiteX6" fmla="*/ 572454 w 718137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7" h="291357">
                  <a:moveTo>
                    <a:pt x="572454" y="0"/>
                  </a:moveTo>
                  <a:lnTo>
                    <a:pt x="147957" y="0"/>
                  </a:lnTo>
                  <a:cubicBezTo>
                    <a:pt x="81033" y="0"/>
                    <a:pt x="20369" y="44144"/>
                    <a:pt x="4469" y="109138"/>
                  </a:cubicBezTo>
                  <a:cubicBezTo>
                    <a:pt x="-19037" y="205205"/>
                    <a:pt x="53437" y="291358"/>
                    <a:pt x="145685" y="291358"/>
                  </a:cubicBezTo>
                  <a:lnTo>
                    <a:pt x="570168" y="291358"/>
                  </a:lnTo>
                  <a:cubicBezTo>
                    <a:pt x="637095" y="291358"/>
                    <a:pt x="697758" y="247214"/>
                    <a:pt x="713670" y="182220"/>
                  </a:cubicBezTo>
                  <a:cubicBezTo>
                    <a:pt x="737176" y="86153"/>
                    <a:pt x="664687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3" name="Vapaamuotoinen: Muoto 142">
              <a:extLst>
                <a:ext uri="{FF2B5EF4-FFF2-40B4-BE49-F238E27FC236}">
                  <a16:creationId xmlns:a16="http://schemas.microsoft.com/office/drawing/2014/main" id="{F2C44A3F-9D25-FA0E-6ECE-80019CB13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7738" y="1186827"/>
              <a:ext cx="811833" cy="291357"/>
            </a:xfrm>
            <a:custGeom>
              <a:avLst/>
              <a:gdLst>
                <a:gd name="connsiteX0" fmla="*/ 666149 w 811833"/>
                <a:gd name="connsiteY0" fmla="*/ 0 h 291357"/>
                <a:gd name="connsiteX1" fmla="*/ 147956 w 811833"/>
                <a:gd name="connsiteY1" fmla="*/ 0 h 291357"/>
                <a:gd name="connsiteX2" fmla="*/ 4469 w 811833"/>
                <a:gd name="connsiteY2" fmla="*/ 109148 h 291357"/>
                <a:gd name="connsiteX3" fmla="*/ 145670 w 811833"/>
                <a:gd name="connsiteY3" fmla="*/ 291358 h 291357"/>
                <a:gd name="connsiteX4" fmla="*/ 663863 w 811833"/>
                <a:gd name="connsiteY4" fmla="*/ 291358 h 291357"/>
                <a:gd name="connsiteX5" fmla="*/ 807365 w 811833"/>
                <a:gd name="connsiteY5" fmla="*/ 182220 h 291357"/>
                <a:gd name="connsiteX6" fmla="*/ 666149 w 811833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3" h="291357">
                  <a:moveTo>
                    <a:pt x="666149" y="0"/>
                  </a:moveTo>
                  <a:lnTo>
                    <a:pt x="147956" y="0"/>
                  </a:lnTo>
                  <a:cubicBezTo>
                    <a:pt x="81044" y="0"/>
                    <a:pt x="20366" y="44140"/>
                    <a:pt x="4469" y="109148"/>
                  </a:cubicBezTo>
                  <a:cubicBezTo>
                    <a:pt x="-19037" y="205219"/>
                    <a:pt x="53437" y="291358"/>
                    <a:pt x="145670" y="291358"/>
                  </a:cubicBezTo>
                  <a:lnTo>
                    <a:pt x="663863" y="291358"/>
                  </a:lnTo>
                  <a:cubicBezTo>
                    <a:pt x="730786" y="291358"/>
                    <a:pt x="791454" y="247214"/>
                    <a:pt x="807365" y="182220"/>
                  </a:cubicBezTo>
                  <a:cubicBezTo>
                    <a:pt x="830872" y="86150"/>
                    <a:pt x="758382" y="0"/>
                    <a:pt x="66614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4" name="Vapaamuotoinen: Muoto 143">
              <a:extLst>
                <a:ext uri="{FF2B5EF4-FFF2-40B4-BE49-F238E27FC236}">
                  <a16:creationId xmlns:a16="http://schemas.microsoft.com/office/drawing/2014/main" id="{A8F58AED-42D3-9DB9-6696-C4E37DB77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2278" y="1737480"/>
              <a:ext cx="809219" cy="291357"/>
            </a:xfrm>
            <a:custGeom>
              <a:avLst/>
              <a:gdLst>
                <a:gd name="connsiteX0" fmla="*/ 145684 w 809219"/>
                <a:gd name="connsiteY0" fmla="*/ 291358 h 291357"/>
                <a:gd name="connsiteX1" fmla="*/ 661260 w 809219"/>
                <a:gd name="connsiteY1" fmla="*/ 291358 h 291357"/>
                <a:gd name="connsiteX2" fmla="*/ 804750 w 809219"/>
                <a:gd name="connsiteY2" fmla="*/ 182209 h 291357"/>
                <a:gd name="connsiteX3" fmla="*/ 663535 w 809219"/>
                <a:gd name="connsiteY3" fmla="*/ 0 h 291357"/>
                <a:gd name="connsiteX4" fmla="*/ 147956 w 809219"/>
                <a:gd name="connsiteY4" fmla="*/ 0 h 291357"/>
                <a:gd name="connsiteX5" fmla="*/ 4468 w 809219"/>
                <a:gd name="connsiteY5" fmla="*/ 109138 h 291357"/>
                <a:gd name="connsiteX6" fmla="*/ 145684 w 809219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9" h="291357">
                  <a:moveTo>
                    <a:pt x="145684" y="291358"/>
                  </a:moveTo>
                  <a:lnTo>
                    <a:pt x="661260" y="291358"/>
                  </a:lnTo>
                  <a:cubicBezTo>
                    <a:pt x="728172" y="291358"/>
                    <a:pt x="788836" y="247217"/>
                    <a:pt x="804750" y="182209"/>
                  </a:cubicBezTo>
                  <a:cubicBezTo>
                    <a:pt x="828257" y="86139"/>
                    <a:pt x="755783" y="0"/>
                    <a:pt x="663535" y="0"/>
                  </a:cubicBezTo>
                  <a:lnTo>
                    <a:pt x="147956" y="0"/>
                  </a:lnTo>
                  <a:cubicBezTo>
                    <a:pt x="81047" y="0"/>
                    <a:pt x="20379" y="44144"/>
                    <a:pt x="4468" y="109138"/>
                  </a:cubicBezTo>
                  <a:cubicBezTo>
                    <a:pt x="-19038" y="205208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5" name="Vapaamuotoinen: Muoto 144">
              <a:extLst>
                <a:ext uri="{FF2B5EF4-FFF2-40B4-BE49-F238E27FC236}">
                  <a16:creationId xmlns:a16="http://schemas.microsoft.com/office/drawing/2014/main" id="{5817E6CA-2F8E-7D51-72E3-00545D889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17702" y="2291135"/>
              <a:ext cx="545148" cy="291357"/>
            </a:xfrm>
            <a:custGeom>
              <a:avLst/>
              <a:gdLst>
                <a:gd name="connsiteX0" fmla="*/ 399465 w 545148"/>
                <a:gd name="connsiteY0" fmla="*/ 0 h 291357"/>
                <a:gd name="connsiteX1" fmla="*/ 147969 w 545148"/>
                <a:gd name="connsiteY1" fmla="*/ 0 h 291357"/>
                <a:gd name="connsiteX2" fmla="*/ 4467 w 545148"/>
                <a:gd name="connsiteY2" fmla="*/ 109152 h 291357"/>
                <a:gd name="connsiteX3" fmla="*/ 145683 w 545148"/>
                <a:gd name="connsiteY3" fmla="*/ 291358 h 291357"/>
                <a:gd name="connsiteX4" fmla="*/ 397179 w 545148"/>
                <a:gd name="connsiteY4" fmla="*/ 291358 h 291357"/>
                <a:gd name="connsiteX5" fmla="*/ 540680 w 545148"/>
                <a:gd name="connsiteY5" fmla="*/ 182224 h 291357"/>
                <a:gd name="connsiteX6" fmla="*/ 399465 w 54514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8" h="291357">
                  <a:moveTo>
                    <a:pt x="399465" y="0"/>
                  </a:moveTo>
                  <a:lnTo>
                    <a:pt x="147969" y="0"/>
                  </a:lnTo>
                  <a:cubicBezTo>
                    <a:pt x="81046" y="0"/>
                    <a:pt x="20382" y="44144"/>
                    <a:pt x="4467" y="109152"/>
                  </a:cubicBezTo>
                  <a:cubicBezTo>
                    <a:pt x="-19035" y="205219"/>
                    <a:pt x="53450" y="291358"/>
                    <a:pt x="145683" y="291358"/>
                  </a:cubicBezTo>
                  <a:lnTo>
                    <a:pt x="397179" y="291358"/>
                  </a:lnTo>
                  <a:cubicBezTo>
                    <a:pt x="464106" y="291358"/>
                    <a:pt x="524770" y="247218"/>
                    <a:pt x="540680" y="182224"/>
                  </a:cubicBezTo>
                  <a:cubicBezTo>
                    <a:pt x="564187" y="86153"/>
                    <a:pt x="491702" y="0"/>
                    <a:pt x="399465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6" name="Vapaamuotoinen: Muoto 145">
              <a:extLst>
                <a:ext uri="{FF2B5EF4-FFF2-40B4-BE49-F238E27FC236}">
                  <a16:creationId xmlns:a16="http://schemas.microsoft.com/office/drawing/2014/main" id="{739B96B5-7C70-DD72-83FD-2D4FBA6B6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0172" y="1739388"/>
              <a:ext cx="298360" cy="291357"/>
            </a:xfrm>
            <a:custGeom>
              <a:avLst/>
              <a:gdLst>
                <a:gd name="connsiteX0" fmla="*/ 152680 w 298360"/>
                <a:gd name="connsiteY0" fmla="*/ 0 h 291357"/>
                <a:gd name="connsiteX1" fmla="*/ 147956 w 298360"/>
                <a:gd name="connsiteY1" fmla="*/ 0 h 291357"/>
                <a:gd name="connsiteX2" fmla="*/ 4469 w 298360"/>
                <a:gd name="connsiteY2" fmla="*/ 109148 h 291357"/>
                <a:gd name="connsiteX3" fmla="*/ 145685 w 298360"/>
                <a:gd name="connsiteY3" fmla="*/ 291358 h 291357"/>
                <a:gd name="connsiteX4" fmla="*/ 150393 w 298360"/>
                <a:gd name="connsiteY4" fmla="*/ 291358 h 291357"/>
                <a:gd name="connsiteX5" fmla="*/ 293895 w 298360"/>
                <a:gd name="connsiteY5" fmla="*/ 182220 h 291357"/>
                <a:gd name="connsiteX6" fmla="*/ 152680 w 298360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0" h="291357">
                  <a:moveTo>
                    <a:pt x="152680" y="0"/>
                  </a:moveTo>
                  <a:lnTo>
                    <a:pt x="147956" y="0"/>
                  </a:lnTo>
                  <a:cubicBezTo>
                    <a:pt x="81044" y="0"/>
                    <a:pt x="20380" y="44144"/>
                    <a:pt x="4469" y="109148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150393" y="291358"/>
                  </a:lnTo>
                  <a:cubicBezTo>
                    <a:pt x="217321" y="291358"/>
                    <a:pt x="277984" y="247214"/>
                    <a:pt x="293895" y="182220"/>
                  </a:cubicBezTo>
                  <a:cubicBezTo>
                    <a:pt x="317391" y="86150"/>
                    <a:pt x="244916" y="0"/>
                    <a:pt x="15268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2398" y="2142292"/>
            <a:ext cx="5175841" cy="2387600"/>
          </a:xfrm>
        </p:spPr>
        <p:txBody>
          <a:bodyPr anchor="b"/>
          <a:lstStyle>
            <a:lvl1pPr algn="l">
              <a:lnSpc>
                <a:spcPct val="85000"/>
              </a:lnSpc>
              <a:defRPr sz="45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2398" y="4718677"/>
            <a:ext cx="5175841" cy="1046988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>
            <a:extLst>
              <a:ext uri="{FF2B5EF4-FFF2-40B4-BE49-F238E27FC236}">
                <a16:creationId xmlns:a16="http://schemas.microsoft.com/office/drawing/2014/main" id="{273D9E56-CBC0-73D7-8839-403BCEA64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866019" y="0"/>
            <a:ext cx="8325981" cy="6858000"/>
          </a:xfrm>
          <a:custGeom>
            <a:avLst/>
            <a:gdLst>
              <a:gd name="T0" fmla="*/ 11183 w 46284"/>
              <a:gd name="T1" fmla="*/ 0 h 38100"/>
              <a:gd name="T2" fmla="*/ 1044 w 46284"/>
              <a:gd name="T3" fmla="*/ 16192 h 38100"/>
              <a:gd name="T4" fmla="*/ 11584 w 46284"/>
              <a:gd name="T5" fmla="*/ 38100 h 38100"/>
              <a:gd name="T6" fmla="*/ 46284 w 46284"/>
              <a:gd name="T7" fmla="*/ 38100 h 38100"/>
              <a:gd name="T8" fmla="*/ 46284 w 46284"/>
              <a:gd name="T9" fmla="*/ 0 h 38100"/>
              <a:gd name="T10" fmla="*/ 11183 w 46284"/>
              <a:gd name="T11" fmla="*/ 0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284" h="38100">
                <a:moveTo>
                  <a:pt x="11183" y="0"/>
                </a:moveTo>
                <a:cubicBezTo>
                  <a:pt x="5718" y="3574"/>
                  <a:pt x="1821" y="9347"/>
                  <a:pt x="1044" y="16192"/>
                </a:cubicBezTo>
                <a:cubicBezTo>
                  <a:pt x="0" y="25381"/>
                  <a:pt x="4480" y="33649"/>
                  <a:pt x="11584" y="38100"/>
                </a:cubicBezTo>
                <a:lnTo>
                  <a:pt x="46284" y="38100"/>
                </a:lnTo>
                <a:lnTo>
                  <a:pt x="46284" y="0"/>
                </a:lnTo>
                <a:lnTo>
                  <a:pt x="11183" y="0"/>
                </a:lnTo>
                <a:close/>
              </a:path>
            </a:pathLst>
          </a:custGeom>
          <a:solidFill>
            <a:srgbClr val="D2DE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26" y="3099876"/>
            <a:ext cx="3276974" cy="2653224"/>
          </a:xfrm>
        </p:spPr>
        <p:txBody>
          <a:bodyPr/>
          <a:lstStyle>
            <a:lvl1pPr algn="r">
              <a:defRPr sz="45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535559A4-0C48-11DB-BA18-CDF9EED3D8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1800" y="1149350"/>
            <a:ext cx="374650" cy="4545013"/>
          </a:xfrm>
        </p:spPr>
        <p:txBody>
          <a:bodyPr anchor="ctr" anchorCtr="0"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/>
              <a:t>XX</a:t>
            </a:r>
          </a:p>
        </p:txBody>
      </p:sp>
      <p:sp>
        <p:nvSpPr>
          <p:cNvPr id="10" name="Tekstin paikkamerkki 5">
            <a:extLst>
              <a:ext uri="{FF2B5EF4-FFF2-40B4-BE49-F238E27FC236}">
                <a16:creationId xmlns:a16="http://schemas.microsoft.com/office/drawing/2014/main" id="{5102B0FD-CC21-DD12-3F49-C5AA2C65F4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13599" y="1149350"/>
            <a:ext cx="4591051" cy="4545013"/>
          </a:xfrm>
        </p:spPr>
        <p:txBody>
          <a:bodyPr anchor="ctr" anchorCtr="0"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48469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BFB3-7795-4785-A4CC-6C173698B73A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ville.vertanen@stat.fi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878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AC049138-B11B-6F2C-C8E3-52621992CF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5267032" cy="6858001"/>
          </a:xfrm>
          <a:custGeom>
            <a:avLst/>
            <a:gdLst>
              <a:gd name="connsiteX0" fmla="*/ 0 w 9006840"/>
              <a:gd name="connsiteY0" fmla="*/ 0 h 13715107"/>
              <a:gd name="connsiteX1" fmla="*/ 9006840 w 9006840"/>
              <a:gd name="connsiteY1" fmla="*/ 0 h 13715107"/>
              <a:gd name="connsiteX2" fmla="*/ 9006840 w 9006840"/>
              <a:gd name="connsiteY2" fmla="*/ 13715107 h 13715107"/>
              <a:gd name="connsiteX3" fmla="*/ 0 w 9006840"/>
              <a:gd name="connsiteY3" fmla="*/ 13715107 h 13715107"/>
              <a:gd name="connsiteX4" fmla="*/ 0 w 9006840"/>
              <a:gd name="connsiteY4" fmla="*/ 0 h 13715107"/>
              <a:gd name="connsiteX0" fmla="*/ 0 w 9006840"/>
              <a:gd name="connsiteY0" fmla="*/ 0 h 13716001"/>
              <a:gd name="connsiteX1" fmla="*/ 9006840 w 9006840"/>
              <a:gd name="connsiteY1" fmla="*/ 0 h 13716001"/>
              <a:gd name="connsiteX2" fmla="*/ 9006840 w 9006840"/>
              <a:gd name="connsiteY2" fmla="*/ 13715107 h 13716001"/>
              <a:gd name="connsiteX3" fmla="*/ 8485632 w 9006840"/>
              <a:gd name="connsiteY3" fmla="*/ 13716001 h 13716001"/>
              <a:gd name="connsiteX4" fmla="*/ 0 w 9006840"/>
              <a:gd name="connsiteY4" fmla="*/ 13715107 h 13716001"/>
              <a:gd name="connsiteX5" fmla="*/ 0 w 9006840"/>
              <a:gd name="connsiteY5" fmla="*/ 0 h 13716001"/>
              <a:gd name="connsiteX0" fmla="*/ 0 w 10524744"/>
              <a:gd name="connsiteY0" fmla="*/ 0 h 13716001"/>
              <a:gd name="connsiteX1" fmla="*/ 9006840 w 10524744"/>
              <a:gd name="connsiteY1" fmla="*/ 0 h 13716001"/>
              <a:gd name="connsiteX2" fmla="*/ 10524744 w 10524744"/>
              <a:gd name="connsiteY2" fmla="*/ 6847963 h 13716001"/>
              <a:gd name="connsiteX3" fmla="*/ 8485632 w 10524744"/>
              <a:gd name="connsiteY3" fmla="*/ 13716001 h 13716001"/>
              <a:gd name="connsiteX4" fmla="*/ 0 w 10524744"/>
              <a:gd name="connsiteY4" fmla="*/ 13715107 h 13716001"/>
              <a:gd name="connsiteX5" fmla="*/ 0 w 10524744"/>
              <a:gd name="connsiteY5" fmla="*/ 0 h 13716001"/>
              <a:gd name="connsiteX0" fmla="*/ 0 w 10524744"/>
              <a:gd name="connsiteY0" fmla="*/ 0 h 13716001"/>
              <a:gd name="connsiteX1" fmla="*/ 9006840 w 10524744"/>
              <a:gd name="connsiteY1" fmla="*/ 0 h 13716001"/>
              <a:gd name="connsiteX2" fmla="*/ 10524744 w 10524744"/>
              <a:gd name="connsiteY2" fmla="*/ 6820531 h 13716001"/>
              <a:gd name="connsiteX3" fmla="*/ 8485632 w 10524744"/>
              <a:gd name="connsiteY3" fmla="*/ 13716001 h 13716001"/>
              <a:gd name="connsiteX4" fmla="*/ 0 w 10524744"/>
              <a:gd name="connsiteY4" fmla="*/ 13715107 h 13716001"/>
              <a:gd name="connsiteX5" fmla="*/ 0 w 10524744"/>
              <a:gd name="connsiteY5" fmla="*/ 0 h 13716001"/>
              <a:gd name="connsiteX0" fmla="*/ 0 w 10570932"/>
              <a:gd name="connsiteY0" fmla="*/ 0 h 13716001"/>
              <a:gd name="connsiteX1" fmla="*/ 9006840 w 10570932"/>
              <a:gd name="connsiteY1" fmla="*/ 0 h 13716001"/>
              <a:gd name="connsiteX2" fmla="*/ 10524744 w 10570932"/>
              <a:gd name="connsiteY2" fmla="*/ 6820531 h 13716001"/>
              <a:gd name="connsiteX3" fmla="*/ 8485632 w 10570932"/>
              <a:gd name="connsiteY3" fmla="*/ 13716001 h 13716001"/>
              <a:gd name="connsiteX4" fmla="*/ 0 w 10570932"/>
              <a:gd name="connsiteY4" fmla="*/ 13715107 h 13716001"/>
              <a:gd name="connsiteX5" fmla="*/ 0 w 10570932"/>
              <a:gd name="connsiteY5" fmla="*/ 0 h 13716001"/>
              <a:gd name="connsiteX0" fmla="*/ 0 w 10570932"/>
              <a:gd name="connsiteY0" fmla="*/ 0 h 13716001"/>
              <a:gd name="connsiteX1" fmla="*/ 9006840 w 10570932"/>
              <a:gd name="connsiteY1" fmla="*/ 0 h 13716001"/>
              <a:gd name="connsiteX2" fmla="*/ 10524744 w 10570932"/>
              <a:gd name="connsiteY2" fmla="*/ 6820531 h 13716001"/>
              <a:gd name="connsiteX3" fmla="*/ 8485632 w 10570932"/>
              <a:gd name="connsiteY3" fmla="*/ 13716001 h 13716001"/>
              <a:gd name="connsiteX4" fmla="*/ 0 w 10570932"/>
              <a:gd name="connsiteY4" fmla="*/ 13715107 h 13716001"/>
              <a:gd name="connsiteX5" fmla="*/ 0 w 10570932"/>
              <a:gd name="connsiteY5" fmla="*/ 0 h 13716001"/>
              <a:gd name="connsiteX0" fmla="*/ 0 w 10533378"/>
              <a:gd name="connsiteY0" fmla="*/ 0 h 13716001"/>
              <a:gd name="connsiteX1" fmla="*/ 9006840 w 10533378"/>
              <a:gd name="connsiteY1" fmla="*/ 0 h 13716001"/>
              <a:gd name="connsiteX2" fmla="*/ 10524744 w 10533378"/>
              <a:gd name="connsiteY2" fmla="*/ 6820531 h 13716001"/>
              <a:gd name="connsiteX3" fmla="*/ 8485632 w 10533378"/>
              <a:gd name="connsiteY3" fmla="*/ 13716001 h 13716001"/>
              <a:gd name="connsiteX4" fmla="*/ 0 w 10533378"/>
              <a:gd name="connsiteY4" fmla="*/ 13715107 h 13716001"/>
              <a:gd name="connsiteX5" fmla="*/ 0 w 10533378"/>
              <a:gd name="connsiteY5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33378" h="13716001">
                <a:moveTo>
                  <a:pt x="0" y="0"/>
                </a:moveTo>
                <a:lnTo>
                  <a:pt x="9006840" y="0"/>
                </a:lnTo>
                <a:cubicBezTo>
                  <a:pt x="10038588" y="1968859"/>
                  <a:pt x="10611612" y="4534531"/>
                  <a:pt x="10524744" y="6820531"/>
                </a:cubicBezTo>
                <a:cubicBezTo>
                  <a:pt x="10437876" y="9106531"/>
                  <a:pt x="9901428" y="11487913"/>
                  <a:pt x="8485632" y="13716001"/>
                </a:cubicBezTo>
                <a:lnTo>
                  <a:pt x="0" y="1371510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027" y="1423476"/>
            <a:ext cx="5023224" cy="468824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535559A4-0C48-11DB-BA18-CDF9EED3D8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02400" y="1979613"/>
            <a:ext cx="374650" cy="4197350"/>
          </a:xfrm>
        </p:spPr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56EC"/>
                </a:solidFill>
                <a:latin typeface="+mj-lt"/>
              </a:defRPr>
            </a:lvl1pPr>
          </a:lstStyle>
          <a:p>
            <a:pPr lvl="0"/>
            <a:r>
              <a:rPr lang="fi-FI"/>
              <a:t>XX</a:t>
            </a:r>
          </a:p>
        </p:txBody>
      </p:sp>
      <p:sp>
        <p:nvSpPr>
          <p:cNvPr id="10" name="Tekstin paikkamerkki 5">
            <a:extLst>
              <a:ext uri="{FF2B5EF4-FFF2-40B4-BE49-F238E27FC236}">
                <a16:creationId xmlns:a16="http://schemas.microsoft.com/office/drawing/2014/main" id="{5102B0FD-CC21-DD12-3F49-C5AA2C65F4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4199" y="1979613"/>
            <a:ext cx="4591051" cy="4197350"/>
          </a:xfrm>
        </p:spPr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48469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89DE-D807-46FF-A182-6880E0530B24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ville.vertanen@stat.fi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5165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082D39E4-9C5E-2719-DD3B-58E67C340C8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818388"/>
            <a:ext cx="6096000" cy="5010912"/>
          </a:xfrm>
          <a:custGeom>
            <a:avLst/>
            <a:gdLst>
              <a:gd name="connsiteX0" fmla="*/ 0 w 6096000"/>
              <a:gd name="connsiteY0" fmla="*/ 0 h 5010912"/>
              <a:gd name="connsiteX1" fmla="*/ 2505456 w 6096000"/>
              <a:gd name="connsiteY1" fmla="*/ 0 h 5010912"/>
              <a:gd name="connsiteX2" fmla="*/ 3590544 w 6096000"/>
              <a:gd name="connsiteY2" fmla="*/ 0 h 5010912"/>
              <a:gd name="connsiteX3" fmla="*/ 3727450 w 6096000"/>
              <a:gd name="connsiteY3" fmla="*/ 0 h 5010912"/>
              <a:gd name="connsiteX4" fmla="*/ 3727450 w 6096000"/>
              <a:gd name="connsiteY4" fmla="*/ 6913 h 5010912"/>
              <a:gd name="connsiteX5" fmla="*/ 3846712 w 6096000"/>
              <a:gd name="connsiteY5" fmla="*/ 12936 h 5010912"/>
              <a:gd name="connsiteX6" fmla="*/ 6096000 w 6096000"/>
              <a:gd name="connsiteY6" fmla="*/ 2505456 h 5010912"/>
              <a:gd name="connsiteX7" fmla="*/ 3846712 w 6096000"/>
              <a:gd name="connsiteY7" fmla="*/ 4997977 h 5010912"/>
              <a:gd name="connsiteX8" fmla="*/ 3727450 w 6096000"/>
              <a:gd name="connsiteY8" fmla="*/ 5003999 h 5010912"/>
              <a:gd name="connsiteX9" fmla="*/ 3727450 w 6096000"/>
              <a:gd name="connsiteY9" fmla="*/ 5010912 h 5010912"/>
              <a:gd name="connsiteX10" fmla="*/ 3590544 w 6096000"/>
              <a:gd name="connsiteY10" fmla="*/ 5010912 h 5010912"/>
              <a:gd name="connsiteX11" fmla="*/ 2505456 w 6096000"/>
              <a:gd name="connsiteY11" fmla="*/ 5010912 h 5010912"/>
              <a:gd name="connsiteX12" fmla="*/ 0 w 6096000"/>
              <a:gd name="connsiteY12" fmla="*/ 5010912 h 5010912"/>
              <a:gd name="connsiteX13" fmla="*/ 0 w 6096000"/>
              <a:gd name="connsiteY13" fmla="*/ 2505456 h 501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96000" h="5010912">
                <a:moveTo>
                  <a:pt x="0" y="0"/>
                </a:moveTo>
                <a:lnTo>
                  <a:pt x="2505456" y="0"/>
                </a:lnTo>
                <a:lnTo>
                  <a:pt x="3590544" y="0"/>
                </a:lnTo>
                <a:lnTo>
                  <a:pt x="3727450" y="0"/>
                </a:lnTo>
                <a:lnTo>
                  <a:pt x="3727450" y="6913"/>
                </a:lnTo>
                <a:lnTo>
                  <a:pt x="3846712" y="12936"/>
                </a:lnTo>
                <a:cubicBezTo>
                  <a:pt x="5110104" y="141240"/>
                  <a:pt x="6096000" y="1208214"/>
                  <a:pt x="6096000" y="2505456"/>
                </a:cubicBezTo>
                <a:cubicBezTo>
                  <a:pt x="6096000" y="3802698"/>
                  <a:pt x="5110104" y="4869672"/>
                  <a:pt x="3846712" y="4997977"/>
                </a:cubicBezTo>
                <a:lnTo>
                  <a:pt x="3727450" y="5003999"/>
                </a:lnTo>
                <a:lnTo>
                  <a:pt x="3727450" y="5010912"/>
                </a:lnTo>
                <a:lnTo>
                  <a:pt x="3590544" y="5010912"/>
                </a:lnTo>
                <a:lnTo>
                  <a:pt x="2505456" y="5010912"/>
                </a:lnTo>
                <a:lnTo>
                  <a:pt x="0" y="5010912"/>
                </a:lnTo>
                <a:lnTo>
                  <a:pt x="0" y="25054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799" y="859447"/>
            <a:ext cx="4876801" cy="924531"/>
          </a:xfrm>
        </p:spPr>
        <p:txBody>
          <a:bodyPr anchor="b" anchorCtr="0"/>
          <a:lstStyle>
            <a:lvl1pPr>
              <a:defRPr sz="3300">
                <a:solidFill>
                  <a:srgbClr val="1A56EC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kstin paikkamerkki 15">
            <a:extLst>
              <a:ext uri="{FF2B5EF4-FFF2-40B4-BE49-F238E27FC236}">
                <a16:creationId xmlns:a16="http://schemas.microsoft.com/office/drawing/2014/main" id="{47486789-AB91-F3FC-CDA2-C7E595FAF7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81799" y="2006599"/>
            <a:ext cx="4876801" cy="22680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EFAF6338-6A48-86F7-B168-D87EDF7F0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0904" y="4647265"/>
            <a:ext cx="3785340" cy="201519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/>
              <a:t>@loremios</a:t>
            </a:r>
          </a:p>
        </p:txBody>
      </p:sp>
      <p:sp>
        <p:nvSpPr>
          <p:cNvPr id="35" name="Tekstin paikkamerkki 34">
            <a:extLst>
              <a:ext uri="{FF2B5EF4-FFF2-40B4-BE49-F238E27FC236}">
                <a16:creationId xmlns:a16="http://schemas.microsoft.com/office/drawing/2014/main" id="{46D23B04-F2CA-A91B-774E-2020FE99C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6988050" y="4666900"/>
            <a:ext cx="201240" cy="163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6" name="Tekstin paikkamerkki 13">
            <a:extLst>
              <a:ext uri="{FF2B5EF4-FFF2-40B4-BE49-F238E27FC236}">
                <a16:creationId xmlns:a16="http://schemas.microsoft.com/office/drawing/2014/main" id="{EBA29198-944C-9741-0C25-6B7FC6E053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10904" y="4927226"/>
            <a:ext cx="3785340" cy="201519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/>
              <a:t>/nimisukunimi</a:t>
            </a:r>
          </a:p>
        </p:txBody>
      </p:sp>
      <p:sp>
        <p:nvSpPr>
          <p:cNvPr id="36" name="Tekstin paikkamerkki 34">
            <a:extLst>
              <a:ext uri="{FF2B5EF4-FFF2-40B4-BE49-F238E27FC236}">
                <a16:creationId xmlns:a16="http://schemas.microsoft.com/office/drawing/2014/main" id="{D22DD950-FFBF-A925-6B3D-C0AD8CA1C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6976625" y="4942375"/>
            <a:ext cx="213408" cy="202176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5" name="Tekstin paikkamerkki 13">
            <a:extLst>
              <a:ext uri="{FF2B5EF4-FFF2-40B4-BE49-F238E27FC236}">
                <a16:creationId xmlns:a16="http://schemas.microsoft.com/office/drawing/2014/main" id="{46868D14-7D02-6F27-C629-62A090487C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0904" y="5248461"/>
            <a:ext cx="3785340" cy="201519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/>
              <a:t>+358 50 5674 2922</a:t>
            </a:r>
          </a:p>
        </p:txBody>
      </p:sp>
      <p:sp>
        <p:nvSpPr>
          <p:cNvPr id="37" name="Tekstin paikkamerkki 34">
            <a:extLst>
              <a:ext uri="{FF2B5EF4-FFF2-40B4-BE49-F238E27FC236}">
                <a16:creationId xmlns:a16="http://schemas.microsoft.com/office/drawing/2014/main" id="{98F24420-9195-9F95-92A1-44FC1657A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6984450" y="5250025"/>
            <a:ext cx="210600" cy="205920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AE9B1386-3A9D-A96C-1771-B354A92657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0904" y="5549339"/>
            <a:ext cx="3785340" cy="201519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 err="1"/>
              <a:t>nimi.sukunimi@stat,fi</a:t>
            </a:r>
            <a:endParaRPr lang="fi-FI"/>
          </a:p>
        </p:txBody>
      </p:sp>
      <p:sp>
        <p:nvSpPr>
          <p:cNvPr id="38" name="Tekstin paikkamerkki 34">
            <a:extLst>
              <a:ext uri="{FF2B5EF4-FFF2-40B4-BE49-F238E27FC236}">
                <a16:creationId xmlns:a16="http://schemas.microsoft.com/office/drawing/2014/main" id="{305B493F-CDFD-C2CA-3492-BF92CAFAA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6993975" y="5593675"/>
            <a:ext cx="191880" cy="121680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175A-ECBD-4EF6-BADB-69EE397016BA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ville.vertanen@stat.fi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8220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9E5FBA0D-57DF-F300-CCA9-2D9F970C4F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77137" y="1472184"/>
            <a:ext cx="3928658" cy="3927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577" y="859447"/>
            <a:ext cx="5907024" cy="924531"/>
          </a:xfrm>
        </p:spPr>
        <p:txBody>
          <a:bodyPr anchor="b" anchorCtr="0"/>
          <a:lstStyle>
            <a:lvl1pPr>
              <a:defRPr sz="3300">
                <a:solidFill>
                  <a:srgbClr val="1A56EC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DA56BE34-E60F-B57D-023C-723187338B4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51513" y="2006599"/>
            <a:ext cx="5907087" cy="22680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8A0E5896-9BA6-F076-1CFF-344374E211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4224" y="4647265"/>
            <a:ext cx="5354375" cy="201519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/>
              <a:t>@loremios</a:t>
            </a:r>
          </a:p>
        </p:txBody>
      </p:sp>
      <p:sp>
        <p:nvSpPr>
          <p:cNvPr id="21" name="Tekstin paikkamerkki 34">
            <a:extLst>
              <a:ext uri="{FF2B5EF4-FFF2-40B4-BE49-F238E27FC236}">
                <a16:creationId xmlns:a16="http://schemas.microsoft.com/office/drawing/2014/main" id="{7A67613B-11AA-6048-FA11-6A3D5524B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5981371" y="4666900"/>
            <a:ext cx="201240" cy="163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22" name="Tekstin paikkamerkki 13">
            <a:extLst>
              <a:ext uri="{FF2B5EF4-FFF2-40B4-BE49-F238E27FC236}">
                <a16:creationId xmlns:a16="http://schemas.microsoft.com/office/drawing/2014/main" id="{976AFB1D-9214-2D66-2C14-E43049E1B1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04224" y="4927226"/>
            <a:ext cx="5354375" cy="201519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/>
              <a:t>/nimisukunimi</a:t>
            </a:r>
          </a:p>
        </p:txBody>
      </p:sp>
      <p:sp>
        <p:nvSpPr>
          <p:cNvPr id="23" name="Tekstin paikkamerkki 34">
            <a:extLst>
              <a:ext uri="{FF2B5EF4-FFF2-40B4-BE49-F238E27FC236}">
                <a16:creationId xmlns:a16="http://schemas.microsoft.com/office/drawing/2014/main" id="{0704A686-9BF9-4169-1522-6CAF5C818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5969946" y="4942375"/>
            <a:ext cx="213408" cy="202176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24" name="Tekstin paikkamerkki 13">
            <a:extLst>
              <a:ext uri="{FF2B5EF4-FFF2-40B4-BE49-F238E27FC236}">
                <a16:creationId xmlns:a16="http://schemas.microsoft.com/office/drawing/2014/main" id="{BA2CBCE5-C885-31C6-1C88-B98B7AD71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4224" y="5248461"/>
            <a:ext cx="5354375" cy="201519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/>
              <a:t>+358 50 5674 2922</a:t>
            </a:r>
          </a:p>
        </p:txBody>
      </p:sp>
      <p:sp>
        <p:nvSpPr>
          <p:cNvPr id="25" name="Tekstin paikkamerkki 34">
            <a:extLst>
              <a:ext uri="{FF2B5EF4-FFF2-40B4-BE49-F238E27FC236}">
                <a16:creationId xmlns:a16="http://schemas.microsoft.com/office/drawing/2014/main" id="{20879A1C-BFAC-B851-34B5-054E52B34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5977771" y="5250025"/>
            <a:ext cx="210600" cy="205920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26" name="Tekstin paikkamerkki 13">
            <a:extLst>
              <a:ext uri="{FF2B5EF4-FFF2-40B4-BE49-F238E27FC236}">
                <a16:creationId xmlns:a16="http://schemas.microsoft.com/office/drawing/2014/main" id="{057FA66E-1FB2-7502-18E9-12E17EEDE3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4224" y="5549339"/>
            <a:ext cx="5354375" cy="201519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 err="1"/>
              <a:t>nimi.sukunimi@stat,fi</a:t>
            </a:r>
            <a:endParaRPr lang="fi-FI"/>
          </a:p>
        </p:txBody>
      </p:sp>
      <p:sp>
        <p:nvSpPr>
          <p:cNvPr id="27" name="Tekstin paikkamerkki 34">
            <a:extLst>
              <a:ext uri="{FF2B5EF4-FFF2-40B4-BE49-F238E27FC236}">
                <a16:creationId xmlns:a16="http://schemas.microsoft.com/office/drawing/2014/main" id="{53AB116C-AB80-5FC5-E9DC-4B1A60B27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5987296" y="5593675"/>
            <a:ext cx="191880" cy="121680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C463-A338-4425-ADBA-152D2F238334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ville.vertanen@stat.fi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6085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A6467EF-1B29-133C-1983-3A9E217B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78" y="1458384"/>
            <a:ext cx="11049719" cy="388831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0" name="Tekstin paikkamerkki 12">
            <a:extLst>
              <a:ext uri="{FF2B5EF4-FFF2-40B4-BE49-F238E27FC236}">
                <a16:creationId xmlns:a16="http://schemas.microsoft.com/office/drawing/2014/main" id="{8CF9885B-096B-CF9E-1680-BAFC640569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7825" y="5477933"/>
            <a:ext cx="6365875" cy="63076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48469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780E-2C0B-4006-AB31-7F7019EA585A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ville.vertanen@stat.fi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0227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A6467EF-1B29-133C-1983-3A9E217BB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8" y="507044"/>
            <a:ext cx="11049719" cy="11700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79" y="1820333"/>
            <a:ext cx="5196254" cy="3107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D3E540-B153-4BC6-0843-6E727285C6F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466579" y="1820333"/>
            <a:ext cx="5196254" cy="3107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0" name="Tekstin paikkamerkki 12">
            <a:extLst>
              <a:ext uri="{FF2B5EF4-FFF2-40B4-BE49-F238E27FC236}">
                <a16:creationId xmlns:a16="http://schemas.microsoft.com/office/drawing/2014/main" id="{8CF9885B-096B-CF9E-1680-BAFC640569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3492" y="5139266"/>
            <a:ext cx="4625975" cy="63076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48469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kstin paikkamerkki 12">
            <a:extLst>
              <a:ext uri="{FF2B5EF4-FFF2-40B4-BE49-F238E27FC236}">
                <a16:creationId xmlns:a16="http://schemas.microsoft.com/office/drawing/2014/main" id="{C0EEE041-9400-242E-A384-09A04C1BB4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36292" y="5139266"/>
            <a:ext cx="4625975" cy="63076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48469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E1DCD-7930-451D-8298-BDF88C68B278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ville.vertanen@stat.fi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1422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>
            <a:extLst>
              <a:ext uri="{FF2B5EF4-FFF2-40B4-BE49-F238E27FC236}">
                <a16:creationId xmlns:a16="http://schemas.microsoft.com/office/drawing/2014/main" id="{F7EC6362-9992-E872-2656-9C708166E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804407" cy="6858000"/>
          </a:xfrm>
          <a:prstGeom prst="rect">
            <a:avLst/>
          </a:prstGeom>
          <a:solidFill>
            <a:srgbClr val="F4E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8" y="611908"/>
            <a:ext cx="2991543" cy="914888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9067C2B2-AD41-367C-1EF3-A0E1E00E9D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3088" y="1581325"/>
            <a:ext cx="2991543" cy="4600400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 marL="448469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98B237F6-D3B6-B33E-3E80-8B1CE4B663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86325" y="5207000"/>
            <a:ext cx="3149600" cy="97472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48469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12">
            <a:extLst>
              <a:ext uri="{FF2B5EF4-FFF2-40B4-BE49-F238E27FC236}">
                <a16:creationId xmlns:a16="http://schemas.microsoft.com/office/drawing/2014/main" id="{FB165736-2207-2631-7C23-F112282E17C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46116" y="5207000"/>
            <a:ext cx="3149600" cy="97472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48469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15">
            <a:extLst>
              <a:ext uri="{FF2B5EF4-FFF2-40B4-BE49-F238E27FC236}">
                <a16:creationId xmlns:a16="http://schemas.microsoft.com/office/drawing/2014/main" id="{E6829046-1695-A5A2-2DE4-9FBB4919F3A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219575" y="611188"/>
            <a:ext cx="7542213" cy="436403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4" name="Freeform 10">
            <a:extLst>
              <a:ext uri="{FF2B5EF4-FFF2-40B4-BE49-F238E27FC236}">
                <a16:creationId xmlns:a16="http://schemas.microsoft.com/office/drawing/2014/main" id="{CB917B2B-FF51-5DDC-05FB-C169A34F2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573919" y="6525466"/>
            <a:ext cx="132565" cy="46038"/>
          </a:xfrm>
          <a:custGeom>
            <a:avLst/>
            <a:gdLst>
              <a:gd name="T0" fmla="*/ 605 w 739"/>
              <a:gd name="T1" fmla="*/ 0 h 252"/>
              <a:gd name="T2" fmla="*/ 138 w 739"/>
              <a:gd name="T3" fmla="*/ 0 h 252"/>
              <a:gd name="T4" fmla="*/ 9 w 739"/>
              <a:gd name="T5" fmla="*/ 111 h 252"/>
              <a:gd name="T6" fmla="*/ 134 w 739"/>
              <a:gd name="T7" fmla="*/ 252 h 252"/>
              <a:gd name="T8" fmla="*/ 601 w 739"/>
              <a:gd name="T9" fmla="*/ 252 h 252"/>
              <a:gd name="T10" fmla="*/ 730 w 739"/>
              <a:gd name="T11" fmla="*/ 141 h 252"/>
              <a:gd name="T12" fmla="*/ 605 w 739"/>
              <a:gd name="T13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9" h="252">
                <a:moveTo>
                  <a:pt x="605" y="0"/>
                </a:moveTo>
                <a:lnTo>
                  <a:pt x="138" y="0"/>
                </a:lnTo>
                <a:cubicBezTo>
                  <a:pt x="73" y="0"/>
                  <a:pt x="16" y="47"/>
                  <a:pt x="9" y="111"/>
                </a:cubicBezTo>
                <a:cubicBezTo>
                  <a:pt x="0" y="187"/>
                  <a:pt x="60" y="252"/>
                  <a:pt x="134" y="252"/>
                </a:cubicBezTo>
                <a:lnTo>
                  <a:pt x="601" y="252"/>
                </a:lnTo>
                <a:cubicBezTo>
                  <a:pt x="666" y="252"/>
                  <a:pt x="723" y="205"/>
                  <a:pt x="730" y="141"/>
                </a:cubicBezTo>
                <a:cubicBezTo>
                  <a:pt x="739" y="65"/>
                  <a:pt x="679" y="0"/>
                  <a:pt x="605" y="0"/>
                </a:cubicBezTo>
                <a:close/>
              </a:path>
            </a:pathLst>
          </a:custGeom>
          <a:solidFill>
            <a:srgbClr val="1A56E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sz="900">
              <a:solidFill>
                <a:schemeClr val="tx2"/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663B313-AEF2-4DAF-B694-6807ECE8833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E2BA417-AE3C-4DBF-A09F-E97889BB6EE8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2E532A-E658-4132-885B-3E30693521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Tilastokeskus | ville.vertanen@stat.fi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08A7A2-9B6B-4C01-8A53-3BAE37D710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2382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>
            <a:extLst>
              <a:ext uri="{FF2B5EF4-FFF2-40B4-BE49-F238E27FC236}">
                <a16:creationId xmlns:a16="http://schemas.microsoft.com/office/drawing/2014/main" id="{F7EC6362-9992-E872-2656-9C708166E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804407" cy="6858000"/>
          </a:xfrm>
          <a:prstGeom prst="rect">
            <a:avLst/>
          </a:prstGeom>
          <a:solidFill>
            <a:srgbClr val="E7E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9067C2B2-AD41-367C-1EF3-A0E1E00E9D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3088" y="1581325"/>
            <a:ext cx="2991543" cy="4600400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 marL="448469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15">
            <a:extLst>
              <a:ext uri="{FF2B5EF4-FFF2-40B4-BE49-F238E27FC236}">
                <a16:creationId xmlns:a16="http://schemas.microsoft.com/office/drawing/2014/main" id="{E6829046-1695-A5A2-2DE4-9FBB4919F3A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706408" y="674689"/>
            <a:ext cx="3489325" cy="25892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Sisällön paikkamerkki 15">
            <a:extLst>
              <a:ext uri="{FF2B5EF4-FFF2-40B4-BE49-F238E27FC236}">
                <a16:creationId xmlns:a16="http://schemas.microsoft.com/office/drawing/2014/main" id="{648336A5-BA9B-8D21-4679-31471331F50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385175" y="674689"/>
            <a:ext cx="3489325" cy="25892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Sisällön paikkamerkki 15">
            <a:extLst>
              <a:ext uri="{FF2B5EF4-FFF2-40B4-BE49-F238E27FC236}">
                <a16:creationId xmlns:a16="http://schemas.microsoft.com/office/drawing/2014/main" id="{1AF6DA0F-FAF4-104A-F048-DBCA0BEEC22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706408" y="3659189"/>
            <a:ext cx="3489325" cy="25892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15">
            <a:extLst>
              <a:ext uri="{FF2B5EF4-FFF2-40B4-BE49-F238E27FC236}">
                <a16:creationId xmlns:a16="http://schemas.microsoft.com/office/drawing/2014/main" id="{04A6D62A-CD1E-A7BA-C62E-26AC6D905D6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385175" y="3659189"/>
            <a:ext cx="3489325" cy="25892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8" y="611908"/>
            <a:ext cx="2991543" cy="914888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24" name="Freeform 10">
            <a:extLst>
              <a:ext uri="{FF2B5EF4-FFF2-40B4-BE49-F238E27FC236}">
                <a16:creationId xmlns:a16="http://schemas.microsoft.com/office/drawing/2014/main" id="{CB917B2B-FF51-5DDC-05FB-C169A34F2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573919" y="6525466"/>
            <a:ext cx="132565" cy="46038"/>
          </a:xfrm>
          <a:custGeom>
            <a:avLst/>
            <a:gdLst>
              <a:gd name="T0" fmla="*/ 605 w 739"/>
              <a:gd name="T1" fmla="*/ 0 h 252"/>
              <a:gd name="T2" fmla="*/ 138 w 739"/>
              <a:gd name="T3" fmla="*/ 0 h 252"/>
              <a:gd name="T4" fmla="*/ 9 w 739"/>
              <a:gd name="T5" fmla="*/ 111 h 252"/>
              <a:gd name="T6" fmla="*/ 134 w 739"/>
              <a:gd name="T7" fmla="*/ 252 h 252"/>
              <a:gd name="T8" fmla="*/ 601 w 739"/>
              <a:gd name="T9" fmla="*/ 252 h 252"/>
              <a:gd name="T10" fmla="*/ 730 w 739"/>
              <a:gd name="T11" fmla="*/ 141 h 252"/>
              <a:gd name="T12" fmla="*/ 605 w 739"/>
              <a:gd name="T13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9" h="252">
                <a:moveTo>
                  <a:pt x="605" y="0"/>
                </a:moveTo>
                <a:lnTo>
                  <a:pt x="138" y="0"/>
                </a:lnTo>
                <a:cubicBezTo>
                  <a:pt x="73" y="0"/>
                  <a:pt x="16" y="47"/>
                  <a:pt x="9" y="111"/>
                </a:cubicBezTo>
                <a:cubicBezTo>
                  <a:pt x="0" y="187"/>
                  <a:pt x="60" y="252"/>
                  <a:pt x="134" y="252"/>
                </a:cubicBezTo>
                <a:lnTo>
                  <a:pt x="601" y="252"/>
                </a:lnTo>
                <a:cubicBezTo>
                  <a:pt x="666" y="252"/>
                  <a:pt x="723" y="205"/>
                  <a:pt x="730" y="141"/>
                </a:cubicBezTo>
                <a:cubicBezTo>
                  <a:pt x="739" y="65"/>
                  <a:pt x="679" y="0"/>
                  <a:pt x="605" y="0"/>
                </a:cubicBezTo>
                <a:close/>
              </a:path>
            </a:pathLst>
          </a:custGeom>
          <a:solidFill>
            <a:srgbClr val="1A56E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sz="900">
              <a:solidFill>
                <a:schemeClr val="tx2"/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663B313-AEF2-4DAF-B694-6807ECE8833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09AC1FD-6E1C-46F4-84B5-53AB115CE294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2E532A-E658-4132-885B-3E30693521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Tilastokeskus | ville.vertanen@stat.fi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08A7A2-9B6B-4C01-8A53-3BAE37D710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7223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">
    <p:bg>
      <p:bgPr>
        <a:solidFill>
          <a:srgbClr val="EDE2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8A0AD0B-E706-4AA6-FECB-129410F41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8AE7C600-4FE6-5B3C-706A-99A6367FBC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0231" y="2249938"/>
            <a:ext cx="1188000" cy="1188000"/>
          </a:xfrm>
          <a:prstGeom prst="ellipse">
            <a:avLst/>
          </a:prstGeom>
          <a:solidFill>
            <a:srgbClr val="1A56EC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7521" y="3803242"/>
            <a:ext cx="2151543" cy="685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2B4DB01-6464-EE94-58F4-EA3ABDF2E4C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47521" y="4608588"/>
            <a:ext cx="2151543" cy="143974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7">
            <a:extLst>
              <a:ext uri="{FF2B5EF4-FFF2-40B4-BE49-F238E27FC236}">
                <a16:creationId xmlns:a16="http://schemas.microsoft.com/office/drawing/2014/main" id="{F5358190-9B39-6810-C754-159AC71FB7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8903" y="2249938"/>
            <a:ext cx="1188000" cy="1188000"/>
          </a:xfrm>
          <a:prstGeom prst="ellipse">
            <a:avLst/>
          </a:prstGeom>
          <a:solidFill>
            <a:srgbClr val="1A56EC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0A57E29-344C-190E-D663-512258306F4F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3536193" y="3803242"/>
            <a:ext cx="2151543" cy="685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82AF5F5-408A-B2D5-B078-C45C0345294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536193" y="4608588"/>
            <a:ext cx="2151543" cy="143974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kstin paikkamerkki 7">
            <a:extLst>
              <a:ext uri="{FF2B5EF4-FFF2-40B4-BE49-F238E27FC236}">
                <a16:creationId xmlns:a16="http://schemas.microsoft.com/office/drawing/2014/main" id="{8B4E38A0-822B-195C-A9E6-548F731F2D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91770" y="2249938"/>
            <a:ext cx="1188000" cy="1188000"/>
          </a:xfrm>
          <a:prstGeom prst="ellipse">
            <a:avLst/>
          </a:prstGeom>
          <a:solidFill>
            <a:srgbClr val="1A56EC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42AE90A-901B-63C9-C814-F2924987000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229060" y="3803242"/>
            <a:ext cx="2151543" cy="685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A654347-5A94-BCDA-8E25-82051D3BCF9F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229060" y="4608588"/>
            <a:ext cx="2151543" cy="143974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kstin paikkamerkki 7">
            <a:extLst>
              <a:ext uri="{FF2B5EF4-FFF2-40B4-BE49-F238E27FC236}">
                <a16:creationId xmlns:a16="http://schemas.microsoft.com/office/drawing/2014/main" id="{D77A3C32-6B4A-2156-04C1-DF4396B818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84636" y="2249938"/>
            <a:ext cx="1188000" cy="1188000"/>
          </a:xfrm>
          <a:prstGeom prst="ellipse">
            <a:avLst/>
          </a:prstGeom>
          <a:solidFill>
            <a:srgbClr val="1A56EC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2031195-2FCE-E5CC-958D-DED41BA796A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21926" y="3803242"/>
            <a:ext cx="2151543" cy="685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CB7C240-E497-E2EF-1954-B1D4F15F1EA1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921926" y="4608588"/>
            <a:ext cx="2151543" cy="143974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FD8E403-DE97-544D-A951-5EDE0B07865E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D337D7D0-CB74-4343-AD96-5136BC260052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C43D003-B7CC-7B41-D047-7FAC410A2E9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/>
              <a:t>Tilastokeskus | ville.vertanen@stat.fi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B28FFFD-6FE6-0620-E6B3-E5EA434FB8E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9942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2">
    <p:bg>
      <p:bgPr>
        <a:solidFill>
          <a:srgbClr val="D1DD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8A0AD0B-E706-4AA6-FECB-129410F41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3" name="Kuvan paikkamerkki 22">
            <a:extLst>
              <a:ext uri="{FF2B5EF4-FFF2-40B4-BE49-F238E27FC236}">
                <a16:creationId xmlns:a16="http://schemas.microsoft.com/office/drawing/2014/main" id="{B0CA3A1D-AF39-DD06-2FEC-984D60A278C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09662" y="2252444"/>
            <a:ext cx="1188000" cy="118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1A56EC"/>
            </a:solidFill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4" name="Kuvan paikkamerkki 22">
            <a:extLst>
              <a:ext uri="{FF2B5EF4-FFF2-40B4-BE49-F238E27FC236}">
                <a16:creationId xmlns:a16="http://schemas.microsoft.com/office/drawing/2014/main" id="{F16A41F1-1084-FED4-39C4-9DEC2C83E54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794140" y="2252444"/>
            <a:ext cx="1188000" cy="118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1A56EC"/>
            </a:solidFill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5" name="Kuvan paikkamerkki 22">
            <a:extLst>
              <a:ext uri="{FF2B5EF4-FFF2-40B4-BE49-F238E27FC236}">
                <a16:creationId xmlns:a16="http://schemas.microsoft.com/office/drawing/2014/main" id="{BE339010-36C0-E231-F6C8-481683FC2BE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487006" y="2252444"/>
            <a:ext cx="1188000" cy="118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1A56EC"/>
            </a:solidFill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6" name="Kuvan paikkamerkki 22">
            <a:extLst>
              <a:ext uri="{FF2B5EF4-FFF2-40B4-BE49-F238E27FC236}">
                <a16:creationId xmlns:a16="http://schemas.microsoft.com/office/drawing/2014/main" id="{896880D6-6521-86D8-87BF-5340D3EDBFA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179873" y="2252444"/>
            <a:ext cx="1188000" cy="118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1A56EC"/>
            </a:solidFill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7521" y="3803242"/>
            <a:ext cx="2151543" cy="685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2B4DB01-6464-EE94-58F4-EA3ABDF2E4C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47521" y="4608588"/>
            <a:ext cx="2151543" cy="143974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0A57E29-344C-190E-D663-512258306F4F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3536193" y="3803242"/>
            <a:ext cx="2151543" cy="685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82AF5F5-408A-B2D5-B078-C45C0345294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536193" y="4608588"/>
            <a:ext cx="2151543" cy="143974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42AE90A-901B-63C9-C814-F2924987000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229060" y="3803242"/>
            <a:ext cx="2151543" cy="685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A654347-5A94-BCDA-8E25-82051D3BCF9F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229060" y="4608588"/>
            <a:ext cx="2151543" cy="143974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2031195-2FCE-E5CC-958D-DED41BA796A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21926" y="3803242"/>
            <a:ext cx="2151543" cy="685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CB7C240-E497-E2EF-1954-B1D4F15F1EA1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921926" y="4608588"/>
            <a:ext cx="2151543" cy="143974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Päivämäärän paikkamerkki 26">
            <a:extLst>
              <a:ext uri="{FF2B5EF4-FFF2-40B4-BE49-F238E27FC236}">
                <a16:creationId xmlns:a16="http://schemas.microsoft.com/office/drawing/2014/main" id="{BF0AC091-7E92-3D50-1D24-F1E00C7B80D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BDC68256-A244-4B12-9072-60DEA864BE1E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28" name="Alatunnisteen paikkamerkki 27">
            <a:extLst>
              <a:ext uri="{FF2B5EF4-FFF2-40B4-BE49-F238E27FC236}">
                <a16:creationId xmlns:a16="http://schemas.microsoft.com/office/drawing/2014/main" id="{77D025D8-1C8B-42CB-A249-CC007A19162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i-FI"/>
              <a:t>Tilastokeskus | ville.vertanen@stat.fi</a:t>
            </a:r>
          </a:p>
        </p:txBody>
      </p:sp>
      <p:sp>
        <p:nvSpPr>
          <p:cNvPr id="29" name="Dian numeron paikkamerkki 28">
            <a:extLst>
              <a:ext uri="{FF2B5EF4-FFF2-40B4-BE49-F238E27FC236}">
                <a16:creationId xmlns:a16="http://schemas.microsoft.com/office/drawing/2014/main" id="{0DE30EB8-45DD-1BC0-74A7-CF32E051940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64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bg>
      <p:bgPr>
        <a:solidFill>
          <a:srgbClr val="1A3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3">
            <a:extLst>
              <a:ext uri="{FF2B5EF4-FFF2-40B4-BE49-F238E27FC236}">
                <a16:creationId xmlns:a16="http://schemas.microsoft.com/office/drawing/2014/main" id="{672302FA-23B2-C4CE-9CA4-2914D95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11545" y="325901"/>
            <a:ext cx="2613083" cy="430973"/>
            <a:chOff x="18621877" y="651801"/>
            <a:chExt cx="5225825" cy="861946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350AD8CE-A341-7849-6E71-5448A2CC60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749237" y="651942"/>
              <a:ext cx="378331" cy="132158"/>
            </a:xfrm>
            <a:custGeom>
              <a:avLst/>
              <a:gdLst>
                <a:gd name="connsiteX0" fmla="*/ 312254 w 378331"/>
                <a:gd name="connsiteY0" fmla="*/ 0 h 132158"/>
                <a:gd name="connsiteX1" fmla="*/ 67857 w 378331"/>
                <a:gd name="connsiteY1" fmla="*/ 0 h 132158"/>
                <a:gd name="connsiteX2" fmla="*/ 436 w 378331"/>
                <a:gd name="connsiteY2" fmla="*/ 58388 h 132158"/>
                <a:gd name="connsiteX3" fmla="*/ 66079 w 378331"/>
                <a:gd name="connsiteY3" fmla="*/ 132158 h 132158"/>
                <a:gd name="connsiteX4" fmla="*/ 310475 w 378331"/>
                <a:gd name="connsiteY4" fmla="*/ 132158 h 132158"/>
                <a:gd name="connsiteX5" fmla="*/ 377895 w 378331"/>
                <a:gd name="connsiteY5" fmla="*/ 73756 h 132158"/>
                <a:gd name="connsiteX6" fmla="*/ 312254 w 378331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331" h="132158">
                  <a:moveTo>
                    <a:pt x="312254" y="0"/>
                  </a:moveTo>
                  <a:lnTo>
                    <a:pt x="67857" y="0"/>
                  </a:lnTo>
                  <a:cubicBezTo>
                    <a:pt x="33997" y="0"/>
                    <a:pt x="4256" y="24748"/>
                    <a:pt x="436" y="58388"/>
                  </a:cubicBezTo>
                  <a:cubicBezTo>
                    <a:pt x="-4084" y="98252"/>
                    <a:pt x="27114" y="132158"/>
                    <a:pt x="66079" y="132158"/>
                  </a:cubicBezTo>
                  <a:lnTo>
                    <a:pt x="310475" y="132158"/>
                  </a:lnTo>
                  <a:cubicBezTo>
                    <a:pt x="344331" y="132158"/>
                    <a:pt x="374073" y="107410"/>
                    <a:pt x="377895" y="73756"/>
                  </a:cubicBezTo>
                  <a:cubicBezTo>
                    <a:pt x="382417" y="33906"/>
                    <a:pt x="351214" y="0"/>
                    <a:pt x="312254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053A341-5BE5-75D2-728B-E8ADF7C18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7" y="651801"/>
              <a:ext cx="609715" cy="132161"/>
            </a:xfrm>
            <a:custGeom>
              <a:avLst/>
              <a:gdLst>
                <a:gd name="connsiteX0" fmla="*/ 543636 w 609715"/>
                <a:gd name="connsiteY0" fmla="*/ 0 h 132161"/>
                <a:gd name="connsiteX1" fmla="*/ 67857 w 609715"/>
                <a:gd name="connsiteY1" fmla="*/ 0 h 132161"/>
                <a:gd name="connsiteX2" fmla="*/ 436 w 609715"/>
                <a:gd name="connsiteY2" fmla="*/ 58406 h 132161"/>
                <a:gd name="connsiteX3" fmla="*/ 66083 w 609715"/>
                <a:gd name="connsiteY3" fmla="*/ 132162 h 132161"/>
                <a:gd name="connsiteX4" fmla="*/ 541859 w 609715"/>
                <a:gd name="connsiteY4" fmla="*/ 132162 h 132161"/>
                <a:gd name="connsiteX5" fmla="*/ 609279 w 609715"/>
                <a:gd name="connsiteY5" fmla="*/ 73759 h 132161"/>
                <a:gd name="connsiteX6" fmla="*/ 543636 w 609715"/>
                <a:gd name="connsiteY6" fmla="*/ 0 h 132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9715" h="132161">
                  <a:moveTo>
                    <a:pt x="543636" y="0"/>
                  </a:moveTo>
                  <a:lnTo>
                    <a:pt x="67857" y="0"/>
                  </a:lnTo>
                  <a:cubicBezTo>
                    <a:pt x="33990" y="0"/>
                    <a:pt x="4259" y="24752"/>
                    <a:pt x="436" y="58406"/>
                  </a:cubicBezTo>
                  <a:cubicBezTo>
                    <a:pt x="-4081" y="98256"/>
                    <a:pt x="27107" y="132162"/>
                    <a:pt x="66083" y="132162"/>
                  </a:cubicBezTo>
                  <a:lnTo>
                    <a:pt x="541859" y="132162"/>
                  </a:lnTo>
                  <a:cubicBezTo>
                    <a:pt x="575714" y="132162"/>
                    <a:pt x="605457" y="107410"/>
                    <a:pt x="609279" y="73759"/>
                  </a:cubicBezTo>
                  <a:cubicBezTo>
                    <a:pt x="613801" y="33906"/>
                    <a:pt x="582598" y="0"/>
                    <a:pt x="543636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479F0B4-2A1C-7BDF-37D7-58ECF70A3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6" y="894962"/>
              <a:ext cx="418476" cy="132158"/>
            </a:xfrm>
            <a:custGeom>
              <a:avLst/>
              <a:gdLst>
                <a:gd name="connsiteX0" fmla="*/ 352396 w 418476"/>
                <a:gd name="connsiteY0" fmla="*/ 0 h 132158"/>
                <a:gd name="connsiteX1" fmla="*/ 67858 w 418476"/>
                <a:gd name="connsiteY1" fmla="*/ 0 h 132158"/>
                <a:gd name="connsiteX2" fmla="*/ 437 w 418476"/>
                <a:gd name="connsiteY2" fmla="*/ 58392 h 132158"/>
                <a:gd name="connsiteX3" fmla="*/ 66079 w 418476"/>
                <a:gd name="connsiteY3" fmla="*/ 132158 h 132158"/>
                <a:gd name="connsiteX4" fmla="*/ 350621 w 418476"/>
                <a:gd name="connsiteY4" fmla="*/ 132158 h 132158"/>
                <a:gd name="connsiteX5" fmla="*/ 418041 w 418476"/>
                <a:gd name="connsiteY5" fmla="*/ 73756 h 132158"/>
                <a:gd name="connsiteX6" fmla="*/ 352396 w 418476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476" h="132158">
                  <a:moveTo>
                    <a:pt x="352396" y="0"/>
                  </a:moveTo>
                  <a:lnTo>
                    <a:pt x="67858" y="0"/>
                  </a:lnTo>
                  <a:cubicBezTo>
                    <a:pt x="34002" y="0"/>
                    <a:pt x="4260" y="24748"/>
                    <a:pt x="437" y="58392"/>
                  </a:cubicBezTo>
                  <a:cubicBezTo>
                    <a:pt x="-4084" y="98252"/>
                    <a:pt x="27105" y="132158"/>
                    <a:pt x="66079" y="132158"/>
                  </a:cubicBezTo>
                  <a:lnTo>
                    <a:pt x="350621" y="132158"/>
                  </a:lnTo>
                  <a:cubicBezTo>
                    <a:pt x="384476" y="132158"/>
                    <a:pt x="414219" y="107410"/>
                    <a:pt x="418041" y="73756"/>
                  </a:cubicBezTo>
                  <a:cubicBezTo>
                    <a:pt x="422558" y="33906"/>
                    <a:pt x="391360" y="0"/>
                    <a:pt x="352396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3FF4F1B9-E8B5-D5F2-8860-9BFA35C80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7" y="1138119"/>
              <a:ext cx="227137" cy="132158"/>
            </a:xfrm>
            <a:custGeom>
              <a:avLst/>
              <a:gdLst>
                <a:gd name="connsiteX0" fmla="*/ 66083 w 227137"/>
                <a:gd name="connsiteY0" fmla="*/ 132158 h 132158"/>
                <a:gd name="connsiteX1" fmla="*/ 159280 w 227137"/>
                <a:gd name="connsiteY1" fmla="*/ 132158 h 132158"/>
                <a:gd name="connsiteX2" fmla="*/ 226700 w 227137"/>
                <a:gd name="connsiteY2" fmla="*/ 73766 h 132158"/>
                <a:gd name="connsiteX3" fmla="*/ 161059 w 227137"/>
                <a:gd name="connsiteY3" fmla="*/ 0 h 132158"/>
                <a:gd name="connsiteX4" fmla="*/ 67857 w 227137"/>
                <a:gd name="connsiteY4" fmla="*/ 0 h 132158"/>
                <a:gd name="connsiteX5" fmla="*/ 436 w 227137"/>
                <a:gd name="connsiteY5" fmla="*/ 58388 h 132158"/>
                <a:gd name="connsiteX6" fmla="*/ 66083 w 227137"/>
                <a:gd name="connsiteY6" fmla="*/ 132158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137" h="132158">
                  <a:moveTo>
                    <a:pt x="66083" y="132158"/>
                  </a:moveTo>
                  <a:lnTo>
                    <a:pt x="159280" y="132158"/>
                  </a:lnTo>
                  <a:cubicBezTo>
                    <a:pt x="193146" y="132158"/>
                    <a:pt x="222877" y="107410"/>
                    <a:pt x="226700" y="73766"/>
                  </a:cubicBezTo>
                  <a:cubicBezTo>
                    <a:pt x="231223" y="33906"/>
                    <a:pt x="200034" y="0"/>
                    <a:pt x="161059" y="0"/>
                  </a:cubicBezTo>
                  <a:lnTo>
                    <a:pt x="67857" y="0"/>
                  </a:lnTo>
                  <a:cubicBezTo>
                    <a:pt x="34001" y="0"/>
                    <a:pt x="4259" y="24748"/>
                    <a:pt x="436" y="58388"/>
                  </a:cubicBezTo>
                  <a:cubicBezTo>
                    <a:pt x="-4081" y="98252"/>
                    <a:pt x="27118" y="132158"/>
                    <a:pt x="66083" y="13215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E2470B72-FBE7-AAFA-16F5-2D48B70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6" y="1381280"/>
              <a:ext cx="295432" cy="132158"/>
            </a:xfrm>
            <a:custGeom>
              <a:avLst/>
              <a:gdLst>
                <a:gd name="connsiteX0" fmla="*/ 229355 w 295432"/>
                <a:gd name="connsiteY0" fmla="*/ 0 h 132158"/>
                <a:gd name="connsiteX1" fmla="*/ 67858 w 295432"/>
                <a:gd name="connsiteY1" fmla="*/ 0 h 132158"/>
                <a:gd name="connsiteX2" fmla="*/ 437 w 295432"/>
                <a:gd name="connsiteY2" fmla="*/ 58388 h 132158"/>
                <a:gd name="connsiteX3" fmla="*/ 66079 w 295432"/>
                <a:gd name="connsiteY3" fmla="*/ 132158 h 132158"/>
                <a:gd name="connsiteX4" fmla="*/ 227576 w 295432"/>
                <a:gd name="connsiteY4" fmla="*/ 132158 h 132158"/>
                <a:gd name="connsiteX5" fmla="*/ 294996 w 295432"/>
                <a:gd name="connsiteY5" fmla="*/ 73770 h 132158"/>
                <a:gd name="connsiteX6" fmla="*/ 229355 w 295432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32" h="132158">
                  <a:moveTo>
                    <a:pt x="229355" y="0"/>
                  </a:moveTo>
                  <a:lnTo>
                    <a:pt x="67858" y="0"/>
                  </a:lnTo>
                  <a:cubicBezTo>
                    <a:pt x="34002" y="0"/>
                    <a:pt x="4260" y="24748"/>
                    <a:pt x="437" y="58388"/>
                  </a:cubicBezTo>
                  <a:cubicBezTo>
                    <a:pt x="-4084" y="98252"/>
                    <a:pt x="27105" y="132158"/>
                    <a:pt x="66079" y="132158"/>
                  </a:cubicBezTo>
                  <a:lnTo>
                    <a:pt x="227576" y="132158"/>
                  </a:lnTo>
                  <a:cubicBezTo>
                    <a:pt x="261432" y="132158"/>
                    <a:pt x="291174" y="107410"/>
                    <a:pt x="294996" y="73770"/>
                  </a:cubicBezTo>
                  <a:cubicBezTo>
                    <a:pt x="299518" y="33906"/>
                    <a:pt x="268315" y="0"/>
                    <a:pt x="229355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D71CD60F-6990-243B-65EB-1F2F3EBBB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335290" y="1140894"/>
              <a:ext cx="371705" cy="369508"/>
            </a:xfrm>
            <a:custGeom>
              <a:avLst/>
              <a:gdLst>
                <a:gd name="connsiteX0" fmla="*/ 81743 w 371705"/>
                <a:gd name="connsiteY0" fmla="*/ 344948 h 369508"/>
                <a:gd name="connsiteX1" fmla="*/ 21624 w 371705"/>
                <a:gd name="connsiteY1" fmla="*/ 278240 h 369508"/>
                <a:gd name="connsiteX2" fmla="*/ 0 w 371705"/>
                <a:gd name="connsiteY2" fmla="*/ 184024 h 369508"/>
                <a:gd name="connsiteX3" fmla="*/ 21624 w 371705"/>
                <a:gd name="connsiteY3" fmla="*/ 91283 h 369508"/>
                <a:gd name="connsiteX4" fmla="*/ 81743 w 371705"/>
                <a:gd name="connsiteY4" fmla="*/ 24561 h 369508"/>
                <a:gd name="connsiteX5" fmla="*/ 169354 w 371705"/>
                <a:gd name="connsiteY5" fmla="*/ 0 h 369508"/>
                <a:gd name="connsiteX6" fmla="*/ 222513 w 371705"/>
                <a:gd name="connsiteY6" fmla="*/ 9906 h 369508"/>
                <a:gd name="connsiteX7" fmla="*/ 269793 w 371705"/>
                <a:gd name="connsiteY7" fmla="*/ 38859 h 369508"/>
                <a:gd name="connsiteX8" fmla="*/ 299127 w 371705"/>
                <a:gd name="connsiteY8" fmla="*/ 84310 h 369508"/>
                <a:gd name="connsiteX9" fmla="*/ 299127 w 371705"/>
                <a:gd name="connsiteY9" fmla="*/ 284461 h 369508"/>
                <a:gd name="connsiteX10" fmla="*/ 248166 w 371705"/>
                <a:gd name="connsiteY10" fmla="*/ 346776 h 369508"/>
                <a:gd name="connsiteX11" fmla="*/ 169354 w 371705"/>
                <a:gd name="connsiteY11" fmla="*/ 369509 h 369508"/>
                <a:gd name="connsiteX12" fmla="*/ 81743 w 371705"/>
                <a:gd name="connsiteY12" fmla="*/ 344948 h 369508"/>
                <a:gd name="connsiteX13" fmla="*/ 241574 w 371705"/>
                <a:gd name="connsiteY13" fmla="*/ 279698 h 369508"/>
                <a:gd name="connsiteX14" fmla="*/ 278961 w 371705"/>
                <a:gd name="connsiteY14" fmla="*/ 239734 h 369508"/>
                <a:gd name="connsiteX15" fmla="*/ 292525 w 371705"/>
                <a:gd name="connsiteY15" fmla="*/ 184747 h 369508"/>
                <a:gd name="connsiteX16" fmla="*/ 279332 w 371705"/>
                <a:gd name="connsiteY16" fmla="*/ 130128 h 369508"/>
                <a:gd name="connsiteX17" fmla="*/ 241931 w 371705"/>
                <a:gd name="connsiteY17" fmla="*/ 90178 h 369508"/>
                <a:gd name="connsiteX18" fmla="*/ 186954 w 371705"/>
                <a:gd name="connsiteY18" fmla="*/ 75509 h 369508"/>
                <a:gd name="connsiteX19" fmla="*/ 133063 w 371705"/>
                <a:gd name="connsiteY19" fmla="*/ 90178 h 369508"/>
                <a:gd name="connsiteX20" fmla="*/ 95674 w 371705"/>
                <a:gd name="connsiteY20" fmla="*/ 130128 h 369508"/>
                <a:gd name="connsiteX21" fmla="*/ 82110 w 371705"/>
                <a:gd name="connsiteY21" fmla="*/ 184747 h 369508"/>
                <a:gd name="connsiteX22" fmla="*/ 96043 w 371705"/>
                <a:gd name="connsiteY22" fmla="*/ 240115 h 369508"/>
                <a:gd name="connsiteX23" fmla="*/ 133430 w 371705"/>
                <a:gd name="connsiteY23" fmla="*/ 279698 h 369508"/>
                <a:gd name="connsiteX24" fmla="*/ 186954 w 371705"/>
                <a:gd name="connsiteY24" fmla="*/ 294734 h 369508"/>
                <a:gd name="connsiteX25" fmla="*/ 241574 w 371705"/>
                <a:gd name="connsiteY25" fmla="*/ 279698 h 369508"/>
                <a:gd name="connsiteX26" fmla="*/ 292525 w 371705"/>
                <a:gd name="connsiteY26" fmla="*/ 321491 h 369508"/>
                <a:gd name="connsiteX27" fmla="*/ 292525 w 371705"/>
                <a:gd name="connsiteY27" fmla="*/ 282265 h 369508"/>
                <a:gd name="connsiteX28" fmla="*/ 296920 w 371705"/>
                <a:gd name="connsiteY28" fmla="*/ 184024 h 369508"/>
                <a:gd name="connsiteX29" fmla="*/ 292525 w 371705"/>
                <a:gd name="connsiteY29" fmla="*/ 87982 h 369508"/>
                <a:gd name="connsiteX30" fmla="*/ 292525 w 371705"/>
                <a:gd name="connsiteY30" fmla="*/ 8063 h 369508"/>
                <a:gd name="connsiteX31" fmla="*/ 371706 w 371705"/>
                <a:gd name="connsiteY31" fmla="*/ 8063 h 369508"/>
                <a:gd name="connsiteX32" fmla="*/ 371706 w 371705"/>
                <a:gd name="connsiteY32" fmla="*/ 285199 h 369508"/>
                <a:gd name="connsiteX33" fmla="*/ 371706 w 371705"/>
                <a:gd name="connsiteY33" fmla="*/ 323691 h 369508"/>
                <a:gd name="connsiteX34" fmla="*/ 371706 w 371705"/>
                <a:gd name="connsiteY34" fmla="*/ 361445 h 369508"/>
                <a:gd name="connsiteX35" fmla="*/ 292525 w 371705"/>
                <a:gd name="connsiteY35" fmla="*/ 361445 h 369508"/>
                <a:gd name="connsiteX36" fmla="*/ 292525 w 371705"/>
                <a:gd name="connsiteY36" fmla="*/ 321491 h 36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71705" h="369508">
                  <a:moveTo>
                    <a:pt x="81743" y="344948"/>
                  </a:moveTo>
                  <a:cubicBezTo>
                    <a:pt x="56076" y="328579"/>
                    <a:pt x="36037" y="306344"/>
                    <a:pt x="21624" y="278240"/>
                  </a:cubicBezTo>
                  <a:cubicBezTo>
                    <a:pt x="7200" y="250137"/>
                    <a:pt x="0" y="218733"/>
                    <a:pt x="0" y="184024"/>
                  </a:cubicBezTo>
                  <a:cubicBezTo>
                    <a:pt x="0" y="150294"/>
                    <a:pt x="7200" y="119386"/>
                    <a:pt x="21624" y="91283"/>
                  </a:cubicBezTo>
                  <a:cubicBezTo>
                    <a:pt x="36037" y="63179"/>
                    <a:pt x="56076" y="40944"/>
                    <a:pt x="81743" y="24561"/>
                  </a:cubicBezTo>
                  <a:cubicBezTo>
                    <a:pt x="107406" y="8189"/>
                    <a:pt x="136605" y="0"/>
                    <a:pt x="169354" y="0"/>
                  </a:cubicBezTo>
                  <a:cubicBezTo>
                    <a:pt x="186954" y="0"/>
                    <a:pt x="204658" y="3301"/>
                    <a:pt x="222513" y="9906"/>
                  </a:cubicBezTo>
                  <a:cubicBezTo>
                    <a:pt x="240343" y="16498"/>
                    <a:pt x="256102" y="26159"/>
                    <a:pt x="269793" y="38859"/>
                  </a:cubicBezTo>
                  <a:cubicBezTo>
                    <a:pt x="283472" y="51570"/>
                    <a:pt x="293263" y="66722"/>
                    <a:pt x="299127" y="84310"/>
                  </a:cubicBezTo>
                  <a:lnTo>
                    <a:pt x="299127" y="284461"/>
                  </a:lnTo>
                  <a:cubicBezTo>
                    <a:pt x="289833" y="310850"/>
                    <a:pt x="272841" y="331639"/>
                    <a:pt x="248166" y="346776"/>
                  </a:cubicBezTo>
                  <a:cubicBezTo>
                    <a:pt x="223478" y="361928"/>
                    <a:pt x="197218" y="369509"/>
                    <a:pt x="169354" y="369509"/>
                  </a:cubicBezTo>
                  <a:cubicBezTo>
                    <a:pt x="136605" y="369509"/>
                    <a:pt x="107406" y="361330"/>
                    <a:pt x="81743" y="344948"/>
                  </a:cubicBezTo>
                  <a:close/>
                  <a:moveTo>
                    <a:pt x="241574" y="279698"/>
                  </a:moveTo>
                  <a:cubicBezTo>
                    <a:pt x="257449" y="269680"/>
                    <a:pt x="269908" y="256372"/>
                    <a:pt x="278961" y="239734"/>
                  </a:cubicBezTo>
                  <a:cubicBezTo>
                    <a:pt x="288004" y="223139"/>
                    <a:pt x="292525" y="204801"/>
                    <a:pt x="292525" y="184747"/>
                  </a:cubicBezTo>
                  <a:cubicBezTo>
                    <a:pt x="292525" y="165215"/>
                    <a:pt x="288119" y="147007"/>
                    <a:pt x="279332" y="130128"/>
                  </a:cubicBezTo>
                  <a:cubicBezTo>
                    <a:pt x="270531" y="113277"/>
                    <a:pt x="258072" y="99969"/>
                    <a:pt x="241931" y="90178"/>
                  </a:cubicBezTo>
                  <a:cubicBezTo>
                    <a:pt x="225803" y="80412"/>
                    <a:pt x="207477" y="75509"/>
                    <a:pt x="186954" y="75509"/>
                  </a:cubicBezTo>
                  <a:cubicBezTo>
                    <a:pt x="166903" y="75509"/>
                    <a:pt x="148948" y="80412"/>
                    <a:pt x="133063" y="90178"/>
                  </a:cubicBezTo>
                  <a:cubicBezTo>
                    <a:pt x="117173" y="99969"/>
                    <a:pt x="104717" y="113277"/>
                    <a:pt x="95674" y="130128"/>
                  </a:cubicBezTo>
                  <a:cubicBezTo>
                    <a:pt x="86621" y="147007"/>
                    <a:pt x="82110" y="165215"/>
                    <a:pt x="82110" y="184747"/>
                  </a:cubicBezTo>
                  <a:cubicBezTo>
                    <a:pt x="82110" y="205284"/>
                    <a:pt x="86748" y="223733"/>
                    <a:pt x="96043" y="240115"/>
                  </a:cubicBezTo>
                  <a:cubicBezTo>
                    <a:pt x="105312" y="256487"/>
                    <a:pt x="117785" y="269680"/>
                    <a:pt x="133430" y="279698"/>
                  </a:cubicBezTo>
                  <a:cubicBezTo>
                    <a:pt x="149073" y="289720"/>
                    <a:pt x="166903" y="294734"/>
                    <a:pt x="186954" y="294734"/>
                  </a:cubicBezTo>
                  <a:cubicBezTo>
                    <a:pt x="207477" y="294734"/>
                    <a:pt x="225677" y="289720"/>
                    <a:pt x="241574" y="279698"/>
                  </a:cubicBezTo>
                  <a:close/>
                  <a:moveTo>
                    <a:pt x="292525" y="321491"/>
                  </a:moveTo>
                  <a:lnTo>
                    <a:pt x="292525" y="282265"/>
                  </a:lnTo>
                  <a:lnTo>
                    <a:pt x="296920" y="184024"/>
                  </a:lnTo>
                  <a:lnTo>
                    <a:pt x="292525" y="87982"/>
                  </a:lnTo>
                  <a:lnTo>
                    <a:pt x="292525" y="8063"/>
                  </a:lnTo>
                  <a:lnTo>
                    <a:pt x="371706" y="8063"/>
                  </a:lnTo>
                  <a:lnTo>
                    <a:pt x="371706" y="285199"/>
                  </a:lnTo>
                  <a:lnTo>
                    <a:pt x="371706" y="323691"/>
                  </a:lnTo>
                  <a:lnTo>
                    <a:pt x="371706" y="361445"/>
                  </a:lnTo>
                  <a:lnTo>
                    <a:pt x="292525" y="361445"/>
                  </a:lnTo>
                  <a:lnTo>
                    <a:pt x="292525" y="321491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84DE95DB-C204-600E-7B03-359CFEB1C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270542" y="1137961"/>
              <a:ext cx="374640" cy="375376"/>
            </a:xfrm>
            <a:custGeom>
              <a:avLst/>
              <a:gdLst>
                <a:gd name="connsiteX0" fmla="*/ 92741 w 374640"/>
                <a:gd name="connsiteY0" fmla="*/ 350448 h 375376"/>
                <a:gd name="connsiteX1" fmla="*/ 24929 w 374640"/>
                <a:gd name="connsiteY1" fmla="*/ 282632 h 375376"/>
                <a:gd name="connsiteX2" fmla="*/ 0 w 374640"/>
                <a:gd name="connsiteY2" fmla="*/ 186957 h 375376"/>
                <a:gd name="connsiteX3" fmla="*/ 24929 w 374640"/>
                <a:gd name="connsiteY3" fmla="*/ 92744 h 375376"/>
                <a:gd name="connsiteX4" fmla="*/ 92741 w 374640"/>
                <a:gd name="connsiteY4" fmla="*/ 24928 h 375376"/>
                <a:gd name="connsiteX5" fmla="*/ 188421 w 374640"/>
                <a:gd name="connsiteY5" fmla="*/ 0 h 375376"/>
                <a:gd name="connsiteX6" fmla="*/ 282267 w 374640"/>
                <a:gd name="connsiteY6" fmla="*/ 24928 h 375376"/>
                <a:gd name="connsiteX7" fmla="*/ 349712 w 374640"/>
                <a:gd name="connsiteY7" fmla="*/ 93112 h 375376"/>
                <a:gd name="connsiteX8" fmla="*/ 374640 w 374640"/>
                <a:gd name="connsiteY8" fmla="*/ 186957 h 375376"/>
                <a:gd name="connsiteX9" fmla="*/ 349712 w 374640"/>
                <a:gd name="connsiteY9" fmla="*/ 282265 h 375376"/>
                <a:gd name="connsiteX10" fmla="*/ 282267 w 374640"/>
                <a:gd name="connsiteY10" fmla="*/ 350448 h 375376"/>
                <a:gd name="connsiteX11" fmla="*/ 188421 w 374640"/>
                <a:gd name="connsiteY11" fmla="*/ 375376 h 375376"/>
                <a:gd name="connsiteX12" fmla="*/ 92741 w 374640"/>
                <a:gd name="connsiteY12" fmla="*/ 350448 h 375376"/>
                <a:gd name="connsiteX13" fmla="*/ 241197 w 374640"/>
                <a:gd name="connsiteY13" fmla="*/ 283003 h 375376"/>
                <a:gd name="connsiteX14" fmla="*/ 278965 w 374640"/>
                <a:gd name="connsiteY14" fmla="*/ 243038 h 375376"/>
                <a:gd name="connsiteX15" fmla="*/ 292526 w 374640"/>
                <a:gd name="connsiteY15" fmla="*/ 187681 h 375376"/>
                <a:gd name="connsiteX16" fmla="*/ 278595 w 374640"/>
                <a:gd name="connsiteY16" fmla="*/ 132338 h 375376"/>
                <a:gd name="connsiteX17" fmla="*/ 240840 w 374640"/>
                <a:gd name="connsiteY17" fmla="*/ 92017 h 375376"/>
                <a:gd name="connsiteX18" fmla="*/ 187682 w 374640"/>
                <a:gd name="connsiteY18" fmla="*/ 76985 h 375376"/>
                <a:gd name="connsiteX19" fmla="*/ 134168 w 374640"/>
                <a:gd name="connsiteY19" fmla="*/ 92017 h 375376"/>
                <a:gd name="connsiteX20" fmla="*/ 96047 w 374640"/>
                <a:gd name="connsiteY20" fmla="*/ 132338 h 375376"/>
                <a:gd name="connsiteX21" fmla="*/ 82114 w 374640"/>
                <a:gd name="connsiteY21" fmla="*/ 186957 h 375376"/>
                <a:gd name="connsiteX22" fmla="*/ 96047 w 374640"/>
                <a:gd name="connsiteY22" fmla="*/ 243038 h 375376"/>
                <a:gd name="connsiteX23" fmla="*/ 134535 w 374640"/>
                <a:gd name="connsiteY23" fmla="*/ 283003 h 375376"/>
                <a:gd name="connsiteX24" fmla="*/ 187682 w 374640"/>
                <a:gd name="connsiteY24" fmla="*/ 297668 h 375376"/>
                <a:gd name="connsiteX25" fmla="*/ 241197 w 374640"/>
                <a:gd name="connsiteY25" fmla="*/ 283003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74640" h="375376">
                  <a:moveTo>
                    <a:pt x="92741" y="350448"/>
                  </a:moveTo>
                  <a:cubicBezTo>
                    <a:pt x="64145" y="333835"/>
                    <a:pt x="41538" y="311218"/>
                    <a:pt x="24929" y="282632"/>
                  </a:cubicBezTo>
                  <a:cubicBezTo>
                    <a:pt x="8305" y="254035"/>
                    <a:pt x="0" y="222149"/>
                    <a:pt x="0" y="186957"/>
                  </a:cubicBezTo>
                  <a:cubicBezTo>
                    <a:pt x="0" y="152745"/>
                    <a:pt x="8305" y="121341"/>
                    <a:pt x="24929" y="92744"/>
                  </a:cubicBezTo>
                  <a:cubicBezTo>
                    <a:pt x="41538" y="64155"/>
                    <a:pt x="64145" y="41552"/>
                    <a:pt x="92741" y="24928"/>
                  </a:cubicBezTo>
                  <a:cubicBezTo>
                    <a:pt x="121327" y="8319"/>
                    <a:pt x="153228" y="0"/>
                    <a:pt x="188421" y="0"/>
                  </a:cubicBezTo>
                  <a:cubicBezTo>
                    <a:pt x="222633" y="0"/>
                    <a:pt x="253907" y="8319"/>
                    <a:pt x="282267" y="24928"/>
                  </a:cubicBezTo>
                  <a:cubicBezTo>
                    <a:pt x="310597" y="41552"/>
                    <a:pt x="333088" y="64285"/>
                    <a:pt x="349712" y="93112"/>
                  </a:cubicBezTo>
                  <a:cubicBezTo>
                    <a:pt x="366322" y="121964"/>
                    <a:pt x="374640" y="153228"/>
                    <a:pt x="374640" y="186957"/>
                  </a:cubicBezTo>
                  <a:cubicBezTo>
                    <a:pt x="374640" y="221666"/>
                    <a:pt x="366322" y="253438"/>
                    <a:pt x="349712" y="282265"/>
                  </a:cubicBezTo>
                  <a:cubicBezTo>
                    <a:pt x="333088" y="311106"/>
                    <a:pt x="310597" y="333835"/>
                    <a:pt x="282267" y="350448"/>
                  </a:cubicBezTo>
                  <a:cubicBezTo>
                    <a:pt x="253907" y="367057"/>
                    <a:pt x="222633" y="375376"/>
                    <a:pt x="188421" y="375376"/>
                  </a:cubicBezTo>
                  <a:cubicBezTo>
                    <a:pt x="153228" y="375376"/>
                    <a:pt x="121327" y="367057"/>
                    <a:pt x="92741" y="350448"/>
                  </a:cubicBezTo>
                  <a:close/>
                  <a:moveTo>
                    <a:pt x="241197" y="283003"/>
                  </a:moveTo>
                  <a:cubicBezTo>
                    <a:pt x="257338" y="273222"/>
                    <a:pt x="269908" y="259903"/>
                    <a:pt x="278965" y="243038"/>
                  </a:cubicBezTo>
                  <a:cubicBezTo>
                    <a:pt x="287994" y="226173"/>
                    <a:pt x="292526" y="207735"/>
                    <a:pt x="292526" y="187681"/>
                  </a:cubicBezTo>
                  <a:cubicBezTo>
                    <a:pt x="292526" y="167655"/>
                    <a:pt x="287879" y="149203"/>
                    <a:pt x="278595" y="132338"/>
                  </a:cubicBezTo>
                  <a:cubicBezTo>
                    <a:pt x="269300" y="115473"/>
                    <a:pt x="256715" y="102039"/>
                    <a:pt x="240840" y="92017"/>
                  </a:cubicBezTo>
                  <a:cubicBezTo>
                    <a:pt x="224954" y="81999"/>
                    <a:pt x="207225" y="76985"/>
                    <a:pt x="187682" y="76985"/>
                  </a:cubicBezTo>
                  <a:cubicBezTo>
                    <a:pt x="168124" y="76985"/>
                    <a:pt x="150295" y="81999"/>
                    <a:pt x="134168" y="92017"/>
                  </a:cubicBezTo>
                  <a:cubicBezTo>
                    <a:pt x="118041" y="102039"/>
                    <a:pt x="105316" y="115473"/>
                    <a:pt x="96047" y="132338"/>
                  </a:cubicBezTo>
                  <a:cubicBezTo>
                    <a:pt x="86748" y="149203"/>
                    <a:pt x="82114" y="167414"/>
                    <a:pt x="82114" y="186957"/>
                  </a:cubicBezTo>
                  <a:cubicBezTo>
                    <a:pt x="82114" y="207480"/>
                    <a:pt x="86748" y="226173"/>
                    <a:pt x="96047" y="243038"/>
                  </a:cubicBezTo>
                  <a:cubicBezTo>
                    <a:pt x="105316" y="259903"/>
                    <a:pt x="118153" y="273222"/>
                    <a:pt x="134535" y="283003"/>
                  </a:cubicBezTo>
                  <a:cubicBezTo>
                    <a:pt x="150893" y="292780"/>
                    <a:pt x="168622" y="297668"/>
                    <a:pt x="187682" y="297668"/>
                  </a:cubicBezTo>
                  <a:cubicBezTo>
                    <a:pt x="207225" y="297668"/>
                    <a:pt x="225081" y="292780"/>
                    <a:pt x="241197" y="283003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505B6006-96B5-C5EB-2A60-45B7813F8C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091434" y="1148965"/>
              <a:ext cx="321864" cy="362906"/>
            </a:xfrm>
            <a:custGeom>
              <a:avLst/>
              <a:gdLst>
                <a:gd name="connsiteX0" fmla="*/ 64156 w 321864"/>
                <a:gd name="connsiteY0" fmla="*/ 346042 h 362906"/>
                <a:gd name="connsiteX1" fmla="*/ 17233 w 321864"/>
                <a:gd name="connsiteY1" fmla="*/ 299853 h 362906"/>
                <a:gd name="connsiteX2" fmla="*/ 0 w 321864"/>
                <a:gd name="connsiteY2" fmla="*/ 232408 h 362906"/>
                <a:gd name="connsiteX3" fmla="*/ 0 w 321864"/>
                <a:gd name="connsiteY3" fmla="*/ 0 h 362906"/>
                <a:gd name="connsiteX4" fmla="*/ 81392 w 321864"/>
                <a:gd name="connsiteY4" fmla="*/ 0 h 362906"/>
                <a:gd name="connsiteX5" fmla="*/ 81392 w 321864"/>
                <a:gd name="connsiteY5" fmla="*/ 203074 h 362906"/>
                <a:gd name="connsiteX6" fmla="*/ 101910 w 321864"/>
                <a:gd name="connsiteY6" fmla="*/ 264295 h 362906"/>
                <a:gd name="connsiteX7" fmla="*/ 159096 w 321864"/>
                <a:gd name="connsiteY7" fmla="*/ 286660 h 362906"/>
                <a:gd name="connsiteX8" fmla="*/ 200890 w 321864"/>
                <a:gd name="connsiteY8" fmla="*/ 275663 h 362906"/>
                <a:gd name="connsiteX9" fmla="*/ 230213 w 321864"/>
                <a:gd name="connsiteY9" fmla="*/ 245234 h 362906"/>
                <a:gd name="connsiteX10" fmla="*/ 240488 w 321864"/>
                <a:gd name="connsiteY10" fmla="*/ 200154 h 362906"/>
                <a:gd name="connsiteX11" fmla="*/ 240488 w 321864"/>
                <a:gd name="connsiteY11" fmla="*/ 0 h 362906"/>
                <a:gd name="connsiteX12" fmla="*/ 321864 w 321864"/>
                <a:gd name="connsiteY12" fmla="*/ 0 h 362906"/>
                <a:gd name="connsiteX13" fmla="*/ 321864 w 321864"/>
                <a:gd name="connsiteY13" fmla="*/ 273467 h 362906"/>
                <a:gd name="connsiteX14" fmla="*/ 321864 w 321864"/>
                <a:gd name="connsiteY14" fmla="*/ 313784 h 362906"/>
                <a:gd name="connsiteX15" fmla="*/ 321864 w 321864"/>
                <a:gd name="connsiteY15" fmla="*/ 353367 h 362906"/>
                <a:gd name="connsiteX16" fmla="*/ 242683 w 321864"/>
                <a:gd name="connsiteY16" fmla="*/ 353367 h 362906"/>
                <a:gd name="connsiteX17" fmla="*/ 242683 w 321864"/>
                <a:gd name="connsiteY17" fmla="*/ 277124 h 362906"/>
                <a:gd name="connsiteX18" fmla="*/ 250009 w 321864"/>
                <a:gd name="connsiteY18" fmla="*/ 277124 h 362906"/>
                <a:gd name="connsiteX19" fmla="*/ 203824 w 321864"/>
                <a:gd name="connsiteY19" fmla="*/ 340912 h 362906"/>
                <a:gd name="connsiteX20" fmla="*/ 130510 w 321864"/>
                <a:gd name="connsiteY20" fmla="*/ 362907 h 362906"/>
                <a:gd name="connsiteX21" fmla="*/ 64156 w 321864"/>
                <a:gd name="connsiteY21" fmla="*/ 346042 h 36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1864" h="362906">
                  <a:moveTo>
                    <a:pt x="64156" y="346042"/>
                  </a:moveTo>
                  <a:cubicBezTo>
                    <a:pt x="44360" y="334803"/>
                    <a:pt x="28712" y="319411"/>
                    <a:pt x="17233" y="299853"/>
                  </a:cubicBezTo>
                  <a:cubicBezTo>
                    <a:pt x="5741" y="280310"/>
                    <a:pt x="0" y="257819"/>
                    <a:pt x="0" y="232408"/>
                  </a:cubicBezTo>
                  <a:lnTo>
                    <a:pt x="0" y="0"/>
                  </a:lnTo>
                  <a:lnTo>
                    <a:pt x="81392" y="0"/>
                  </a:lnTo>
                  <a:lnTo>
                    <a:pt x="81392" y="203074"/>
                  </a:lnTo>
                  <a:cubicBezTo>
                    <a:pt x="81392" y="228992"/>
                    <a:pt x="88220" y="249388"/>
                    <a:pt x="101910" y="264295"/>
                  </a:cubicBezTo>
                  <a:cubicBezTo>
                    <a:pt x="115590" y="279205"/>
                    <a:pt x="134650" y="286660"/>
                    <a:pt x="159096" y="286660"/>
                  </a:cubicBezTo>
                  <a:cubicBezTo>
                    <a:pt x="174248" y="286660"/>
                    <a:pt x="188179" y="282988"/>
                    <a:pt x="200890" y="275663"/>
                  </a:cubicBezTo>
                  <a:cubicBezTo>
                    <a:pt x="213601" y="268323"/>
                    <a:pt x="223367" y="258190"/>
                    <a:pt x="230213" y="245234"/>
                  </a:cubicBezTo>
                  <a:cubicBezTo>
                    <a:pt x="237057" y="232293"/>
                    <a:pt x="240488" y="217260"/>
                    <a:pt x="240488" y="200154"/>
                  </a:cubicBezTo>
                  <a:lnTo>
                    <a:pt x="240488" y="0"/>
                  </a:lnTo>
                  <a:lnTo>
                    <a:pt x="321864" y="0"/>
                  </a:lnTo>
                  <a:lnTo>
                    <a:pt x="321864" y="273467"/>
                  </a:lnTo>
                  <a:lnTo>
                    <a:pt x="321864" y="313784"/>
                  </a:lnTo>
                  <a:lnTo>
                    <a:pt x="321864" y="353367"/>
                  </a:lnTo>
                  <a:lnTo>
                    <a:pt x="242683" y="353367"/>
                  </a:lnTo>
                  <a:lnTo>
                    <a:pt x="242683" y="277124"/>
                  </a:lnTo>
                  <a:lnTo>
                    <a:pt x="250009" y="277124"/>
                  </a:lnTo>
                  <a:cubicBezTo>
                    <a:pt x="241211" y="304983"/>
                    <a:pt x="225819" y="326243"/>
                    <a:pt x="203824" y="340912"/>
                  </a:cubicBezTo>
                  <a:cubicBezTo>
                    <a:pt x="181828" y="355578"/>
                    <a:pt x="157382" y="362907"/>
                    <a:pt x="130510" y="362907"/>
                  </a:cubicBezTo>
                  <a:cubicBezTo>
                    <a:pt x="106064" y="362907"/>
                    <a:pt x="83955" y="357280"/>
                    <a:pt x="64156" y="346042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A7A18610-02CE-7605-3DAC-9206844E2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042556" y="1149124"/>
              <a:ext cx="82114" cy="353216"/>
            </a:xfrm>
            <a:custGeom>
              <a:avLst/>
              <a:gdLst>
                <a:gd name="connsiteX0" fmla="*/ 0 w 82114"/>
                <a:gd name="connsiteY0" fmla="*/ 353216 h 353216"/>
                <a:gd name="connsiteX1" fmla="*/ 82114 w 82114"/>
                <a:gd name="connsiteY1" fmla="*/ 353216 h 353216"/>
                <a:gd name="connsiteX2" fmla="*/ 82114 w 82114"/>
                <a:gd name="connsiteY2" fmla="*/ 0 h 353216"/>
                <a:gd name="connsiteX3" fmla="*/ 0 w 82114"/>
                <a:gd name="connsiteY3" fmla="*/ 0 h 353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14" h="353216">
                  <a:moveTo>
                    <a:pt x="0" y="353216"/>
                  </a:moveTo>
                  <a:lnTo>
                    <a:pt x="82114" y="353216"/>
                  </a:lnTo>
                  <a:lnTo>
                    <a:pt x="82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2" name="Vapaamuotoinen: Muoto 21">
              <a:extLst>
                <a:ext uri="{FF2B5EF4-FFF2-40B4-BE49-F238E27FC236}">
                  <a16:creationId xmlns:a16="http://schemas.microsoft.com/office/drawing/2014/main" id="{079B1F9A-6965-7ABD-A20A-C4852B9C2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029366" y="999402"/>
              <a:ext cx="109237" cy="103370"/>
            </a:xfrm>
            <a:custGeom>
              <a:avLst/>
              <a:gdLst>
                <a:gd name="connsiteX0" fmla="*/ 54251 w 109237"/>
                <a:gd name="connsiteY0" fmla="*/ 103371 h 103370"/>
                <a:gd name="connsiteX1" fmla="*/ 93112 w 109237"/>
                <a:gd name="connsiteY1" fmla="*/ 87982 h 103370"/>
                <a:gd name="connsiteX2" fmla="*/ 109238 w 109237"/>
                <a:gd name="connsiteY2" fmla="*/ 52780 h 103370"/>
                <a:gd name="connsiteX3" fmla="*/ 92745 w 109237"/>
                <a:gd name="connsiteY3" fmla="*/ 15760 h 103370"/>
                <a:gd name="connsiteX4" fmla="*/ 54251 w 109237"/>
                <a:gd name="connsiteY4" fmla="*/ 0 h 103370"/>
                <a:gd name="connsiteX5" fmla="*/ 16130 w 109237"/>
                <a:gd name="connsiteY5" fmla="*/ 15760 h 103370"/>
                <a:gd name="connsiteX6" fmla="*/ 0 w 109237"/>
                <a:gd name="connsiteY6" fmla="*/ 52780 h 103370"/>
                <a:gd name="connsiteX7" fmla="*/ 16130 w 109237"/>
                <a:gd name="connsiteY7" fmla="*/ 87982 h 103370"/>
                <a:gd name="connsiteX8" fmla="*/ 54251 w 109237"/>
                <a:gd name="connsiteY8" fmla="*/ 103371 h 10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237" h="103370">
                  <a:moveTo>
                    <a:pt x="54251" y="103371"/>
                  </a:moveTo>
                  <a:cubicBezTo>
                    <a:pt x="69389" y="103371"/>
                    <a:pt x="82355" y="98241"/>
                    <a:pt x="93112" y="87982"/>
                  </a:cubicBezTo>
                  <a:cubicBezTo>
                    <a:pt x="103857" y="77708"/>
                    <a:pt x="109238" y="65987"/>
                    <a:pt x="109238" y="52780"/>
                  </a:cubicBezTo>
                  <a:cubicBezTo>
                    <a:pt x="109238" y="38618"/>
                    <a:pt x="103741" y="26275"/>
                    <a:pt x="92745" y="15760"/>
                  </a:cubicBezTo>
                  <a:cubicBezTo>
                    <a:pt x="81747" y="5259"/>
                    <a:pt x="68906" y="0"/>
                    <a:pt x="54251" y="0"/>
                  </a:cubicBezTo>
                  <a:cubicBezTo>
                    <a:pt x="39586" y="0"/>
                    <a:pt x="26872" y="5259"/>
                    <a:pt x="16130" y="15760"/>
                  </a:cubicBezTo>
                  <a:cubicBezTo>
                    <a:pt x="5374" y="26275"/>
                    <a:pt x="0" y="38618"/>
                    <a:pt x="0" y="52780"/>
                  </a:cubicBezTo>
                  <a:cubicBezTo>
                    <a:pt x="0" y="65987"/>
                    <a:pt x="5374" y="77708"/>
                    <a:pt x="16130" y="87982"/>
                  </a:cubicBezTo>
                  <a:cubicBezTo>
                    <a:pt x="26872" y="98241"/>
                    <a:pt x="39586" y="103371"/>
                    <a:pt x="54251" y="103371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BD5B49D8-7479-C7EB-3659-DDAF0BF83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756400" y="1138371"/>
              <a:ext cx="284612" cy="375376"/>
            </a:xfrm>
            <a:custGeom>
              <a:avLst/>
              <a:gdLst>
                <a:gd name="connsiteX0" fmla="*/ 255645 w 284612"/>
                <a:gd name="connsiteY0" fmla="*/ 185118 h 375376"/>
                <a:gd name="connsiteX1" fmla="*/ 179768 w 284612"/>
                <a:gd name="connsiteY1" fmla="*/ 148821 h 375376"/>
                <a:gd name="connsiteX2" fmla="*/ 146777 w 284612"/>
                <a:gd name="connsiteY2" fmla="*/ 141496 h 375376"/>
                <a:gd name="connsiteX3" fmla="*/ 107918 w 284612"/>
                <a:gd name="connsiteY3" fmla="*/ 127565 h 375376"/>
                <a:gd name="connsiteX4" fmla="*/ 94721 w 284612"/>
                <a:gd name="connsiteY4" fmla="*/ 103371 h 375376"/>
                <a:gd name="connsiteX5" fmla="*/ 108285 w 284612"/>
                <a:gd name="connsiteY5" fmla="*/ 77708 h 375376"/>
                <a:gd name="connsiteX6" fmla="*/ 143844 w 284612"/>
                <a:gd name="connsiteY6" fmla="*/ 67445 h 375376"/>
                <a:gd name="connsiteX7" fmla="*/ 186728 w 284612"/>
                <a:gd name="connsiteY7" fmla="*/ 80642 h 375376"/>
                <a:gd name="connsiteX8" fmla="*/ 208747 w 284612"/>
                <a:gd name="connsiteY8" fmla="*/ 112287 h 375376"/>
                <a:gd name="connsiteX9" fmla="*/ 279141 w 284612"/>
                <a:gd name="connsiteY9" fmla="*/ 85008 h 375376"/>
                <a:gd name="connsiteX10" fmla="*/ 235479 w 284612"/>
                <a:gd name="connsiteY10" fmla="*/ 25652 h 375376"/>
                <a:gd name="connsiteX11" fmla="*/ 146777 w 284612"/>
                <a:gd name="connsiteY11" fmla="*/ 0 h 375376"/>
                <a:gd name="connsiteX12" fmla="*/ 79699 w 284612"/>
                <a:gd name="connsiteY12" fmla="*/ 15022 h 375376"/>
                <a:gd name="connsiteX13" fmla="*/ 33132 w 284612"/>
                <a:gd name="connsiteY13" fmla="*/ 55343 h 375376"/>
                <a:gd name="connsiteX14" fmla="*/ 16278 w 284612"/>
                <a:gd name="connsiteY14" fmla="*/ 110700 h 375376"/>
                <a:gd name="connsiteX15" fmla="*/ 42300 w 284612"/>
                <a:gd name="connsiteY15" fmla="*/ 175946 h 375376"/>
                <a:gd name="connsiteX16" fmla="*/ 121848 w 284612"/>
                <a:gd name="connsiteY16" fmla="*/ 213347 h 375376"/>
                <a:gd name="connsiteX17" fmla="*/ 156302 w 284612"/>
                <a:gd name="connsiteY17" fmla="*/ 221411 h 375376"/>
                <a:gd name="connsiteX18" fmla="*/ 192962 w 284612"/>
                <a:gd name="connsiteY18" fmla="*/ 236065 h 375376"/>
                <a:gd name="connsiteX19" fmla="*/ 205435 w 284612"/>
                <a:gd name="connsiteY19" fmla="*/ 262466 h 375376"/>
                <a:gd name="connsiteX20" fmla="*/ 190766 w 284612"/>
                <a:gd name="connsiteY20" fmla="*/ 293251 h 375376"/>
                <a:gd name="connsiteX21" fmla="*/ 150434 w 284612"/>
                <a:gd name="connsiteY21" fmla="*/ 304983 h 375376"/>
                <a:gd name="connsiteX22" fmla="*/ 96182 w 284612"/>
                <a:gd name="connsiteY22" fmla="*/ 286660 h 375376"/>
                <a:gd name="connsiteX23" fmla="*/ 71243 w 284612"/>
                <a:gd name="connsiteY23" fmla="*/ 247509 h 375376"/>
                <a:gd name="connsiteX24" fmla="*/ 0 w 284612"/>
                <a:gd name="connsiteY24" fmla="*/ 272463 h 375376"/>
                <a:gd name="connsiteX25" fmla="*/ 48902 w 284612"/>
                <a:gd name="connsiteY25" fmla="*/ 346042 h 375376"/>
                <a:gd name="connsiteX26" fmla="*/ 148973 w 284612"/>
                <a:gd name="connsiteY26" fmla="*/ 375376 h 375376"/>
                <a:gd name="connsiteX27" fmla="*/ 219366 w 284612"/>
                <a:gd name="connsiteY27" fmla="*/ 359602 h 375376"/>
                <a:gd name="connsiteX28" fmla="*/ 267381 w 284612"/>
                <a:gd name="connsiteY28" fmla="*/ 316718 h 375376"/>
                <a:gd name="connsiteX29" fmla="*/ 284612 w 284612"/>
                <a:gd name="connsiteY29" fmla="*/ 256598 h 375376"/>
                <a:gd name="connsiteX30" fmla="*/ 255645 w 284612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2" h="375376">
                  <a:moveTo>
                    <a:pt x="255645" y="185118"/>
                  </a:moveTo>
                  <a:cubicBezTo>
                    <a:pt x="236333" y="168253"/>
                    <a:pt x="211047" y="156151"/>
                    <a:pt x="179768" y="148821"/>
                  </a:cubicBezTo>
                  <a:lnTo>
                    <a:pt x="146777" y="141496"/>
                  </a:lnTo>
                  <a:cubicBezTo>
                    <a:pt x="129657" y="137583"/>
                    <a:pt x="116719" y="132946"/>
                    <a:pt x="107918" y="127565"/>
                  </a:cubicBezTo>
                  <a:cubicBezTo>
                    <a:pt x="99116" y="122190"/>
                    <a:pt x="94721" y="114127"/>
                    <a:pt x="94721" y="103371"/>
                  </a:cubicBezTo>
                  <a:cubicBezTo>
                    <a:pt x="94721" y="93112"/>
                    <a:pt x="99232" y="84566"/>
                    <a:pt x="108285" y="77708"/>
                  </a:cubicBezTo>
                  <a:cubicBezTo>
                    <a:pt x="117328" y="70876"/>
                    <a:pt x="129189" y="67445"/>
                    <a:pt x="143844" y="67445"/>
                  </a:cubicBezTo>
                  <a:cubicBezTo>
                    <a:pt x="160453" y="67445"/>
                    <a:pt x="174751" y="71840"/>
                    <a:pt x="186728" y="80642"/>
                  </a:cubicBezTo>
                  <a:cubicBezTo>
                    <a:pt x="197091" y="88259"/>
                    <a:pt x="204417" y="98814"/>
                    <a:pt x="208747" y="112287"/>
                  </a:cubicBezTo>
                  <a:lnTo>
                    <a:pt x="279141" y="85008"/>
                  </a:lnTo>
                  <a:cubicBezTo>
                    <a:pt x="271646" y="61275"/>
                    <a:pt x="257157" y="41462"/>
                    <a:pt x="235479" y="25652"/>
                  </a:cubicBezTo>
                  <a:cubicBezTo>
                    <a:pt x="212023" y="8560"/>
                    <a:pt x="182447" y="0"/>
                    <a:pt x="146777" y="0"/>
                  </a:cubicBezTo>
                  <a:cubicBezTo>
                    <a:pt x="121848" y="0"/>
                    <a:pt x="99483" y="5018"/>
                    <a:pt x="79699" y="15022"/>
                  </a:cubicBezTo>
                  <a:cubicBezTo>
                    <a:pt x="59900" y="25054"/>
                    <a:pt x="44381" y="38492"/>
                    <a:pt x="33132" y="55343"/>
                  </a:cubicBezTo>
                  <a:cubicBezTo>
                    <a:pt x="21894" y="72208"/>
                    <a:pt x="16278" y="90671"/>
                    <a:pt x="16278" y="110700"/>
                  </a:cubicBezTo>
                  <a:cubicBezTo>
                    <a:pt x="16278" y="137583"/>
                    <a:pt x="24954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39" y="225320"/>
                    <a:pt x="184646" y="230212"/>
                    <a:pt x="192962" y="236065"/>
                  </a:cubicBezTo>
                  <a:cubicBezTo>
                    <a:pt x="201267" y="241933"/>
                    <a:pt x="205435" y="250734"/>
                    <a:pt x="205435" y="262466"/>
                  </a:cubicBezTo>
                  <a:cubicBezTo>
                    <a:pt x="205435" y="275180"/>
                    <a:pt x="200533" y="285440"/>
                    <a:pt x="190766" y="293251"/>
                  </a:cubicBezTo>
                  <a:cubicBezTo>
                    <a:pt x="180975" y="301074"/>
                    <a:pt x="167552" y="304983"/>
                    <a:pt x="150434" y="304983"/>
                  </a:cubicBezTo>
                  <a:cubicBezTo>
                    <a:pt x="128921" y="304983"/>
                    <a:pt x="110851" y="298888"/>
                    <a:pt x="96182" y="286660"/>
                  </a:cubicBezTo>
                  <a:cubicBezTo>
                    <a:pt x="83421" y="276030"/>
                    <a:pt x="75102" y="262974"/>
                    <a:pt x="71243" y="247509"/>
                  </a:cubicBezTo>
                  <a:lnTo>
                    <a:pt x="0" y="272463"/>
                  </a:lnTo>
                  <a:cubicBezTo>
                    <a:pt x="7110" y="303039"/>
                    <a:pt x="23341" y="327625"/>
                    <a:pt x="48902" y="346042"/>
                  </a:cubicBezTo>
                  <a:cubicBezTo>
                    <a:pt x="76030" y="365585"/>
                    <a:pt x="109390" y="375376"/>
                    <a:pt x="148973" y="375376"/>
                  </a:cubicBezTo>
                  <a:cubicBezTo>
                    <a:pt x="175363" y="375376"/>
                    <a:pt x="198830" y="370106"/>
                    <a:pt x="219366" y="359602"/>
                  </a:cubicBezTo>
                  <a:cubicBezTo>
                    <a:pt x="239885" y="349102"/>
                    <a:pt x="255887" y="334800"/>
                    <a:pt x="267381" y="316718"/>
                  </a:cubicBezTo>
                  <a:cubicBezTo>
                    <a:pt x="278861" y="298647"/>
                    <a:pt x="284612" y="278597"/>
                    <a:pt x="284612" y="256598"/>
                  </a:cubicBezTo>
                  <a:cubicBezTo>
                    <a:pt x="284612" y="225806"/>
                    <a:pt x="274950" y="201979"/>
                    <a:pt x="255645" y="18511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B51CA7B1-97EE-10FB-F881-D601B0BC9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399694" y="1138371"/>
              <a:ext cx="284612" cy="375376"/>
            </a:xfrm>
            <a:custGeom>
              <a:avLst/>
              <a:gdLst>
                <a:gd name="connsiteX0" fmla="*/ 255645 w 284612"/>
                <a:gd name="connsiteY0" fmla="*/ 185118 h 375376"/>
                <a:gd name="connsiteX1" fmla="*/ 179768 w 284612"/>
                <a:gd name="connsiteY1" fmla="*/ 148821 h 375376"/>
                <a:gd name="connsiteX2" fmla="*/ 146777 w 284612"/>
                <a:gd name="connsiteY2" fmla="*/ 141496 h 375376"/>
                <a:gd name="connsiteX3" fmla="*/ 107918 w 284612"/>
                <a:gd name="connsiteY3" fmla="*/ 127565 h 375376"/>
                <a:gd name="connsiteX4" fmla="*/ 94721 w 284612"/>
                <a:gd name="connsiteY4" fmla="*/ 103371 h 375376"/>
                <a:gd name="connsiteX5" fmla="*/ 108285 w 284612"/>
                <a:gd name="connsiteY5" fmla="*/ 77708 h 375376"/>
                <a:gd name="connsiteX6" fmla="*/ 143844 w 284612"/>
                <a:gd name="connsiteY6" fmla="*/ 67445 h 375376"/>
                <a:gd name="connsiteX7" fmla="*/ 186728 w 284612"/>
                <a:gd name="connsiteY7" fmla="*/ 80642 h 375376"/>
                <a:gd name="connsiteX8" fmla="*/ 208747 w 284612"/>
                <a:gd name="connsiteY8" fmla="*/ 112287 h 375376"/>
                <a:gd name="connsiteX9" fmla="*/ 279141 w 284612"/>
                <a:gd name="connsiteY9" fmla="*/ 85008 h 375376"/>
                <a:gd name="connsiteX10" fmla="*/ 235479 w 284612"/>
                <a:gd name="connsiteY10" fmla="*/ 25652 h 375376"/>
                <a:gd name="connsiteX11" fmla="*/ 146777 w 284612"/>
                <a:gd name="connsiteY11" fmla="*/ 0 h 375376"/>
                <a:gd name="connsiteX12" fmla="*/ 79699 w 284612"/>
                <a:gd name="connsiteY12" fmla="*/ 15022 h 375376"/>
                <a:gd name="connsiteX13" fmla="*/ 33132 w 284612"/>
                <a:gd name="connsiteY13" fmla="*/ 55343 h 375376"/>
                <a:gd name="connsiteX14" fmla="*/ 16278 w 284612"/>
                <a:gd name="connsiteY14" fmla="*/ 110700 h 375376"/>
                <a:gd name="connsiteX15" fmla="*/ 42300 w 284612"/>
                <a:gd name="connsiteY15" fmla="*/ 175946 h 375376"/>
                <a:gd name="connsiteX16" fmla="*/ 121848 w 284612"/>
                <a:gd name="connsiteY16" fmla="*/ 213347 h 375376"/>
                <a:gd name="connsiteX17" fmla="*/ 156302 w 284612"/>
                <a:gd name="connsiteY17" fmla="*/ 221411 h 375376"/>
                <a:gd name="connsiteX18" fmla="*/ 192962 w 284612"/>
                <a:gd name="connsiteY18" fmla="*/ 236065 h 375376"/>
                <a:gd name="connsiteX19" fmla="*/ 205435 w 284612"/>
                <a:gd name="connsiteY19" fmla="*/ 262466 h 375376"/>
                <a:gd name="connsiteX20" fmla="*/ 190766 w 284612"/>
                <a:gd name="connsiteY20" fmla="*/ 293251 h 375376"/>
                <a:gd name="connsiteX21" fmla="*/ 150434 w 284612"/>
                <a:gd name="connsiteY21" fmla="*/ 304983 h 375376"/>
                <a:gd name="connsiteX22" fmla="*/ 96182 w 284612"/>
                <a:gd name="connsiteY22" fmla="*/ 286660 h 375376"/>
                <a:gd name="connsiteX23" fmla="*/ 71228 w 284612"/>
                <a:gd name="connsiteY23" fmla="*/ 247509 h 375376"/>
                <a:gd name="connsiteX24" fmla="*/ 0 w 284612"/>
                <a:gd name="connsiteY24" fmla="*/ 272463 h 375376"/>
                <a:gd name="connsiteX25" fmla="*/ 48902 w 284612"/>
                <a:gd name="connsiteY25" fmla="*/ 346042 h 375376"/>
                <a:gd name="connsiteX26" fmla="*/ 148973 w 284612"/>
                <a:gd name="connsiteY26" fmla="*/ 375376 h 375376"/>
                <a:gd name="connsiteX27" fmla="*/ 219352 w 284612"/>
                <a:gd name="connsiteY27" fmla="*/ 359602 h 375376"/>
                <a:gd name="connsiteX28" fmla="*/ 267381 w 284612"/>
                <a:gd name="connsiteY28" fmla="*/ 316718 h 375376"/>
                <a:gd name="connsiteX29" fmla="*/ 284612 w 284612"/>
                <a:gd name="connsiteY29" fmla="*/ 256598 h 375376"/>
                <a:gd name="connsiteX30" fmla="*/ 255645 w 284612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2" h="375376">
                  <a:moveTo>
                    <a:pt x="255645" y="185118"/>
                  </a:moveTo>
                  <a:cubicBezTo>
                    <a:pt x="236333" y="168253"/>
                    <a:pt x="211033" y="156151"/>
                    <a:pt x="179768" y="148821"/>
                  </a:cubicBezTo>
                  <a:lnTo>
                    <a:pt x="146777" y="141496"/>
                  </a:lnTo>
                  <a:cubicBezTo>
                    <a:pt x="129657" y="137583"/>
                    <a:pt x="116715" y="132946"/>
                    <a:pt x="107918" y="127565"/>
                  </a:cubicBezTo>
                  <a:cubicBezTo>
                    <a:pt x="99116" y="122190"/>
                    <a:pt x="94721" y="114127"/>
                    <a:pt x="94721" y="103371"/>
                  </a:cubicBezTo>
                  <a:cubicBezTo>
                    <a:pt x="94721" y="93112"/>
                    <a:pt x="99230" y="84566"/>
                    <a:pt x="108285" y="77708"/>
                  </a:cubicBezTo>
                  <a:cubicBezTo>
                    <a:pt x="117328" y="70876"/>
                    <a:pt x="129175" y="67445"/>
                    <a:pt x="143844" y="67445"/>
                  </a:cubicBezTo>
                  <a:cubicBezTo>
                    <a:pt x="160452" y="67445"/>
                    <a:pt x="174751" y="71840"/>
                    <a:pt x="186728" y="80642"/>
                  </a:cubicBezTo>
                  <a:cubicBezTo>
                    <a:pt x="197091" y="88259"/>
                    <a:pt x="204417" y="98814"/>
                    <a:pt x="208747" y="112287"/>
                  </a:cubicBezTo>
                  <a:lnTo>
                    <a:pt x="279141" y="85008"/>
                  </a:lnTo>
                  <a:cubicBezTo>
                    <a:pt x="271636" y="61275"/>
                    <a:pt x="257157" y="41462"/>
                    <a:pt x="235479" y="25652"/>
                  </a:cubicBezTo>
                  <a:cubicBezTo>
                    <a:pt x="212023" y="8560"/>
                    <a:pt x="182447" y="0"/>
                    <a:pt x="146777" y="0"/>
                  </a:cubicBezTo>
                  <a:cubicBezTo>
                    <a:pt x="121848" y="0"/>
                    <a:pt x="99483" y="5018"/>
                    <a:pt x="79699" y="15022"/>
                  </a:cubicBezTo>
                  <a:cubicBezTo>
                    <a:pt x="59900" y="25054"/>
                    <a:pt x="44370" y="38492"/>
                    <a:pt x="33132" y="55343"/>
                  </a:cubicBezTo>
                  <a:cubicBezTo>
                    <a:pt x="21893" y="72208"/>
                    <a:pt x="16278" y="90671"/>
                    <a:pt x="16278" y="110700"/>
                  </a:cubicBezTo>
                  <a:cubicBezTo>
                    <a:pt x="16278" y="137583"/>
                    <a:pt x="24952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39" y="225320"/>
                    <a:pt x="184646" y="230212"/>
                    <a:pt x="192962" y="236065"/>
                  </a:cubicBezTo>
                  <a:cubicBezTo>
                    <a:pt x="201267" y="241933"/>
                    <a:pt x="205435" y="250734"/>
                    <a:pt x="205435" y="262466"/>
                  </a:cubicBezTo>
                  <a:cubicBezTo>
                    <a:pt x="205435" y="275180"/>
                    <a:pt x="200532" y="285440"/>
                    <a:pt x="190766" y="293251"/>
                  </a:cubicBezTo>
                  <a:cubicBezTo>
                    <a:pt x="180975" y="301074"/>
                    <a:pt x="167540" y="304983"/>
                    <a:pt x="150434" y="304983"/>
                  </a:cubicBezTo>
                  <a:cubicBezTo>
                    <a:pt x="128921" y="304983"/>
                    <a:pt x="110851" y="298888"/>
                    <a:pt x="96182" y="286660"/>
                  </a:cubicBezTo>
                  <a:cubicBezTo>
                    <a:pt x="83421" y="276030"/>
                    <a:pt x="75102" y="262974"/>
                    <a:pt x="71228" y="247509"/>
                  </a:cubicBezTo>
                  <a:lnTo>
                    <a:pt x="0" y="272463"/>
                  </a:lnTo>
                  <a:cubicBezTo>
                    <a:pt x="7110" y="303039"/>
                    <a:pt x="23341" y="327625"/>
                    <a:pt x="48902" y="346042"/>
                  </a:cubicBezTo>
                  <a:cubicBezTo>
                    <a:pt x="76027" y="365585"/>
                    <a:pt x="109390" y="375376"/>
                    <a:pt x="148973" y="375376"/>
                  </a:cubicBezTo>
                  <a:cubicBezTo>
                    <a:pt x="175363" y="375376"/>
                    <a:pt x="198830" y="370106"/>
                    <a:pt x="219352" y="359602"/>
                  </a:cubicBezTo>
                  <a:cubicBezTo>
                    <a:pt x="239885" y="349102"/>
                    <a:pt x="255887" y="334800"/>
                    <a:pt x="267381" y="316718"/>
                  </a:cubicBezTo>
                  <a:cubicBezTo>
                    <a:pt x="278859" y="298647"/>
                    <a:pt x="284612" y="278597"/>
                    <a:pt x="284612" y="256598"/>
                  </a:cubicBezTo>
                  <a:cubicBezTo>
                    <a:pt x="284612" y="225806"/>
                    <a:pt x="274950" y="201979"/>
                    <a:pt x="255645" y="18511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3F3995C-4EC0-B7D9-09C9-32A019FB6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014397" y="1138699"/>
              <a:ext cx="353176" cy="374638"/>
            </a:xfrm>
            <a:custGeom>
              <a:avLst/>
              <a:gdLst>
                <a:gd name="connsiteX0" fmla="*/ 317926 w 353176"/>
                <a:gd name="connsiteY0" fmla="*/ 264626 h 374638"/>
                <a:gd name="connsiteX1" fmla="*/ 312314 w 353176"/>
                <a:gd name="connsiteY1" fmla="*/ 262099 h 374638"/>
                <a:gd name="connsiteX2" fmla="*/ 310294 w 353176"/>
                <a:gd name="connsiteY2" fmla="*/ 261073 h 374638"/>
                <a:gd name="connsiteX3" fmla="*/ 278217 w 353176"/>
                <a:gd name="connsiteY3" fmla="*/ 246112 h 374638"/>
                <a:gd name="connsiteX4" fmla="*/ 244868 w 353176"/>
                <a:gd name="connsiteY4" fmla="*/ 285922 h 374638"/>
                <a:gd name="connsiteX5" fmla="*/ 184748 w 353176"/>
                <a:gd name="connsiteY5" fmla="*/ 303525 h 374638"/>
                <a:gd name="connsiteX6" fmla="*/ 128671 w 353176"/>
                <a:gd name="connsiteY6" fmla="*/ 289227 h 374638"/>
                <a:gd name="connsiteX7" fmla="*/ 90163 w 353176"/>
                <a:gd name="connsiteY7" fmla="*/ 248539 h 374638"/>
                <a:gd name="connsiteX8" fmla="*/ 78166 w 353176"/>
                <a:gd name="connsiteY8" fmla="*/ 211875 h 374638"/>
                <a:gd name="connsiteX9" fmla="*/ 351173 w 353176"/>
                <a:gd name="connsiteY9" fmla="*/ 211875 h 374638"/>
                <a:gd name="connsiteX10" fmla="*/ 339081 w 353176"/>
                <a:gd name="connsiteY10" fmla="*/ 104465 h 374638"/>
                <a:gd name="connsiteX11" fmla="*/ 277493 w 353176"/>
                <a:gd name="connsiteY11" fmla="*/ 27862 h 374638"/>
                <a:gd name="connsiteX12" fmla="*/ 178146 w 353176"/>
                <a:gd name="connsiteY12" fmla="*/ 0 h 374638"/>
                <a:gd name="connsiteX13" fmla="*/ 86877 w 353176"/>
                <a:gd name="connsiteY13" fmla="*/ 24932 h 374638"/>
                <a:gd name="connsiteX14" fmla="*/ 23089 w 353176"/>
                <a:gd name="connsiteY14" fmla="*/ 92744 h 374638"/>
                <a:gd name="connsiteX15" fmla="*/ 0 w 353176"/>
                <a:gd name="connsiteY15" fmla="*/ 186947 h 374638"/>
                <a:gd name="connsiteX16" fmla="*/ 23456 w 353176"/>
                <a:gd name="connsiteY16" fmla="*/ 281898 h 374638"/>
                <a:gd name="connsiteX17" fmla="*/ 89074 w 353176"/>
                <a:gd name="connsiteY17" fmla="*/ 349710 h 374638"/>
                <a:gd name="connsiteX18" fmla="*/ 183291 w 353176"/>
                <a:gd name="connsiteY18" fmla="*/ 374638 h 374638"/>
                <a:gd name="connsiteX19" fmla="*/ 283361 w 353176"/>
                <a:gd name="connsiteY19" fmla="*/ 349343 h 374638"/>
                <a:gd name="connsiteX20" fmla="*/ 347059 w 353176"/>
                <a:gd name="connsiteY20" fmla="*/ 278204 h 374638"/>
                <a:gd name="connsiteX21" fmla="*/ 317926 w 353176"/>
                <a:gd name="connsiteY21" fmla="*/ 264626 h 374638"/>
                <a:gd name="connsiteX22" fmla="*/ 88335 w 353176"/>
                <a:gd name="connsiteY22" fmla="*/ 124998 h 374638"/>
                <a:gd name="connsiteX23" fmla="*/ 123537 w 353176"/>
                <a:gd name="connsiteY23" fmla="*/ 83576 h 374638"/>
                <a:gd name="connsiteX24" fmla="*/ 177423 w 353176"/>
                <a:gd name="connsiteY24" fmla="*/ 68921 h 374638"/>
                <a:gd name="connsiteX25" fmla="*/ 230570 w 353176"/>
                <a:gd name="connsiteY25" fmla="*/ 82114 h 374638"/>
                <a:gd name="connsiteX26" fmla="*/ 265034 w 353176"/>
                <a:gd name="connsiteY26" fmla="*/ 119869 h 374638"/>
                <a:gd name="connsiteX27" fmla="*/ 273810 w 353176"/>
                <a:gd name="connsiteY27" fmla="*/ 145168 h 374638"/>
                <a:gd name="connsiteX28" fmla="*/ 81276 w 353176"/>
                <a:gd name="connsiteY28" fmla="*/ 145168 h 374638"/>
                <a:gd name="connsiteX29" fmla="*/ 88335 w 353176"/>
                <a:gd name="connsiteY29" fmla="*/ 124998 h 37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53176" h="374638">
                  <a:moveTo>
                    <a:pt x="317926" y="264626"/>
                  </a:moveTo>
                  <a:cubicBezTo>
                    <a:pt x="316086" y="263852"/>
                    <a:pt x="314218" y="263013"/>
                    <a:pt x="312314" y="262099"/>
                  </a:cubicBezTo>
                  <a:cubicBezTo>
                    <a:pt x="311615" y="261757"/>
                    <a:pt x="310978" y="261415"/>
                    <a:pt x="310294" y="261073"/>
                  </a:cubicBezTo>
                  <a:lnTo>
                    <a:pt x="278217" y="246112"/>
                  </a:lnTo>
                  <a:cubicBezTo>
                    <a:pt x="271117" y="262265"/>
                    <a:pt x="260020" y="275537"/>
                    <a:pt x="244868" y="285922"/>
                  </a:cubicBezTo>
                  <a:cubicBezTo>
                    <a:pt x="227748" y="297657"/>
                    <a:pt x="207722" y="303525"/>
                    <a:pt x="184748" y="303525"/>
                  </a:cubicBezTo>
                  <a:cubicBezTo>
                    <a:pt x="163733" y="303525"/>
                    <a:pt x="145025" y="298763"/>
                    <a:pt x="128671" y="289227"/>
                  </a:cubicBezTo>
                  <a:cubicBezTo>
                    <a:pt x="112274" y="279702"/>
                    <a:pt x="99448" y="266127"/>
                    <a:pt x="90163" y="248539"/>
                  </a:cubicBezTo>
                  <a:cubicBezTo>
                    <a:pt x="84336" y="237477"/>
                    <a:pt x="80337" y="225259"/>
                    <a:pt x="78166" y="211875"/>
                  </a:cubicBezTo>
                  <a:lnTo>
                    <a:pt x="351173" y="211875"/>
                  </a:lnTo>
                  <a:cubicBezTo>
                    <a:pt x="356051" y="172785"/>
                    <a:pt x="352022" y="136989"/>
                    <a:pt x="339081" y="104465"/>
                  </a:cubicBezTo>
                  <a:cubicBezTo>
                    <a:pt x="326119" y="71981"/>
                    <a:pt x="305596" y="46444"/>
                    <a:pt x="277493" y="27862"/>
                  </a:cubicBezTo>
                  <a:cubicBezTo>
                    <a:pt x="249375" y="9298"/>
                    <a:pt x="216268" y="0"/>
                    <a:pt x="178146" y="0"/>
                  </a:cubicBezTo>
                  <a:cubicBezTo>
                    <a:pt x="144430" y="0"/>
                    <a:pt x="114002" y="8319"/>
                    <a:pt x="86877" y="24932"/>
                  </a:cubicBezTo>
                  <a:cubicBezTo>
                    <a:pt x="59738" y="41552"/>
                    <a:pt x="38478" y="64159"/>
                    <a:pt x="23089" y="92744"/>
                  </a:cubicBezTo>
                  <a:cubicBezTo>
                    <a:pt x="7696" y="121341"/>
                    <a:pt x="0" y="152749"/>
                    <a:pt x="0" y="186947"/>
                  </a:cubicBezTo>
                  <a:cubicBezTo>
                    <a:pt x="0" y="221666"/>
                    <a:pt x="7811" y="253301"/>
                    <a:pt x="23456" y="281898"/>
                  </a:cubicBezTo>
                  <a:cubicBezTo>
                    <a:pt x="39090" y="310483"/>
                    <a:pt x="60959" y="333101"/>
                    <a:pt x="89074" y="349710"/>
                  </a:cubicBezTo>
                  <a:cubicBezTo>
                    <a:pt x="117166" y="366323"/>
                    <a:pt x="148570" y="374638"/>
                    <a:pt x="183291" y="374638"/>
                  </a:cubicBezTo>
                  <a:cubicBezTo>
                    <a:pt x="220916" y="374638"/>
                    <a:pt x="254264" y="366208"/>
                    <a:pt x="283361" y="349343"/>
                  </a:cubicBezTo>
                  <a:cubicBezTo>
                    <a:pt x="310827" y="333417"/>
                    <a:pt x="332008" y="309634"/>
                    <a:pt x="347059" y="278204"/>
                  </a:cubicBezTo>
                  <a:lnTo>
                    <a:pt x="317926" y="264626"/>
                  </a:lnTo>
                  <a:close/>
                  <a:moveTo>
                    <a:pt x="88335" y="124998"/>
                  </a:moveTo>
                  <a:cubicBezTo>
                    <a:pt x="96402" y="107169"/>
                    <a:pt x="108134" y="93367"/>
                    <a:pt x="123537" y="83576"/>
                  </a:cubicBezTo>
                  <a:cubicBezTo>
                    <a:pt x="138931" y="73810"/>
                    <a:pt x="156886" y="68921"/>
                    <a:pt x="177423" y="68921"/>
                  </a:cubicBezTo>
                  <a:cubicBezTo>
                    <a:pt x="197945" y="68921"/>
                    <a:pt x="215659" y="73313"/>
                    <a:pt x="230570" y="82114"/>
                  </a:cubicBezTo>
                  <a:cubicBezTo>
                    <a:pt x="245477" y="90916"/>
                    <a:pt x="256956" y="103500"/>
                    <a:pt x="265034" y="119869"/>
                  </a:cubicBezTo>
                  <a:cubicBezTo>
                    <a:pt x="268883" y="127705"/>
                    <a:pt x="271791" y="136150"/>
                    <a:pt x="273810" y="145168"/>
                  </a:cubicBezTo>
                  <a:lnTo>
                    <a:pt x="81276" y="145168"/>
                  </a:lnTo>
                  <a:cubicBezTo>
                    <a:pt x="83130" y="138094"/>
                    <a:pt x="85467" y="131363"/>
                    <a:pt x="88335" y="12499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4076F9A0-6A4F-E4E9-2402-A9CCC2AE9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464394" y="1138371"/>
              <a:ext cx="284616" cy="375376"/>
            </a:xfrm>
            <a:custGeom>
              <a:avLst/>
              <a:gdLst>
                <a:gd name="connsiteX0" fmla="*/ 255649 w 284616"/>
                <a:gd name="connsiteY0" fmla="*/ 185118 h 375376"/>
                <a:gd name="connsiteX1" fmla="*/ 179768 w 284616"/>
                <a:gd name="connsiteY1" fmla="*/ 148821 h 375376"/>
                <a:gd name="connsiteX2" fmla="*/ 146777 w 284616"/>
                <a:gd name="connsiteY2" fmla="*/ 141496 h 375376"/>
                <a:gd name="connsiteX3" fmla="*/ 107918 w 284616"/>
                <a:gd name="connsiteY3" fmla="*/ 127565 h 375376"/>
                <a:gd name="connsiteX4" fmla="*/ 94724 w 284616"/>
                <a:gd name="connsiteY4" fmla="*/ 103371 h 375376"/>
                <a:gd name="connsiteX5" fmla="*/ 108289 w 284616"/>
                <a:gd name="connsiteY5" fmla="*/ 77708 h 375376"/>
                <a:gd name="connsiteX6" fmla="*/ 143844 w 284616"/>
                <a:gd name="connsiteY6" fmla="*/ 67445 h 375376"/>
                <a:gd name="connsiteX7" fmla="*/ 186730 w 284616"/>
                <a:gd name="connsiteY7" fmla="*/ 80642 h 375376"/>
                <a:gd name="connsiteX8" fmla="*/ 208751 w 284616"/>
                <a:gd name="connsiteY8" fmla="*/ 112287 h 375376"/>
                <a:gd name="connsiteX9" fmla="*/ 279141 w 284616"/>
                <a:gd name="connsiteY9" fmla="*/ 85008 h 375376"/>
                <a:gd name="connsiteX10" fmla="*/ 235483 w 284616"/>
                <a:gd name="connsiteY10" fmla="*/ 25652 h 375376"/>
                <a:gd name="connsiteX11" fmla="*/ 146777 w 284616"/>
                <a:gd name="connsiteY11" fmla="*/ 0 h 375376"/>
                <a:gd name="connsiteX12" fmla="*/ 79687 w 284616"/>
                <a:gd name="connsiteY12" fmla="*/ 15022 h 375376"/>
                <a:gd name="connsiteX13" fmla="*/ 33132 w 284616"/>
                <a:gd name="connsiteY13" fmla="*/ 55343 h 375376"/>
                <a:gd name="connsiteX14" fmla="*/ 16281 w 284616"/>
                <a:gd name="connsiteY14" fmla="*/ 110700 h 375376"/>
                <a:gd name="connsiteX15" fmla="*/ 42300 w 284616"/>
                <a:gd name="connsiteY15" fmla="*/ 175946 h 375376"/>
                <a:gd name="connsiteX16" fmla="*/ 121848 w 284616"/>
                <a:gd name="connsiteY16" fmla="*/ 213347 h 375376"/>
                <a:gd name="connsiteX17" fmla="*/ 156302 w 284616"/>
                <a:gd name="connsiteY17" fmla="*/ 221411 h 375376"/>
                <a:gd name="connsiteX18" fmla="*/ 192965 w 284616"/>
                <a:gd name="connsiteY18" fmla="*/ 236065 h 375376"/>
                <a:gd name="connsiteX19" fmla="*/ 205435 w 284616"/>
                <a:gd name="connsiteY19" fmla="*/ 262466 h 375376"/>
                <a:gd name="connsiteX20" fmla="*/ 190770 w 284616"/>
                <a:gd name="connsiteY20" fmla="*/ 293251 h 375376"/>
                <a:gd name="connsiteX21" fmla="*/ 150434 w 284616"/>
                <a:gd name="connsiteY21" fmla="*/ 304983 h 375376"/>
                <a:gd name="connsiteX22" fmla="*/ 96186 w 284616"/>
                <a:gd name="connsiteY22" fmla="*/ 286660 h 375376"/>
                <a:gd name="connsiteX23" fmla="*/ 71232 w 284616"/>
                <a:gd name="connsiteY23" fmla="*/ 247509 h 375376"/>
                <a:gd name="connsiteX24" fmla="*/ 0 w 284616"/>
                <a:gd name="connsiteY24" fmla="*/ 272463 h 375376"/>
                <a:gd name="connsiteX25" fmla="*/ 48906 w 284616"/>
                <a:gd name="connsiteY25" fmla="*/ 346042 h 375376"/>
                <a:gd name="connsiteX26" fmla="*/ 148976 w 284616"/>
                <a:gd name="connsiteY26" fmla="*/ 375376 h 375376"/>
                <a:gd name="connsiteX27" fmla="*/ 219356 w 284616"/>
                <a:gd name="connsiteY27" fmla="*/ 359602 h 375376"/>
                <a:gd name="connsiteX28" fmla="*/ 267384 w 284616"/>
                <a:gd name="connsiteY28" fmla="*/ 316718 h 375376"/>
                <a:gd name="connsiteX29" fmla="*/ 284616 w 284616"/>
                <a:gd name="connsiteY29" fmla="*/ 256598 h 375376"/>
                <a:gd name="connsiteX30" fmla="*/ 255649 w 284616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6" h="375376">
                  <a:moveTo>
                    <a:pt x="255649" y="185118"/>
                  </a:moveTo>
                  <a:cubicBezTo>
                    <a:pt x="236333" y="168253"/>
                    <a:pt x="211037" y="156151"/>
                    <a:pt x="179768" y="148821"/>
                  </a:cubicBezTo>
                  <a:lnTo>
                    <a:pt x="146777" y="141496"/>
                  </a:lnTo>
                  <a:cubicBezTo>
                    <a:pt x="129660" y="137583"/>
                    <a:pt x="116719" y="132946"/>
                    <a:pt x="107918" y="127565"/>
                  </a:cubicBezTo>
                  <a:cubicBezTo>
                    <a:pt x="99119" y="122190"/>
                    <a:pt x="94724" y="114127"/>
                    <a:pt x="94724" y="103371"/>
                  </a:cubicBezTo>
                  <a:cubicBezTo>
                    <a:pt x="94724" y="93112"/>
                    <a:pt x="99232" y="84566"/>
                    <a:pt x="108289" y="77708"/>
                  </a:cubicBezTo>
                  <a:cubicBezTo>
                    <a:pt x="117328" y="70876"/>
                    <a:pt x="129177" y="67445"/>
                    <a:pt x="143844" y="67445"/>
                  </a:cubicBezTo>
                  <a:cubicBezTo>
                    <a:pt x="160456" y="67445"/>
                    <a:pt x="174754" y="71840"/>
                    <a:pt x="186730" y="80642"/>
                  </a:cubicBezTo>
                  <a:cubicBezTo>
                    <a:pt x="197091" y="88259"/>
                    <a:pt x="204420" y="98814"/>
                    <a:pt x="208751" y="112287"/>
                  </a:cubicBezTo>
                  <a:lnTo>
                    <a:pt x="279141" y="85008"/>
                  </a:lnTo>
                  <a:cubicBezTo>
                    <a:pt x="271636" y="61275"/>
                    <a:pt x="257161" y="41462"/>
                    <a:pt x="235483" y="25652"/>
                  </a:cubicBezTo>
                  <a:cubicBezTo>
                    <a:pt x="212027" y="8560"/>
                    <a:pt x="182451" y="0"/>
                    <a:pt x="146777" y="0"/>
                  </a:cubicBezTo>
                  <a:cubicBezTo>
                    <a:pt x="121848" y="0"/>
                    <a:pt x="99486" y="5018"/>
                    <a:pt x="79687" y="15022"/>
                  </a:cubicBezTo>
                  <a:cubicBezTo>
                    <a:pt x="59904" y="25054"/>
                    <a:pt x="44370" y="38492"/>
                    <a:pt x="33132" y="55343"/>
                  </a:cubicBezTo>
                  <a:cubicBezTo>
                    <a:pt x="21894" y="72208"/>
                    <a:pt x="16281" y="90671"/>
                    <a:pt x="16281" y="110700"/>
                  </a:cubicBezTo>
                  <a:cubicBezTo>
                    <a:pt x="16281" y="137583"/>
                    <a:pt x="24954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44" y="225320"/>
                    <a:pt x="184646" y="230212"/>
                    <a:pt x="192965" y="236065"/>
                  </a:cubicBezTo>
                  <a:cubicBezTo>
                    <a:pt x="201270" y="241933"/>
                    <a:pt x="205435" y="250734"/>
                    <a:pt x="205435" y="262466"/>
                  </a:cubicBezTo>
                  <a:cubicBezTo>
                    <a:pt x="205435" y="275180"/>
                    <a:pt x="200533" y="285440"/>
                    <a:pt x="190770" y="293251"/>
                  </a:cubicBezTo>
                  <a:cubicBezTo>
                    <a:pt x="180979" y="301074"/>
                    <a:pt x="167540" y="304983"/>
                    <a:pt x="150434" y="304983"/>
                  </a:cubicBezTo>
                  <a:cubicBezTo>
                    <a:pt x="128921" y="304983"/>
                    <a:pt x="110851" y="298888"/>
                    <a:pt x="96186" y="286660"/>
                  </a:cubicBezTo>
                  <a:cubicBezTo>
                    <a:pt x="83421" y="276030"/>
                    <a:pt x="75105" y="262974"/>
                    <a:pt x="71232" y="247509"/>
                  </a:cubicBezTo>
                  <a:lnTo>
                    <a:pt x="0" y="272463"/>
                  </a:lnTo>
                  <a:cubicBezTo>
                    <a:pt x="7112" y="303039"/>
                    <a:pt x="23341" y="327625"/>
                    <a:pt x="48906" y="346042"/>
                  </a:cubicBezTo>
                  <a:cubicBezTo>
                    <a:pt x="76030" y="365585"/>
                    <a:pt x="109393" y="375376"/>
                    <a:pt x="148976" y="375376"/>
                  </a:cubicBezTo>
                  <a:cubicBezTo>
                    <a:pt x="175363" y="375376"/>
                    <a:pt x="198833" y="370106"/>
                    <a:pt x="219356" y="359602"/>
                  </a:cubicBezTo>
                  <a:cubicBezTo>
                    <a:pt x="239889" y="349102"/>
                    <a:pt x="255890" y="334800"/>
                    <a:pt x="267384" y="316718"/>
                  </a:cubicBezTo>
                  <a:cubicBezTo>
                    <a:pt x="278864" y="298647"/>
                    <a:pt x="284616" y="278597"/>
                    <a:pt x="284616" y="256598"/>
                  </a:cubicBezTo>
                  <a:cubicBezTo>
                    <a:pt x="284616" y="225806"/>
                    <a:pt x="274950" y="201979"/>
                    <a:pt x="255649" y="18511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4FD7E0C9-1EBB-A684-4797-7C0AAF2952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736752" y="999316"/>
              <a:ext cx="322584" cy="503027"/>
            </a:xfrm>
            <a:custGeom>
              <a:avLst/>
              <a:gdLst>
                <a:gd name="connsiteX0" fmla="*/ 165583 w 322584"/>
                <a:gd name="connsiteY0" fmla="*/ 310926 h 503027"/>
                <a:gd name="connsiteX1" fmla="*/ 312325 w 322584"/>
                <a:gd name="connsiteY1" fmla="*/ 149646 h 503027"/>
                <a:gd name="connsiteX2" fmla="*/ 212611 w 322584"/>
                <a:gd name="connsiteY2" fmla="*/ 149646 h 503027"/>
                <a:gd name="connsiteX3" fmla="*/ 85045 w 322584"/>
                <a:gd name="connsiteY3" fmla="*/ 291876 h 503027"/>
                <a:gd name="connsiteX4" fmla="*/ 82112 w 322584"/>
                <a:gd name="connsiteY4" fmla="*/ 291876 h 503027"/>
                <a:gd name="connsiteX5" fmla="*/ 82112 w 322584"/>
                <a:gd name="connsiteY5" fmla="*/ 0 h 503027"/>
                <a:gd name="connsiteX6" fmla="*/ 0 w 322584"/>
                <a:gd name="connsiteY6" fmla="*/ 0 h 503027"/>
                <a:gd name="connsiteX7" fmla="*/ 0 w 322584"/>
                <a:gd name="connsiteY7" fmla="*/ 503028 h 503027"/>
                <a:gd name="connsiteX8" fmla="*/ 82112 w 322584"/>
                <a:gd name="connsiteY8" fmla="*/ 503028 h 503027"/>
                <a:gd name="connsiteX9" fmla="*/ 82112 w 322584"/>
                <a:gd name="connsiteY9" fmla="*/ 338803 h 503027"/>
                <a:gd name="connsiteX10" fmla="*/ 85045 w 322584"/>
                <a:gd name="connsiteY10" fmla="*/ 338803 h 503027"/>
                <a:gd name="connsiteX11" fmla="*/ 219936 w 322584"/>
                <a:gd name="connsiteY11" fmla="*/ 503028 h 503027"/>
                <a:gd name="connsiteX12" fmla="*/ 322584 w 322584"/>
                <a:gd name="connsiteY12" fmla="*/ 503028 h 503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584" h="503027">
                  <a:moveTo>
                    <a:pt x="165583" y="310926"/>
                  </a:moveTo>
                  <a:lnTo>
                    <a:pt x="312325" y="149646"/>
                  </a:lnTo>
                  <a:lnTo>
                    <a:pt x="212611" y="149646"/>
                  </a:lnTo>
                  <a:lnTo>
                    <a:pt x="85045" y="291876"/>
                  </a:lnTo>
                  <a:lnTo>
                    <a:pt x="82112" y="291876"/>
                  </a:lnTo>
                  <a:lnTo>
                    <a:pt x="82112" y="0"/>
                  </a:lnTo>
                  <a:lnTo>
                    <a:pt x="0" y="0"/>
                  </a:lnTo>
                  <a:lnTo>
                    <a:pt x="0" y="503028"/>
                  </a:lnTo>
                  <a:lnTo>
                    <a:pt x="82112" y="503028"/>
                  </a:lnTo>
                  <a:lnTo>
                    <a:pt x="82112" y="338803"/>
                  </a:lnTo>
                  <a:lnTo>
                    <a:pt x="85045" y="338803"/>
                  </a:lnTo>
                  <a:lnTo>
                    <a:pt x="219936" y="503028"/>
                  </a:lnTo>
                  <a:lnTo>
                    <a:pt x="322584" y="503028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8" name="Vapaamuotoinen: Muoto 27">
              <a:extLst>
                <a:ext uri="{FF2B5EF4-FFF2-40B4-BE49-F238E27FC236}">
                  <a16:creationId xmlns:a16="http://schemas.microsoft.com/office/drawing/2014/main" id="{73F7E617-3464-EF42-BA39-286F791C0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696788" y="999287"/>
              <a:ext cx="322588" cy="503052"/>
            </a:xfrm>
            <a:custGeom>
              <a:avLst/>
              <a:gdLst>
                <a:gd name="connsiteX0" fmla="*/ 312325 w 322588"/>
                <a:gd name="connsiteY0" fmla="*/ 149675 h 503052"/>
                <a:gd name="connsiteX1" fmla="*/ 212625 w 322588"/>
                <a:gd name="connsiteY1" fmla="*/ 149675 h 503052"/>
                <a:gd name="connsiteX2" fmla="*/ 85049 w 322588"/>
                <a:gd name="connsiteY2" fmla="*/ 291905 h 503052"/>
                <a:gd name="connsiteX3" fmla="*/ 82114 w 322588"/>
                <a:gd name="connsiteY3" fmla="*/ 291905 h 503052"/>
                <a:gd name="connsiteX4" fmla="*/ 82114 w 322588"/>
                <a:gd name="connsiteY4" fmla="*/ 0 h 503052"/>
                <a:gd name="connsiteX5" fmla="*/ 0 w 322588"/>
                <a:gd name="connsiteY5" fmla="*/ 0 h 503052"/>
                <a:gd name="connsiteX6" fmla="*/ 0 w 322588"/>
                <a:gd name="connsiteY6" fmla="*/ 503053 h 503052"/>
                <a:gd name="connsiteX7" fmla="*/ 82114 w 322588"/>
                <a:gd name="connsiteY7" fmla="*/ 503053 h 503052"/>
                <a:gd name="connsiteX8" fmla="*/ 82114 w 322588"/>
                <a:gd name="connsiteY8" fmla="*/ 338828 h 503052"/>
                <a:gd name="connsiteX9" fmla="*/ 85049 w 322588"/>
                <a:gd name="connsiteY9" fmla="*/ 338828 h 503052"/>
                <a:gd name="connsiteX10" fmla="*/ 219951 w 322588"/>
                <a:gd name="connsiteY10" fmla="*/ 503053 h 503052"/>
                <a:gd name="connsiteX11" fmla="*/ 322588 w 322588"/>
                <a:gd name="connsiteY11" fmla="*/ 503053 h 503052"/>
                <a:gd name="connsiteX12" fmla="*/ 165587 w 322588"/>
                <a:gd name="connsiteY12" fmla="*/ 310951 h 5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588" h="503052">
                  <a:moveTo>
                    <a:pt x="312325" y="149675"/>
                  </a:moveTo>
                  <a:lnTo>
                    <a:pt x="212625" y="149675"/>
                  </a:lnTo>
                  <a:lnTo>
                    <a:pt x="85049" y="291905"/>
                  </a:lnTo>
                  <a:lnTo>
                    <a:pt x="82114" y="291905"/>
                  </a:lnTo>
                  <a:lnTo>
                    <a:pt x="82114" y="0"/>
                  </a:lnTo>
                  <a:lnTo>
                    <a:pt x="0" y="0"/>
                  </a:lnTo>
                  <a:lnTo>
                    <a:pt x="0" y="503053"/>
                  </a:lnTo>
                  <a:lnTo>
                    <a:pt x="82114" y="503053"/>
                  </a:lnTo>
                  <a:lnTo>
                    <a:pt x="82114" y="338828"/>
                  </a:lnTo>
                  <a:lnTo>
                    <a:pt x="85049" y="338828"/>
                  </a:lnTo>
                  <a:lnTo>
                    <a:pt x="219951" y="503053"/>
                  </a:lnTo>
                  <a:lnTo>
                    <a:pt x="322588" y="503053"/>
                  </a:lnTo>
                  <a:lnTo>
                    <a:pt x="165587" y="310951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9" name="Vapaamuotoinen: Muoto 28">
              <a:extLst>
                <a:ext uri="{FF2B5EF4-FFF2-40B4-BE49-F238E27FC236}">
                  <a16:creationId xmlns:a16="http://schemas.microsoft.com/office/drawing/2014/main" id="{0C849757-54BA-5FB5-866B-4DEE9D8EE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198706" y="999237"/>
              <a:ext cx="82114" cy="503103"/>
            </a:xfrm>
            <a:custGeom>
              <a:avLst/>
              <a:gdLst>
                <a:gd name="connsiteX0" fmla="*/ 0 w 82114"/>
                <a:gd name="connsiteY0" fmla="*/ 503103 h 503103"/>
                <a:gd name="connsiteX1" fmla="*/ 82114 w 82114"/>
                <a:gd name="connsiteY1" fmla="*/ 503103 h 503103"/>
                <a:gd name="connsiteX2" fmla="*/ 82114 w 82114"/>
                <a:gd name="connsiteY2" fmla="*/ 0 h 503103"/>
                <a:gd name="connsiteX3" fmla="*/ 0 w 82114"/>
                <a:gd name="connsiteY3" fmla="*/ 0 h 50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14" h="503103">
                  <a:moveTo>
                    <a:pt x="0" y="503103"/>
                  </a:moveTo>
                  <a:lnTo>
                    <a:pt x="82114" y="503103"/>
                  </a:lnTo>
                  <a:lnTo>
                    <a:pt x="82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0" name="Vapaamuotoinen: Muoto 29">
              <a:extLst>
                <a:ext uri="{FF2B5EF4-FFF2-40B4-BE49-F238E27FC236}">
                  <a16:creationId xmlns:a16="http://schemas.microsoft.com/office/drawing/2014/main" id="{43C54C06-1974-0C46-2350-449008E86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621877" y="999233"/>
              <a:ext cx="374132" cy="503103"/>
            </a:xfrm>
            <a:custGeom>
              <a:avLst/>
              <a:gdLst>
                <a:gd name="connsiteX0" fmla="*/ 374133 w 374132"/>
                <a:gd name="connsiteY0" fmla="*/ 0 h 503103"/>
                <a:gd name="connsiteX1" fmla="*/ 0 w 374132"/>
                <a:gd name="connsiteY1" fmla="*/ 0 h 503103"/>
                <a:gd name="connsiteX2" fmla="*/ 0 w 374132"/>
                <a:gd name="connsiteY2" fmla="*/ 81441 h 503103"/>
                <a:gd name="connsiteX3" fmla="*/ 145902 w 374132"/>
                <a:gd name="connsiteY3" fmla="*/ 81441 h 503103"/>
                <a:gd name="connsiteX4" fmla="*/ 145902 w 374132"/>
                <a:gd name="connsiteY4" fmla="*/ 503103 h 503103"/>
                <a:gd name="connsiteX5" fmla="*/ 233146 w 374132"/>
                <a:gd name="connsiteY5" fmla="*/ 503103 h 503103"/>
                <a:gd name="connsiteX6" fmla="*/ 233146 w 374132"/>
                <a:gd name="connsiteY6" fmla="*/ 81441 h 503103"/>
                <a:gd name="connsiteX7" fmla="*/ 374133 w 374132"/>
                <a:gd name="connsiteY7" fmla="*/ 81441 h 50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4132" h="503103">
                  <a:moveTo>
                    <a:pt x="374133" y="0"/>
                  </a:moveTo>
                  <a:lnTo>
                    <a:pt x="0" y="0"/>
                  </a:lnTo>
                  <a:lnTo>
                    <a:pt x="0" y="81441"/>
                  </a:lnTo>
                  <a:lnTo>
                    <a:pt x="145902" y="81441"/>
                  </a:lnTo>
                  <a:lnTo>
                    <a:pt x="145902" y="503103"/>
                  </a:lnTo>
                  <a:lnTo>
                    <a:pt x="233146" y="503103"/>
                  </a:lnTo>
                  <a:lnTo>
                    <a:pt x="233146" y="81441"/>
                  </a:lnTo>
                  <a:lnTo>
                    <a:pt x="374133" y="81441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1" name="Vapaamuotoinen: Muoto 30">
              <a:extLst>
                <a:ext uri="{FF2B5EF4-FFF2-40B4-BE49-F238E27FC236}">
                  <a16:creationId xmlns:a16="http://schemas.microsoft.com/office/drawing/2014/main" id="{14A4FBB3-49B4-EE54-FC54-A14278DEC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066949" y="1036015"/>
              <a:ext cx="181828" cy="466324"/>
            </a:xfrm>
            <a:custGeom>
              <a:avLst/>
              <a:gdLst>
                <a:gd name="connsiteX0" fmla="*/ 181828 w 181828"/>
                <a:gd name="connsiteY0" fmla="*/ 112946 h 466324"/>
                <a:gd name="connsiteX1" fmla="*/ 129038 w 181828"/>
                <a:gd name="connsiteY1" fmla="*/ 112946 h 466324"/>
                <a:gd name="connsiteX2" fmla="*/ 129038 w 181828"/>
                <a:gd name="connsiteY2" fmla="*/ 0 h 466324"/>
                <a:gd name="connsiteX3" fmla="*/ 47662 w 181828"/>
                <a:gd name="connsiteY3" fmla="*/ 0 h 466324"/>
                <a:gd name="connsiteX4" fmla="*/ 47662 w 181828"/>
                <a:gd name="connsiteY4" fmla="*/ 112946 h 466324"/>
                <a:gd name="connsiteX5" fmla="*/ 0 w 181828"/>
                <a:gd name="connsiteY5" fmla="*/ 112946 h 466324"/>
                <a:gd name="connsiteX6" fmla="*/ 0 w 181828"/>
                <a:gd name="connsiteY6" fmla="*/ 186255 h 466324"/>
                <a:gd name="connsiteX7" fmla="*/ 47662 w 181828"/>
                <a:gd name="connsiteY7" fmla="*/ 186255 h 466324"/>
                <a:gd name="connsiteX8" fmla="*/ 47662 w 181828"/>
                <a:gd name="connsiteY8" fmla="*/ 466325 h 466324"/>
                <a:gd name="connsiteX9" fmla="*/ 129038 w 181828"/>
                <a:gd name="connsiteY9" fmla="*/ 466325 h 466324"/>
                <a:gd name="connsiteX10" fmla="*/ 129038 w 181828"/>
                <a:gd name="connsiteY10" fmla="*/ 186255 h 466324"/>
                <a:gd name="connsiteX11" fmla="*/ 181828 w 181828"/>
                <a:gd name="connsiteY11" fmla="*/ 186255 h 46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1828" h="466324">
                  <a:moveTo>
                    <a:pt x="181828" y="112946"/>
                  </a:moveTo>
                  <a:lnTo>
                    <a:pt x="129038" y="112946"/>
                  </a:lnTo>
                  <a:lnTo>
                    <a:pt x="129038" y="0"/>
                  </a:lnTo>
                  <a:lnTo>
                    <a:pt x="47662" y="0"/>
                  </a:lnTo>
                  <a:lnTo>
                    <a:pt x="47662" y="112946"/>
                  </a:lnTo>
                  <a:lnTo>
                    <a:pt x="0" y="112946"/>
                  </a:lnTo>
                  <a:lnTo>
                    <a:pt x="0" y="186255"/>
                  </a:lnTo>
                  <a:lnTo>
                    <a:pt x="47662" y="186255"/>
                  </a:lnTo>
                  <a:lnTo>
                    <a:pt x="47662" y="466325"/>
                  </a:lnTo>
                  <a:lnTo>
                    <a:pt x="129038" y="466325"/>
                  </a:lnTo>
                  <a:lnTo>
                    <a:pt x="129038" y="186255"/>
                  </a:lnTo>
                  <a:lnTo>
                    <a:pt x="181828" y="186255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</p:grpSp>
      <p:grpSp>
        <p:nvGrpSpPr>
          <p:cNvPr id="147" name="Ryhmä 146">
            <a:extLst>
              <a:ext uri="{FF2B5EF4-FFF2-40B4-BE49-F238E27FC236}">
                <a16:creationId xmlns:a16="http://schemas.microsoft.com/office/drawing/2014/main" id="{9F7A4EE6-3F65-1162-49EA-30EEB5A48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52573" y="320066"/>
            <a:ext cx="5379459" cy="6187608"/>
            <a:chOff x="505113" y="640131"/>
            <a:chExt cx="10758217" cy="12375216"/>
          </a:xfrm>
          <a:solidFill>
            <a:srgbClr val="1A56EC"/>
          </a:solidFill>
        </p:grpSpPr>
        <p:sp>
          <p:nvSpPr>
            <p:cNvPr id="32" name="Vapaamuotoinen: Muoto 31">
              <a:extLst>
                <a:ext uri="{FF2B5EF4-FFF2-40B4-BE49-F238E27FC236}">
                  <a16:creationId xmlns:a16="http://schemas.microsoft.com/office/drawing/2014/main" id="{31255013-E401-303A-E124-2FA5CD41B1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515" y="11624733"/>
              <a:ext cx="1432537" cy="291358"/>
            </a:xfrm>
            <a:custGeom>
              <a:avLst/>
              <a:gdLst>
                <a:gd name="connsiteX0" fmla="*/ 1288629 w 1432537"/>
                <a:gd name="connsiteY0" fmla="*/ 0 h 291358"/>
                <a:gd name="connsiteX1" fmla="*/ 143905 w 1432537"/>
                <a:gd name="connsiteY1" fmla="*/ 0 h 291358"/>
                <a:gd name="connsiteX2" fmla="*/ 0 w 1432537"/>
                <a:gd name="connsiteY2" fmla="*/ 143908 h 291358"/>
                <a:gd name="connsiteX3" fmla="*/ 0 w 1432537"/>
                <a:gd name="connsiteY3" fmla="*/ 147450 h 291358"/>
                <a:gd name="connsiteX4" fmla="*/ 143905 w 1432537"/>
                <a:gd name="connsiteY4" fmla="*/ 291359 h 291358"/>
                <a:gd name="connsiteX5" fmla="*/ 1288629 w 1432537"/>
                <a:gd name="connsiteY5" fmla="*/ 291359 h 291358"/>
                <a:gd name="connsiteX6" fmla="*/ 1432537 w 1432537"/>
                <a:gd name="connsiteY6" fmla="*/ 147450 h 291358"/>
                <a:gd name="connsiteX7" fmla="*/ 1432537 w 1432537"/>
                <a:gd name="connsiteY7" fmla="*/ 143908 h 291358"/>
                <a:gd name="connsiteX8" fmla="*/ 1288629 w 1432537"/>
                <a:gd name="connsiteY8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8">
                  <a:moveTo>
                    <a:pt x="1288629" y="0"/>
                  </a:moveTo>
                  <a:lnTo>
                    <a:pt x="143905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9"/>
                    <a:pt x="143905" y="291359"/>
                  </a:cubicBezTo>
                  <a:lnTo>
                    <a:pt x="1288629" y="291359"/>
                  </a:lnTo>
                  <a:cubicBezTo>
                    <a:pt x="1368101" y="291359"/>
                    <a:pt x="1432537" y="226933"/>
                    <a:pt x="1432537" y="147450"/>
                  </a:cubicBezTo>
                  <a:lnTo>
                    <a:pt x="1432537" y="143908"/>
                  </a:lnTo>
                  <a:cubicBezTo>
                    <a:pt x="1432537" y="64436"/>
                    <a:pt x="1368101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3" name="Vapaamuotoinen: Muoto 32">
              <a:extLst>
                <a:ext uri="{FF2B5EF4-FFF2-40B4-BE49-F238E27FC236}">
                  <a16:creationId xmlns:a16="http://schemas.microsoft.com/office/drawing/2014/main" id="{8CFF1C2F-EE75-25A1-AEE4-CF2F90B87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517" y="12171710"/>
              <a:ext cx="1048446" cy="291354"/>
            </a:xfrm>
            <a:custGeom>
              <a:avLst/>
              <a:gdLst>
                <a:gd name="connsiteX0" fmla="*/ 902763 w 1048446"/>
                <a:gd name="connsiteY0" fmla="*/ 0 h 291354"/>
                <a:gd name="connsiteX1" fmla="*/ 147956 w 1048446"/>
                <a:gd name="connsiteY1" fmla="*/ 0 h 291354"/>
                <a:gd name="connsiteX2" fmla="*/ 4469 w 1048446"/>
                <a:gd name="connsiteY2" fmla="*/ 109149 h 291354"/>
                <a:gd name="connsiteX3" fmla="*/ 145685 w 1048446"/>
                <a:gd name="connsiteY3" fmla="*/ 291355 h 291354"/>
                <a:gd name="connsiteX4" fmla="*/ 900477 w 1048446"/>
                <a:gd name="connsiteY4" fmla="*/ 291355 h 291354"/>
                <a:gd name="connsiteX5" fmla="*/ 1043979 w 1048446"/>
                <a:gd name="connsiteY5" fmla="*/ 182220 h 291354"/>
                <a:gd name="connsiteX6" fmla="*/ 902763 w 104844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6" h="291354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85" y="291355"/>
                  </a:cubicBezTo>
                  <a:lnTo>
                    <a:pt x="900477" y="291355"/>
                  </a:lnTo>
                  <a:cubicBezTo>
                    <a:pt x="967400" y="291355"/>
                    <a:pt x="1028067" y="247214"/>
                    <a:pt x="1043979" y="182220"/>
                  </a:cubicBezTo>
                  <a:cubicBezTo>
                    <a:pt x="1067485" y="86150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4" name="Vapaamuotoinen: Muoto 33">
              <a:extLst>
                <a:ext uri="{FF2B5EF4-FFF2-40B4-BE49-F238E27FC236}">
                  <a16:creationId xmlns:a16="http://schemas.microsoft.com/office/drawing/2014/main" id="{7C8DFD10-BE3B-E088-3026-99244A8F2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514" y="12723727"/>
              <a:ext cx="571449" cy="291357"/>
            </a:xfrm>
            <a:custGeom>
              <a:avLst/>
              <a:gdLst>
                <a:gd name="connsiteX0" fmla="*/ 145684 w 571449"/>
                <a:gd name="connsiteY0" fmla="*/ 291357 h 291357"/>
                <a:gd name="connsiteX1" fmla="*/ 423480 w 571449"/>
                <a:gd name="connsiteY1" fmla="*/ 291357 h 291357"/>
                <a:gd name="connsiteX2" fmla="*/ 566981 w 571449"/>
                <a:gd name="connsiteY2" fmla="*/ 182206 h 291357"/>
                <a:gd name="connsiteX3" fmla="*/ 425766 w 571449"/>
                <a:gd name="connsiteY3" fmla="*/ 0 h 291357"/>
                <a:gd name="connsiteX4" fmla="*/ 147970 w 571449"/>
                <a:gd name="connsiteY4" fmla="*/ 0 h 291357"/>
                <a:gd name="connsiteX5" fmla="*/ 4469 w 571449"/>
                <a:gd name="connsiteY5" fmla="*/ 109149 h 291357"/>
                <a:gd name="connsiteX6" fmla="*/ 145684 w 57144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7">
                  <a:moveTo>
                    <a:pt x="145684" y="291357"/>
                  </a:moveTo>
                  <a:lnTo>
                    <a:pt x="423480" y="291357"/>
                  </a:lnTo>
                  <a:cubicBezTo>
                    <a:pt x="490403" y="291357"/>
                    <a:pt x="551067" y="247214"/>
                    <a:pt x="566981" y="182206"/>
                  </a:cubicBezTo>
                  <a:cubicBezTo>
                    <a:pt x="590488" y="86138"/>
                    <a:pt x="517999" y="0"/>
                    <a:pt x="425766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9" y="109149"/>
                  </a:cubicBezTo>
                  <a:cubicBezTo>
                    <a:pt x="-19038" y="205205"/>
                    <a:pt x="53447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5" name="Vapaamuotoinen: Muoto 34">
              <a:extLst>
                <a:ext uri="{FF2B5EF4-FFF2-40B4-BE49-F238E27FC236}">
                  <a16:creationId xmlns:a16="http://schemas.microsoft.com/office/drawing/2014/main" id="{BD59A6B2-42C4-E156-FCB0-25A29AFB91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5667" y="11624733"/>
              <a:ext cx="1028522" cy="291358"/>
            </a:xfrm>
            <a:custGeom>
              <a:avLst/>
              <a:gdLst>
                <a:gd name="connsiteX0" fmla="*/ 884604 w 1028522"/>
                <a:gd name="connsiteY0" fmla="*/ 0 h 291358"/>
                <a:gd name="connsiteX1" fmla="*/ 143905 w 1028522"/>
                <a:gd name="connsiteY1" fmla="*/ 0 h 291358"/>
                <a:gd name="connsiteX2" fmla="*/ 0 w 1028522"/>
                <a:gd name="connsiteY2" fmla="*/ 143908 h 291358"/>
                <a:gd name="connsiteX3" fmla="*/ 0 w 1028522"/>
                <a:gd name="connsiteY3" fmla="*/ 147450 h 291358"/>
                <a:gd name="connsiteX4" fmla="*/ 143905 w 1028522"/>
                <a:gd name="connsiteY4" fmla="*/ 291359 h 291358"/>
                <a:gd name="connsiteX5" fmla="*/ 884604 w 1028522"/>
                <a:gd name="connsiteY5" fmla="*/ 291359 h 291358"/>
                <a:gd name="connsiteX6" fmla="*/ 1028523 w 1028522"/>
                <a:gd name="connsiteY6" fmla="*/ 147450 h 291358"/>
                <a:gd name="connsiteX7" fmla="*/ 1028523 w 1028522"/>
                <a:gd name="connsiteY7" fmla="*/ 143908 h 291358"/>
                <a:gd name="connsiteX8" fmla="*/ 884604 w 1028522"/>
                <a:gd name="connsiteY8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22" h="291358">
                  <a:moveTo>
                    <a:pt x="884604" y="0"/>
                  </a:moveTo>
                  <a:lnTo>
                    <a:pt x="143905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9"/>
                    <a:pt x="143905" y="291359"/>
                  </a:cubicBezTo>
                  <a:lnTo>
                    <a:pt x="884604" y="291359"/>
                  </a:lnTo>
                  <a:cubicBezTo>
                    <a:pt x="964087" y="291359"/>
                    <a:pt x="1028523" y="226933"/>
                    <a:pt x="1028523" y="147450"/>
                  </a:cubicBezTo>
                  <a:lnTo>
                    <a:pt x="1028523" y="143908"/>
                  </a:lnTo>
                  <a:cubicBezTo>
                    <a:pt x="1028523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6" name="Vapaamuotoinen: Muoto 35">
              <a:extLst>
                <a:ext uri="{FF2B5EF4-FFF2-40B4-BE49-F238E27FC236}">
                  <a16:creationId xmlns:a16="http://schemas.microsoft.com/office/drawing/2014/main" id="{B85A55FE-2754-5755-2114-242CD624ED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8727" y="12171429"/>
              <a:ext cx="906259" cy="291358"/>
            </a:xfrm>
            <a:custGeom>
              <a:avLst/>
              <a:gdLst>
                <a:gd name="connsiteX0" fmla="*/ 760578 w 906259"/>
                <a:gd name="connsiteY0" fmla="*/ 0 h 291358"/>
                <a:gd name="connsiteX1" fmla="*/ 147967 w 906259"/>
                <a:gd name="connsiteY1" fmla="*/ 0 h 291358"/>
                <a:gd name="connsiteX2" fmla="*/ 4465 w 906259"/>
                <a:gd name="connsiteY2" fmla="*/ 109149 h 291358"/>
                <a:gd name="connsiteX3" fmla="*/ 145681 w 906259"/>
                <a:gd name="connsiteY3" fmla="*/ 291359 h 291358"/>
                <a:gd name="connsiteX4" fmla="*/ 758303 w 906259"/>
                <a:gd name="connsiteY4" fmla="*/ 291359 h 291358"/>
                <a:gd name="connsiteX5" fmla="*/ 901791 w 906259"/>
                <a:gd name="connsiteY5" fmla="*/ 182221 h 291358"/>
                <a:gd name="connsiteX6" fmla="*/ 760578 w 906259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9" h="291358">
                  <a:moveTo>
                    <a:pt x="760578" y="0"/>
                  </a:moveTo>
                  <a:lnTo>
                    <a:pt x="147967" y="0"/>
                  </a:lnTo>
                  <a:cubicBezTo>
                    <a:pt x="81040" y="0"/>
                    <a:pt x="20376" y="44145"/>
                    <a:pt x="4465" y="109149"/>
                  </a:cubicBezTo>
                  <a:cubicBezTo>
                    <a:pt x="-19030" y="205219"/>
                    <a:pt x="53444" y="291359"/>
                    <a:pt x="145681" y="291359"/>
                  </a:cubicBezTo>
                  <a:lnTo>
                    <a:pt x="758303" y="291359"/>
                  </a:lnTo>
                  <a:cubicBezTo>
                    <a:pt x="825216" y="291359"/>
                    <a:pt x="885880" y="247214"/>
                    <a:pt x="901791" y="182221"/>
                  </a:cubicBezTo>
                  <a:cubicBezTo>
                    <a:pt x="925297" y="86150"/>
                    <a:pt x="852812" y="0"/>
                    <a:pt x="76057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7" name="Vapaamuotoinen: Muoto 36">
              <a:extLst>
                <a:ext uri="{FF2B5EF4-FFF2-40B4-BE49-F238E27FC236}">
                  <a16:creationId xmlns:a16="http://schemas.microsoft.com/office/drawing/2014/main" id="{262A5A64-8FA7-D0E8-78B7-E4081E7D2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51306" y="12722086"/>
              <a:ext cx="1509059" cy="291357"/>
            </a:xfrm>
            <a:custGeom>
              <a:avLst/>
              <a:gdLst>
                <a:gd name="connsiteX0" fmla="*/ 145684 w 1509059"/>
                <a:gd name="connsiteY0" fmla="*/ 291357 h 291357"/>
                <a:gd name="connsiteX1" fmla="*/ 1361090 w 1509059"/>
                <a:gd name="connsiteY1" fmla="*/ 291357 h 291357"/>
                <a:gd name="connsiteX2" fmla="*/ 1504592 w 1509059"/>
                <a:gd name="connsiteY2" fmla="*/ 182220 h 291357"/>
                <a:gd name="connsiteX3" fmla="*/ 1363376 w 1509059"/>
                <a:gd name="connsiteY3" fmla="*/ 0 h 291357"/>
                <a:gd name="connsiteX4" fmla="*/ 147970 w 1509059"/>
                <a:gd name="connsiteY4" fmla="*/ 0 h 291357"/>
                <a:gd name="connsiteX5" fmla="*/ 4468 w 1509059"/>
                <a:gd name="connsiteY5" fmla="*/ 109133 h 291357"/>
                <a:gd name="connsiteX6" fmla="*/ 145684 w 150905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9" h="291357">
                  <a:moveTo>
                    <a:pt x="145684" y="291357"/>
                  </a:moveTo>
                  <a:lnTo>
                    <a:pt x="1361090" y="291357"/>
                  </a:lnTo>
                  <a:cubicBezTo>
                    <a:pt x="1428014" y="291357"/>
                    <a:pt x="1488681" y="247214"/>
                    <a:pt x="1504592" y="182220"/>
                  </a:cubicBezTo>
                  <a:cubicBezTo>
                    <a:pt x="1528098" y="86138"/>
                    <a:pt x="1455609" y="0"/>
                    <a:pt x="1363376" y="0"/>
                  </a:cubicBezTo>
                  <a:lnTo>
                    <a:pt x="147970" y="0"/>
                  </a:lnTo>
                  <a:cubicBezTo>
                    <a:pt x="81047" y="0"/>
                    <a:pt x="20379" y="44139"/>
                    <a:pt x="4468" y="109133"/>
                  </a:cubicBezTo>
                  <a:cubicBezTo>
                    <a:pt x="-19038" y="205204"/>
                    <a:pt x="53451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8" name="Vapaamuotoinen: Muoto 37">
              <a:extLst>
                <a:ext uri="{FF2B5EF4-FFF2-40B4-BE49-F238E27FC236}">
                  <a16:creationId xmlns:a16="http://schemas.microsoft.com/office/drawing/2014/main" id="{0F19F9A9-E154-4C89-D6DF-7009EBAF9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51682" y="11624733"/>
              <a:ext cx="901645" cy="291358"/>
            </a:xfrm>
            <a:custGeom>
              <a:avLst/>
              <a:gdLst>
                <a:gd name="connsiteX0" fmla="*/ 757740 w 901645"/>
                <a:gd name="connsiteY0" fmla="*/ 0 h 291358"/>
                <a:gd name="connsiteX1" fmla="*/ 143908 w 901645"/>
                <a:gd name="connsiteY1" fmla="*/ 0 h 291358"/>
                <a:gd name="connsiteX2" fmla="*/ 0 w 901645"/>
                <a:gd name="connsiteY2" fmla="*/ 143908 h 291358"/>
                <a:gd name="connsiteX3" fmla="*/ 0 w 901645"/>
                <a:gd name="connsiteY3" fmla="*/ 147450 h 291358"/>
                <a:gd name="connsiteX4" fmla="*/ 143908 w 901645"/>
                <a:gd name="connsiteY4" fmla="*/ 291359 h 291358"/>
                <a:gd name="connsiteX5" fmla="*/ 757740 w 901645"/>
                <a:gd name="connsiteY5" fmla="*/ 291359 h 291358"/>
                <a:gd name="connsiteX6" fmla="*/ 901645 w 901645"/>
                <a:gd name="connsiteY6" fmla="*/ 147450 h 291358"/>
                <a:gd name="connsiteX7" fmla="*/ 901645 w 901645"/>
                <a:gd name="connsiteY7" fmla="*/ 143908 h 291358"/>
                <a:gd name="connsiteX8" fmla="*/ 757740 w 901645"/>
                <a:gd name="connsiteY8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5" h="291358">
                  <a:moveTo>
                    <a:pt x="757740" y="0"/>
                  </a:moveTo>
                  <a:lnTo>
                    <a:pt x="143908" y="0"/>
                  </a:lnTo>
                  <a:cubicBezTo>
                    <a:pt x="6442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6" y="291359"/>
                    <a:pt x="143908" y="291359"/>
                  </a:cubicBezTo>
                  <a:lnTo>
                    <a:pt x="757740" y="291359"/>
                  </a:lnTo>
                  <a:cubicBezTo>
                    <a:pt x="837223" y="291359"/>
                    <a:pt x="901645" y="226933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3" y="0"/>
                    <a:pt x="75774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9" name="Vapaamuotoinen: Muoto 38">
              <a:extLst>
                <a:ext uri="{FF2B5EF4-FFF2-40B4-BE49-F238E27FC236}">
                  <a16:creationId xmlns:a16="http://schemas.microsoft.com/office/drawing/2014/main" id="{27BD9365-45F1-1259-23A8-8A90CB9F6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60341" y="11624733"/>
              <a:ext cx="917198" cy="291358"/>
            </a:xfrm>
            <a:custGeom>
              <a:avLst/>
              <a:gdLst>
                <a:gd name="connsiteX0" fmla="*/ 771517 w 917198"/>
                <a:gd name="connsiteY0" fmla="*/ 0 h 291358"/>
                <a:gd name="connsiteX1" fmla="*/ 147970 w 917198"/>
                <a:gd name="connsiteY1" fmla="*/ 0 h 291358"/>
                <a:gd name="connsiteX2" fmla="*/ 4468 w 917198"/>
                <a:gd name="connsiteY2" fmla="*/ 109149 h 291358"/>
                <a:gd name="connsiteX3" fmla="*/ 145684 w 917198"/>
                <a:gd name="connsiteY3" fmla="*/ 291359 h 291358"/>
                <a:gd name="connsiteX4" fmla="*/ 769242 w 917198"/>
                <a:gd name="connsiteY4" fmla="*/ 291359 h 291358"/>
                <a:gd name="connsiteX5" fmla="*/ 912730 w 917198"/>
                <a:gd name="connsiteY5" fmla="*/ 182220 h 291358"/>
                <a:gd name="connsiteX6" fmla="*/ 771517 w 917198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8">
                  <a:moveTo>
                    <a:pt x="771517" y="0"/>
                  </a:moveTo>
                  <a:lnTo>
                    <a:pt x="147970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8" y="205219"/>
                    <a:pt x="53450" y="291359"/>
                    <a:pt x="145684" y="291359"/>
                  </a:cubicBezTo>
                  <a:lnTo>
                    <a:pt x="769242" y="291359"/>
                  </a:lnTo>
                  <a:cubicBezTo>
                    <a:pt x="836155" y="291359"/>
                    <a:pt x="896818" y="247214"/>
                    <a:pt x="912730" y="182220"/>
                  </a:cubicBezTo>
                  <a:cubicBezTo>
                    <a:pt x="936236" y="86150"/>
                    <a:pt x="863751" y="0"/>
                    <a:pt x="77151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0" name="Vapaamuotoinen: Muoto 39">
              <a:extLst>
                <a:ext uri="{FF2B5EF4-FFF2-40B4-BE49-F238E27FC236}">
                  <a16:creationId xmlns:a16="http://schemas.microsoft.com/office/drawing/2014/main" id="{9128A21C-8CCB-C834-6983-CCEEA0806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6328" y="12171429"/>
              <a:ext cx="1286212" cy="291358"/>
            </a:xfrm>
            <a:custGeom>
              <a:avLst/>
              <a:gdLst>
                <a:gd name="connsiteX0" fmla="*/ 1140528 w 1286212"/>
                <a:gd name="connsiteY0" fmla="*/ 0 h 291358"/>
                <a:gd name="connsiteX1" fmla="*/ 147956 w 1286212"/>
                <a:gd name="connsiteY1" fmla="*/ 0 h 291358"/>
                <a:gd name="connsiteX2" fmla="*/ 4469 w 1286212"/>
                <a:gd name="connsiteY2" fmla="*/ 109149 h 291358"/>
                <a:gd name="connsiteX3" fmla="*/ 145671 w 1286212"/>
                <a:gd name="connsiteY3" fmla="*/ 291359 h 291358"/>
                <a:gd name="connsiteX4" fmla="*/ 1138242 w 1286212"/>
                <a:gd name="connsiteY4" fmla="*/ 291359 h 291358"/>
                <a:gd name="connsiteX5" fmla="*/ 1281744 w 1286212"/>
                <a:gd name="connsiteY5" fmla="*/ 182221 h 291358"/>
                <a:gd name="connsiteX6" fmla="*/ 1140528 w 128621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2" h="291358">
                  <a:moveTo>
                    <a:pt x="1140528" y="0"/>
                  </a:moveTo>
                  <a:lnTo>
                    <a:pt x="147956" y="0"/>
                  </a:lnTo>
                  <a:cubicBezTo>
                    <a:pt x="81043" y="0"/>
                    <a:pt x="20369" y="44145"/>
                    <a:pt x="4469" y="109149"/>
                  </a:cubicBezTo>
                  <a:cubicBezTo>
                    <a:pt x="-19038" y="205219"/>
                    <a:pt x="53437" y="291359"/>
                    <a:pt x="145671" y="291359"/>
                  </a:cubicBezTo>
                  <a:lnTo>
                    <a:pt x="1138242" y="291359"/>
                  </a:lnTo>
                  <a:cubicBezTo>
                    <a:pt x="1205169" y="291359"/>
                    <a:pt x="1265833" y="247214"/>
                    <a:pt x="1281744" y="182221"/>
                  </a:cubicBezTo>
                  <a:cubicBezTo>
                    <a:pt x="1305251" y="86150"/>
                    <a:pt x="1232765" y="0"/>
                    <a:pt x="114052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1" name="Vapaamuotoinen: Muoto 40">
              <a:extLst>
                <a:ext uri="{FF2B5EF4-FFF2-40B4-BE49-F238E27FC236}">
                  <a16:creationId xmlns:a16="http://schemas.microsoft.com/office/drawing/2014/main" id="{A60AF286-A02C-EB41-AB85-6D8713859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5136" y="12722086"/>
              <a:ext cx="987070" cy="291357"/>
            </a:xfrm>
            <a:custGeom>
              <a:avLst/>
              <a:gdLst>
                <a:gd name="connsiteX0" fmla="*/ 145684 w 987070"/>
                <a:gd name="connsiteY0" fmla="*/ 291357 h 291357"/>
                <a:gd name="connsiteX1" fmla="*/ 839114 w 987070"/>
                <a:gd name="connsiteY1" fmla="*/ 291357 h 291357"/>
                <a:gd name="connsiteX2" fmla="*/ 982602 w 987070"/>
                <a:gd name="connsiteY2" fmla="*/ 182220 h 291357"/>
                <a:gd name="connsiteX3" fmla="*/ 841389 w 987070"/>
                <a:gd name="connsiteY3" fmla="*/ 0 h 291357"/>
                <a:gd name="connsiteX4" fmla="*/ 147970 w 987070"/>
                <a:gd name="connsiteY4" fmla="*/ 0 h 291357"/>
                <a:gd name="connsiteX5" fmla="*/ 4468 w 987070"/>
                <a:gd name="connsiteY5" fmla="*/ 109133 h 291357"/>
                <a:gd name="connsiteX6" fmla="*/ 145684 w 987070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0" h="291357">
                  <a:moveTo>
                    <a:pt x="145684" y="291357"/>
                  </a:moveTo>
                  <a:lnTo>
                    <a:pt x="839114" y="291357"/>
                  </a:lnTo>
                  <a:cubicBezTo>
                    <a:pt x="906038" y="291357"/>
                    <a:pt x="966705" y="247214"/>
                    <a:pt x="982602" y="182220"/>
                  </a:cubicBezTo>
                  <a:cubicBezTo>
                    <a:pt x="1006108" y="86138"/>
                    <a:pt x="933634" y="0"/>
                    <a:pt x="841389" y="0"/>
                  </a:cubicBezTo>
                  <a:lnTo>
                    <a:pt x="147970" y="0"/>
                  </a:lnTo>
                  <a:cubicBezTo>
                    <a:pt x="81046" y="0"/>
                    <a:pt x="20383" y="44139"/>
                    <a:pt x="4468" y="109133"/>
                  </a:cubicBezTo>
                  <a:cubicBezTo>
                    <a:pt x="-19038" y="205204"/>
                    <a:pt x="53450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2" name="Vapaamuotoinen: Muoto 41">
              <a:extLst>
                <a:ext uri="{FF2B5EF4-FFF2-40B4-BE49-F238E27FC236}">
                  <a16:creationId xmlns:a16="http://schemas.microsoft.com/office/drawing/2014/main" id="{65FDA9C1-B1CC-2564-7B30-ABE40395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4657" y="12171433"/>
              <a:ext cx="428648" cy="291357"/>
            </a:xfrm>
            <a:custGeom>
              <a:avLst/>
              <a:gdLst>
                <a:gd name="connsiteX0" fmla="*/ 145683 w 428648"/>
                <a:gd name="connsiteY0" fmla="*/ 291357 h 291357"/>
                <a:gd name="connsiteX1" fmla="*/ 280690 w 428648"/>
                <a:gd name="connsiteY1" fmla="*/ 291357 h 291357"/>
                <a:gd name="connsiteX2" fmla="*/ 424180 w 428648"/>
                <a:gd name="connsiteY2" fmla="*/ 182206 h 291357"/>
                <a:gd name="connsiteX3" fmla="*/ 282975 w 428648"/>
                <a:gd name="connsiteY3" fmla="*/ 0 h 291357"/>
                <a:gd name="connsiteX4" fmla="*/ 147958 w 428648"/>
                <a:gd name="connsiteY4" fmla="*/ 0 h 291357"/>
                <a:gd name="connsiteX5" fmla="*/ 4467 w 428648"/>
                <a:gd name="connsiteY5" fmla="*/ 109149 h 291357"/>
                <a:gd name="connsiteX6" fmla="*/ 145683 w 428648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48" h="291357">
                  <a:moveTo>
                    <a:pt x="145683" y="291357"/>
                  </a:moveTo>
                  <a:lnTo>
                    <a:pt x="280690" y="291357"/>
                  </a:lnTo>
                  <a:cubicBezTo>
                    <a:pt x="347617" y="291357"/>
                    <a:pt x="408280" y="247214"/>
                    <a:pt x="424180" y="182206"/>
                  </a:cubicBezTo>
                  <a:cubicBezTo>
                    <a:pt x="447683" y="86138"/>
                    <a:pt x="375209" y="0"/>
                    <a:pt x="282975" y="0"/>
                  </a:cubicBezTo>
                  <a:lnTo>
                    <a:pt x="147958" y="0"/>
                  </a:lnTo>
                  <a:cubicBezTo>
                    <a:pt x="81045" y="0"/>
                    <a:pt x="20382" y="44141"/>
                    <a:pt x="4467" y="109149"/>
                  </a:cubicBezTo>
                  <a:cubicBezTo>
                    <a:pt x="-19036" y="205205"/>
                    <a:pt x="53449" y="291357"/>
                    <a:pt x="145683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3" name="Vapaamuotoinen: Muoto 42">
              <a:extLst>
                <a:ext uri="{FF2B5EF4-FFF2-40B4-BE49-F238E27FC236}">
                  <a16:creationId xmlns:a16="http://schemas.microsoft.com/office/drawing/2014/main" id="{D77001C4-DF20-1F6B-755A-E123BA57F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3963" y="12722082"/>
              <a:ext cx="718135" cy="291357"/>
            </a:xfrm>
            <a:custGeom>
              <a:avLst/>
              <a:gdLst>
                <a:gd name="connsiteX0" fmla="*/ 572457 w 718135"/>
                <a:gd name="connsiteY0" fmla="*/ 0 h 291357"/>
                <a:gd name="connsiteX1" fmla="*/ 147960 w 718135"/>
                <a:gd name="connsiteY1" fmla="*/ 0 h 291357"/>
                <a:gd name="connsiteX2" fmla="*/ 4469 w 718135"/>
                <a:gd name="connsiteY2" fmla="*/ 109152 h 291357"/>
                <a:gd name="connsiteX3" fmla="*/ 145685 w 718135"/>
                <a:gd name="connsiteY3" fmla="*/ 291357 h 291357"/>
                <a:gd name="connsiteX4" fmla="*/ 570171 w 718135"/>
                <a:gd name="connsiteY4" fmla="*/ 291357 h 291357"/>
                <a:gd name="connsiteX5" fmla="*/ 713670 w 718135"/>
                <a:gd name="connsiteY5" fmla="*/ 182224 h 291357"/>
                <a:gd name="connsiteX6" fmla="*/ 572457 w 71813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5" h="291357">
                  <a:moveTo>
                    <a:pt x="572457" y="0"/>
                  </a:moveTo>
                  <a:lnTo>
                    <a:pt x="147960" y="0"/>
                  </a:lnTo>
                  <a:cubicBezTo>
                    <a:pt x="81033" y="0"/>
                    <a:pt x="20369" y="44144"/>
                    <a:pt x="4469" y="109152"/>
                  </a:cubicBezTo>
                  <a:cubicBezTo>
                    <a:pt x="-19037" y="205219"/>
                    <a:pt x="53437" y="291357"/>
                    <a:pt x="145685" y="291357"/>
                  </a:cubicBezTo>
                  <a:lnTo>
                    <a:pt x="570171" y="291357"/>
                  </a:lnTo>
                  <a:cubicBezTo>
                    <a:pt x="637095" y="291357"/>
                    <a:pt x="697758" y="247218"/>
                    <a:pt x="713670" y="182224"/>
                  </a:cubicBezTo>
                  <a:cubicBezTo>
                    <a:pt x="737165" y="86154"/>
                    <a:pt x="664691" y="0"/>
                    <a:pt x="57245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4" name="Vapaamuotoinen: Muoto 43">
              <a:extLst>
                <a:ext uri="{FF2B5EF4-FFF2-40B4-BE49-F238E27FC236}">
                  <a16:creationId xmlns:a16="http://schemas.microsoft.com/office/drawing/2014/main" id="{F277DE12-618D-6E01-DA04-98BAE14EC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80132" y="12171429"/>
              <a:ext cx="811835" cy="291358"/>
            </a:xfrm>
            <a:custGeom>
              <a:avLst/>
              <a:gdLst>
                <a:gd name="connsiteX0" fmla="*/ 666152 w 811835"/>
                <a:gd name="connsiteY0" fmla="*/ 0 h 291358"/>
                <a:gd name="connsiteX1" fmla="*/ 147960 w 811835"/>
                <a:gd name="connsiteY1" fmla="*/ 0 h 291358"/>
                <a:gd name="connsiteX2" fmla="*/ 4469 w 811835"/>
                <a:gd name="connsiteY2" fmla="*/ 109149 h 291358"/>
                <a:gd name="connsiteX3" fmla="*/ 145685 w 811835"/>
                <a:gd name="connsiteY3" fmla="*/ 291359 h 291358"/>
                <a:gd name="connsiteX4" fmla="*/ 663878 w 811835"/>
                <a:gd name="connsiteY4" fmla="*/ 291359 h 291358"/>
                <a:gd name="connsiteX5" fmla="*/ 807368 w 811835"/>
                <a:gd name="connsiteY5" fmla="*/ 182221 h 291358"/>
                <a:gd name="connsiteX6" fmla="*/ 666152 w 8118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5" h="291358">
                  <a:moveTo>
                    <a:pt x="666152" y="0"/>
                  </a:moveTo>
                  <a:lnTo>
                    <a:pt x="147960" y="0"/>
                  </a:lnTo>
                  <a:cubicBezTo>
                    <a:pt x="81047" y="0"/>
                    <a:pt x="20369" y="44145"/>
                    <a:pt x="4469" y="109149"/>
                  </a:cubicBezTo>
                  <a:cubicBezTo>
                    <a:pt x="-19038" y="205219"/>
                    <a:pt x="53437" y="291359"/>
                    <a:pt x="145685" y="291359"/>
                  </a:cubicBezTo>
                  <a:lnTo>
                    <a:pt x="663878" y="291359"/>
                  </a:lnTo>
                  <a:cubicBezTo>
                    <a:pt x="730790" y="291359"/>
                    <a:pt x="791453" y="247214"/>
                    <a:pt x="807368" y="182221"/>
                  </a:cubicBezTo>
                  <a:cubicBezTo>
                    <a:pt x="830871" y="86150"/>
                    <a:pt x="758386" y="0"/>
                    <a:pt x="6661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5" name="Vapaamuotoinen: Muoto 44">
              <a:extLst>
                <a:ext uri="{FF2B5EF4-FFF2-40B4-BE49-F238E27FC236}">
                  <a16:creationId xmlns:a16="http://schemas.microsoft.com/office/drawing/2014/main" id="{5775B9B5-F1FC-0CBF-2C1F-A3A700D16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4678" y="12722086"/>
              <a:ext cx="809213" cy="291357"/>
            </a:xfrm>
            <a:custGeom>
              <a:avLst/>
              <a:gdLst>
                <a:gd name="connsiteX0" fmla="*/ 145681 w 809213"/>
                <a:gd name="connsiteY0" fmla="*/ 291357 h 291357"/>
                <a:gd name="connsiteX1" fmla="*/ 661257 w 809213"/>
                <a:gd name="connsiteY1" fmla="*/ 291357 h 291357"/>
                <a:gd name="connsiteX2" fmla="*/ 804744 w 809213"/>
                <a:gd name="connsiteY2" fmla="*/ 182220 h 291357"/>
                <a:gd name="connsiteX3" fmla="*/ 663543 w 809213"/>
                <a:gd name="connsiteY3" fmla="*/ 0 h 291357"/>
                <a:gd name="connsiteX4" fmla="*/ 147967 w 809213"/>
                <a:gd name="connsiteY4" fmla="*/ 0 h 291357"/>
                <a:gd name="connsiteX5" fmla="*/ 4465 w 809213"/>
                <a:gd name="connsiteY5" fmla="*/ 109133 h 291357"/>
                <a:gd name="connsiteX6" fmla="*/ 145681 w 809213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3" h="291357">
                  <a:moveTo>
                    <a:pt x="145681" y="291357"/>
                  </a:moveTo>
                  <a:lnTo>
                    <a:pt x="661257" y="291357"/>
                  </a:lnTo>
                  <a:cubicBezTo>
                    <a:pt x="728169" y="291357"/>
                    <a:pt x="788847" y="247214"/>
                    <a:pt x="804744" y="182220"/>
                  </a:cubicBezTo>
                  <a:cubicBezTo>
                    <a:pt x="828251" y="86138"/>
                    <a:pt x="755776" y="0"/>
                    <a:pt x="663543" y="0"/>
                  </a:cubicBezTo>
                  <a:lnTo>
                    <a:pt x="147967" y="0"/>
                  </a:lnTo>
                  <a:cubicBezTo>
                    <a:pt x="81040" y="0"/>
                    <a:pt x="20377" y="44139"/>
                    <a:pt x="4465" y="109133"/>
                  </a:cubicBezTo>
                  <a:cubicBezTo>
                    <a:pt x="-19031" y="205204"/>
                    <a:pt x="53444" y="291357"/>
                    <a:pt x="145681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6" name="Vapaamuotoinen: Muoto 45">
              <a:extLst>
                <a:ext uri="{FF2B5EF4-FFF2-40B4-BE49-F238E27FC236}">
                  <a16:creationId xmlns:a16="http://schemas.microsoft.com/office/drawing/2014/main" id="{892B4D84-B0CD-00A9-163D-A15106759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2567" y="12723993"/>
              <a:ext cx="298366" cy="291354"/>
            </a:xfrm>
            <a:custGeom>
              <a:avLst/>
              <a:gdLst>
                <a:gd name="connsiteX0" fmla="*/ 152682 w 298366"/>
                <a:gd name="connsiteY0" fmla="*/ 0 h 291354"/>
                <a:gd name="connsiteX1" fmla="*/ 147959 w 298366"/>
                <a:gd name="connsiteY1" fmla="*/ 0 h 291354"/>
                <a:gd name="connsiteX2" fmla="*/ 4468 w 298366"/>
                <a:gd name="connsiteY2" fmla="*/ 109135 h 291354"/>
                <a:gd name="connsiteX3" fmla="*/ 145684 w 298366"/>
                <a:gd name="connsiteY3" fmla="*/ 291355 h 291354"/>
                <a:gd name="connsiteX4" fmla="*/ 150411 w 298366"/>
                <a:gd name="connsiteY4" fmla="*/ 291355 h 291354"/>
                <a:gd name="connsiteX5" fmla="*/ 293898 w 298366"/>
                <a:gd name="connsiteY5" fmla="*/ 182206 h 291354"/>
                <a:gd name="connsiteX6" fmla="*/ 152682 w 29836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6" h="291354">
                  <a:moveTo>
                    <a:pt x="152682" y="0"/>
                  </a:moveTo>
                  <a:lnTo>
                    <a:pt x="147959" y="0"/>
                  </a:lnTo>
                  <a:cubicBezTo>
                    <a:pt x="81047" y="0"/>
                    <a:pt x="20369" y="44141"/>
                    <a:pt x="4468" y="109135"/>
                  </a:cubicBezTo>
                  <a:cubicBezTo>
                    <a:pt x="-19038" y="205205"/>
                    <a:pt x="53451" y="291355"/>
                    <a:pt x="145684" y="291355"/>
                  </a:cubicBezTo>
                  <a:lnTo>
                    <a:pt x="150411" y="291355"/>
                  </a:lnTo>
                  <a:cubicBezTo>
                    <a:pt x="217320" y="291355"/>
                    <a:pt x="277987" y="247214"/>
                    <a:pt x="293898" y="182206"/>
                  </a:cubicBezTo>
                  <a:cubicBezTo>
                    <a:pt x="317405" y="86150"/>
                    <a:pt x="244916" y="0"/>
                    <a:pt x="1526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7" name="Vapaamuotoinen: Muoto 46">
              <a:extLst>
                <a:ext uri="{FF2B5EF4-FFF2-40B4-BE49-F238E27FC236}">
                  <a16:creationId xmlns:a16="http://schemas.microsoft.com/office/drawing/2014/main" id="{543EF541-836F-B29C-90D8-BB0D22343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44" y="9427292"/>
              <a:ext cx="1432537" cy="291357"/>
            </a:xfrm>
            <a:custGeom>
              <a:avLst/>
              <a:gdLst>
                <a:gd name="connsiteX0" fmla="*/ 1288629 w 1432537"/>
                <a:gd name="connsiteY0" fmla="*/ 0 h 291357"/>
                <a:gd name="connsiteX1" fmla="*/ 143919 w 1432537"/>
                <a:gd name="connsiteY1" fmla="*/ 0 h 291357"/>
                <a:gd name="connsiteX2" fmla="*/ 0 w 1432537"/>
                <a:gd name="connsiteY2" fmla="*/ 143908 h 291357"/>
                <a:gd name="connsiteX3" fmla="*/ 0 w 1432537"/>
                <a:gd name="connsiteY3" fmla="*/ 147450 h 291357"/>
                <a:gd name="connsiteX4" fmla="*/ 143919 w 1432537"/>
                <a:gd name="connsiteY4" fmla="*/ 291357 h 291357"/>
                <a:gd name="connsiteX5" fmla="*/ 1288629 w 1432537"/>
                <a:gd name="connsiteY5" fmla="*/ 291357 h 291357"/>
                <a:gd name="connsiteX6" fmla="*/ 1432538 w 1432537"/>
                <a:gd name="connsiteY6" fmla="*/ 147450 h 291357"/>
                <a:gd name="connsiteX7" fmla="*/ 1432538 w 1432537"/>
                <a:gd name="connsiteY7" fmla="*/ 143908 h 291357"/>
                <a:gd name="connsiteX8" fmla="*/ 1288629 w 1432537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7">
                  <a:moveTo>
                    <a:pt x="1288629" y="0"/>
                  </a:moveTo>
                  <a:lnTo>
                    <a:pt x="143919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22"/>
                    <a:pt x="64436" y="291357"/>
                    <a:pt x="143919" y="291357"/>
                  </a:cubicBezTo>
                  <a:lnTo>
                    <a:pt x="1288629" y="291357"/>
                  </a:lnTo>
                  <a:cubicBezTo>
                    <a:pt x="1368112" y="291357"/>
                    <a:pt x="1432538" y="226922"/>
                    <a:pt x="1432538" y="147450"/>
                  </a:cubicBezTo>
                  <a:lnTo>
                    <a:pt x="1432538" y="143908"/>
                  </a:lnTo>
                  <a:cubicBezTo>
                    <a:pt x="1432538" y="64436"/>
                    <a:pt x="1368112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8" name="Vapaamuotoinen: Muoto 47">
              <a:extLst>
                <a:ext uri="{FF2B5EF4-FFF2-40B4-BE49-F238E27FC236}">
                  <a16:creationId xmlns:a16="http://schemas.microsoft.com/office/drawing/2014/main" id="{23252FA3-D093-8237-13D9-4716E75B4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53" y="9974269"/>
              <a:ext cx="1048442" cy="291358"/>
            </a:xfrm>
            <a:custGeom>
              <a:avLst/>
              <a:gdLst>
                <a:gd name="connsiteX0" fmla="*/ 902763 w 1048442"/>
                <a:gd name="connsiteY0" fmla="*/ 0 h 291358"/>
                <a:gd name="connsiteX1" fmla="*/ 147956 w 1048442"/>
                <a:gd name="connsiteY1" fmla="*/ 0 h 291358"/>
                <a:gd name="connsiteX2" fmla="*/ 4469 w 1048442"/>
                <a:gd name="connsiteY2" fmla="*/ 109149 h 291358"/>
                <a:gd name="connsiteX3" fmla="*/ 145671 w 1048442"/>
                <a:gd name="connsiteY3" fmla="*/ 291358 h 291358"/>
                <a:gd name="connsiteX4" fmla="*/ 900477 w 1048442"/>
                <a:gd name="connsiteY4" fmla="*/ 291358 h 291358"/>
                <a:gd name="connsiteX5" fmla="*/ 1043978 w 1048442"/>
                <a:gd name="connsiteY5" fmla="*/ 182209 h 291358"/>
                <a:gd name="connsiteX6" fmla="*/ 902763 w 104844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2" h="291358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9" y="44144"/>
                    <a:pt x="4469" y="109149"/>
                  </a:cubicBezTo>
                  <a:cubicBezTo>
                    <a:pt x="-19038" y="205205"/>
                    <a:pt x="53437" y="291358"/>
                    <a:pt x="145671" y="291358"/>
                  </a:cubicBezTo>
                  <a:lnTo>
                    <a:pt x="900477" y="291358"/>
                  </a:lnTo>
                  <a:cubicBezTo>
                    <a:pt x="967400" y="291358"/>
                    <a:pt x="1028064" y="247214"/>
                    <a:pt x="1043978" y="182209"/>
                  </a:cubicBezTo>
                  <a:cubicBezTo>
                    <a:pt x="1067471" y="86150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9" name="Vapaamuotoinen: Muoto 48">
              <a:extLst>
                <a:ext uri="{FF2B5EF4-FFF2-40B4-BE49-F238E27FC236}">
                  <a16:creationId xmlns:a16="http://schemas.microsoft.com/office/drawing/2014/main" id="{51351D85-384C-4293-73C2-848FFEA40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44" y="10526286"/>
              <a:ext cx="571449" cy="291358"/>
            </a:xfrm>
            <a:custGeom>
              <a:avLst/>
              <a:gdLst>
                <a:gd name="connsiteX0" fmla="*/ 145683 w 571449"/>
                <a:gd name="connsiteY0" fmla="*/ 291358 h 291358"/>
                <a:gd name="connsiteX1" fmla="*/ 423482 w 571449"/>
                <a:gd name="connsiteY1" fmla="*/ 291358 h 291358"/>
                <a:gd name="connsiteX2" fmla="*/ 566980 w 571449"/>
                <a:gd name="connsiteY2" fmla="*/ 182209 h 291358"/>
                <a:gd name="connsiteX3" fmla="*/ 425768 w 571449"/>
                <a:gd name="connsiteY3" fmla="*/ 0 h 291358"/>
                <a:gd name="connsiteX4" fmla="*/ 147969 w 571449"/>
                <a:gd name="connsiteY4" fmla="*/ 0 h 291358"/>
                <a:gd name="connsiteX5" fmla="*/ 4467 w 571449"/>
                <a:gd name="connsiteY5" fmla="*/ 109138 h 291358"/>
                <a:gd name="connsiteX6" fmla="*/ 145683 w 571449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8">
                  <a:moveTo>
                    <a:pt x="145683" y="291358"/>
                  </a:moveTo>
                  <a:lnTo>
                    <a:pt x="423482" y="291358"/>
                  </a:lnTo>
                  <a:cubicBezTo>
                    <a:pt x="490406" y="291358"/>
                    <a:pt x="551069" y="247217"/>
                    <a:pt x="566980" y="182209"/>
                  </a:cubicBezTo>
                  <a:cubicBezTo>
                    <a:pt x="590487" y="86139"/>
                    <a:pt x="518012" y="0"/>
                    <a:pt x="425768" y="0"/>
                  </a:cubicBezTo>
                  <a:lnTo>
                    <a:pt x="147969" y="0"/>
                  </a:lnTo>
                  <a:cubicBezTo>
                    <a:pt x="81045" y="0"/>
                    <a:pt x="20382" y="44144"/>
                    <a:pt x="4467" y="109138"/>
                  </a:cubicBezTo>
                  <a:cubicBezTo>
                    <a:pt x="-19036" y="205208"/>
                    <a:pt x="53450" y="291358"/>
                    <a:pt x="145683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0" name="Vapaamuotoinen: Muoto 49">
              <a:extLst>
                <a:ext uri="{FF2B5EF4-FFF2-40B4-BE49-F238E27FC236}">
                  <a16:creationId xmlns:a16="http://schemas.microsoft.com/office/drawing/2014/main" id="{F0945E72-B103-C806-2063-D9A3FE7282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50" y="11078300"/>
              <a:ext cx="726299" cy="291357"/>
            </a:xfrm>
            <a:custGeom>
              <a:avLst/>
              <a:gdLst>
                <a:gd name="connsiteX0" fmla="*/ 580618 w 726299"/>
                <a:gd name="connsiteY0" fmla="*/ 0 h 291357"/>
                <a:gd name="connsiteX1" fmla="*/ 147956 w 726299"/>
                <a:gd name="connsiteY1" fmla="*/ 0 h 291357"/>
                <a:gd name="connsiteX2" fmla="*/ 4469 w 726299"/>
                <a:gd name="connsiteY2" fmla="*/ 109148 h 291357"/>
                <a:gd name="connsiteX3" fmla="*/ 145681 w 726299"/>
                <a:gd name="connsiteY3" fmla="*/ 291357 h 291357"/>
                <a:gd name="connsiteX4" fmla="*/ 578332 w 726299"/>
                <a:gd name="connsiteY4" fmla="*/ 291357 h 291357"/>
                <a:gd name="connsiteX5" fmla="*/ 721834 w 726299"/>
                <a:gd name="connsiteY5" fmla="*/ 182220 h 291357"/>
                <a:gd name="connsiteX6" fmla="*/ 580618 w 726299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299" h="291357">
                  <a:moveTo>
                    <a:pt x="580618" y="0"/>
                  </a:moveTo>
                  <a:lnTo>
                    <a:pt x="147956" y="0"/>
                  </a:lnTo>
                  <a:cubicBezTo>
                    <a:pt x="81044" y="0"/>
                    <a:pt x="20380" y="44140"/>
                    <a:pt x="4469" y="109148"/>
                  </a:cubicBezTo>
                  <a:cubicBezTo>
                    <a:pt x="-19038" y="205219"/>
                    <a:pt x="53437" y="291357"/>
                    <a:pt x="145681" y="291357"/>
                  </a:cubicBezTo>
                  <a:lnTo>
                    <a:pt x="578332" y="291357"/>
                  </a:lnTo>
                  <a:cubicBezTo>
                    <a:pt x="645259" y="291357"/>
                    <a:pt x="705923" y="247214"/>
                    <a:pt x="721834" y="182220"/>
                  </a:cubicBezTo>
                  <a:cubicBezTo>
                    <a:pt x="745330" y="86150"/>
                    <a:pt x="672855" y="0"/>
                    <a:pt x="58061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1" name="Vapaamuotoinen: Muoto 50">
              <a:extLst>
                <a:ext uri="{FF2B5EF4-FFF2-40B4-BE49-F238E27FC236}">
                  <a16:creationId xmlns:a16="http://schemas.microsoft.com/office/drawing/2014/main" id="{028EBF3F-AD10-EC56-B6FB-7E169C25D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3500" y="9427292"/>
              <a:ext cx="1028512" cy="291357"/>
            </a:xfrm>
            <a:custGeom>
              <a:avLst/>
              <a:gdLst>
                <a:gd name="connsiteX0" fmla="*/ 884604 w 1028512"/>
                <a:gd name="connsiteY0" fmla="*/ 0 h 291357"/>
                <a:gd name="connsiteX1" fmla="*/ 143908 w 1028512"/>
                <a:gd name="connsiteY1" fmla="*/ 0 h 291357"/>
                <a:gd name="connsiteX2" fmla="*/ 0 w 1028512"/>
                <a:gd name="connsiteY2" fmla="*/ 143908 h 291357"/>
                <a:gd name="connsiteX3" fmla="*/ 0 w 1028512"/>
                <a:gd name="connsiteY3" fmla="*/ 147450 h 291357"/>
                <a:gd name="connsiteX4" fmla="*/ 143908 w 1028512"/>
                <a:gd name="connsiteY4" fmla="*/ 291357 h 291357"/>
                <a:gd name="connsiteX5" fmla="*/ 884604 w 1028512"/>
                <a:gd name="connsiteY5" fmla="*/ 291357 h 291357"/>
                <a:gd name="connsiteX6" fmla="*/ 1028512 w 1028512"/>
                <a:gd name="connsiteY6" fmla="*/ 147450 h 291357"/>
                <a:gd name="connsiteX7" fmla="*/ 1028512 w 1028512"/>
                <a:gd name="connsiteY7" fmla="*/ 143908 h 291357"/>
                <a:gd name="connsiteX8" fmla="*/ 884604 w 1028512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7">
                  <a:moveTo>
                    <a:pt x="884604" y="0"/>
                  </a:moveTo>
                  <a:lnTo>
                    <a:pt x="143908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22"/>
                    <a:pt x="64436" y="291357"/>
                    <a:pt x="143908" y="291357"/>
                  </a:cubicBezTo>
                  <a:lnTo>
                    <a:pt x="884604" y="291357"/>
                  </a:lnTo>
                  <a:cubicBezTo>
                    <a:pt x="964091" y="291357"/>
                    <a:pt x="1028512" y="226922"/>
                    <a:pt x="1028512" y="147450"/>
                  </a:cubicBezTo>
                  <a:lnTo>
                    <a:pt x="1028512" y="143908"/>
                  </a:lnTo>
                  <a:cubicBezTo>
                    <a:pt x="1028512" y="64436"/>
                    <a:pt x="964091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2" name="Vapaamuotoinen: Muoto 51">
              <a:extLst>
                <a:ext uri="{FF2B5EF4-FFF2-40B4-BE49-F238E27FC236}">
                  <a16:creationId xmlns:a16="http://schemas.microsoft.com/office/drawing/2014/main" id="{C6C9C5B6-D21F-2FFC-3A60-09254418D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6560" y="9973988"/>
              <a:ext cx="906262" cy="291358"/>
            </a:xfrm>
            <a:custGeom>
              <a:avLst/>
              <a:gdLst>
                <a:gd name="connsiteX0" fmla="*/ 760578 w 906262"/>
                <a:gd name="connsiteY0" fmla="*/ 0 h 291358"/>
                <a:gd name="connsiteX1" fmla="*/ 147967 w 906262"/>
                <a:gd name="connsiteY1" fmla="*/ 0 h 291358"/>
                <a:gd name="connsiteX2" fmla="*/ 4469 w 906262"/>
                <a:gd name="connsiteY2" fmla="*/ 109149 h 291358"/>
                <a:gd name="connsiteX3" fmla="*/ 145681 w 906262"/>
                <a:gd name="connsiteY3" fmla="*/ 291358 h 291358"/>
                <a:gd name="connsiteX4" fmla="*/ 758306 w 906262"/>
                <a:gd name="connsiteY4" fmla="*/ 291358 h 291358"/>
                <a:gd name="connsiteX5" fmla="*/ 901794 w 906262"/>
                <a:gd name="connsiteY5" fmla="*/ 182220 h 291358"/>
                <a:gd name="connsiteX6" fmla="*/ 760578 w 90626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2" h="291358">
                  <a:moveTo>
                    <a:pt x="760578" y="0"/>
                  </a:moveTo>
                  <a:lnTo>
                    <a:pt x="147967" y="0"/>
                  </a:lnTo>
                  <a:cubicBezTo>
                    <a:pt x="81043" y="0"/>
                    <a:pt x="20379" y="44141"/>
                    <a:pt x="4469" y="109149"/>
                  </a:cubicBezTo>
                  <a:cubicBezTo>
                    <a:pt x="-19038" y="205205"/>
                    <a:pt x="53447" y="291358"/>
                    <a:pt x="145681" y="291358"/>
                  </a:cubicBezTo>
                  <a:lnTo>
                    <a:pt x="758306" y="291358"/>
                  </a:lnTo>
                  <a:cubicBezTo>
                    <a:pt x="825219" y="291358"/>
                    <a:pt x="885883" y="247214"/>
                    <a:pt x="901794" y="182220"/>
                  </a:cubicBezTo>
                  <a:cubicBezTo>
                    <a:pt x="925300" y="86150"/>
                    <a:pt x="852815" y="0"/>
                    <a:pt x="76057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3" name="Vapaamuotoinen: Muoto 52">
              <a:extLst>
                <a:ext uri="{FF2B5EF4-FFF2-40B4-BE49-F238E27FC236}">
                  <a16:creationId xmlns:a16="http://schemas.microsoft.com/office/drawing/2014/main" id="{D3BB4FAD-4711-2FA5-A64D-6F457CDF4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49143" y="10524644"/>
              <a:ext cx="1509055" cy="291358"/>
            </a:xfrm>
            <a:custGeom>
              <a:avLst/>
              <a:gdLst>
                <a:gd name="connsiteX0" fmla="*/ 145684 w 1509055"/>
                <a:gd name="connsiteY0" fmla="*/ 291358 h 291358"/>
                <a:gd name="connsiteX1" fmla="*/ 1361090 w 1509055"/>
                <a:gd name="connsiteY1" fmla="*/ 291358 h 291358"/>
                <a:gd name="connsiteX2" fmla="*/ 1504592 w 1509055"/>
                <a:gd name="connsiteY2" fmla="*/ 182221 h 291358"/>
                <a:gd name="connsiteX3" fmla="*/ 1363376 w 1509055"/>
                <a:gd name="connsiteY3" fmla="*/ 0 h 291358"/>
                <a:gd name="connsiteX4" fmla="*/ 147970 w 1509055"/>
                <a:gd name="connsiteY4" fmla="*/ 0 h 291358"/>
                <a:gd name="connsiteX5" fmla="*/ 4468 w 1509055"/>
                <a:gd name="connsiteY5" fmla="*/ 109149 h 291358"/>
                <a:gd name="connsiteX6" fmla="*/ 145684 w 1509055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5" h="291358">
                  <a:moveTo>
                    <a:pt x="145684" y="291358"/>
                  </a:moveTo>
                  <a:lnTo>
                    <a:pt x="1361090" y="291358"/>
                  </a:lnTo>
                  <a:cubicBezTo>
                    <a:pt x="1428013" y="291358"/>
                    <a:pt x="1488681" y="247214"/>
                    <a:pt x="1504592" y="182221"/>
                  </a:cubicBezTo>
                  <a:cubicBezTo>
                    <a:pt x="1528084" y="86139"/>
                    <a:pt x="1455609" y="0"/>
                    <a:pt x="1363376" y="0"/>
                  </a:cubicBezTo>
                  <a:lnTo>
                    <a:pt x="147970" y="0"/>
                  </a:lnTo>
                  <a:cubicBezTo>
                    <a:pt x="81047" y="0"/>
                    <a:pt x="20379" y="44141"/>
                    <a:pt x="4468" y="109149"/>
                  </a:cubicBezTo>
                  <a:cubicBezTo>
                    <a:pt x="-19038" y="205205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4" name="Vapaamuotoinen: Muoto 53">
              <a:extLst>
                <a:ext uri="{FF2B5EF4-FFF2-40B4-BE49-F238E27FC236}">
                  <a16:creationId xmlns:a16="http://schemas.microsoft.com/office/drawing/2014/main" id="{3428A09C-27C9-38BA-5D62-B9B2366A5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2060" y="11078300"/>
              <a:ext cx="1122581" cy="291357"/>
            </a:xfrm>
            <a:custGeom>
              <a:avLst/>
              <a:gdLst>
                <a:gd name="connsiteX0" fmla="*/ 976900 w 1122581"/>
                <a:gd name="connsiteY0" fmla="*/ 0 h 291357"/>
                <a:gd name="connsiteX1" fmla="*/ 147960 w 1122581"/>
                <a:gd name="connsiteY1" fmla="*/ 0 h 291357"/>
                <a:gd name="connsiteX2" fmla="*/ 4469 w 1122581"/>
                <a:gd name="connsiteY2" fmla="*/ 109148 h 291357"/>
                <a:gd name="connsiteX3" fmla="*/ 145674 w 1122581"/>
                <a:gd name="connsiteY3" fmla="*/ 291357 h 291357"/>
                <a:gd name="connsiteX4" fmla="*/ 974614 w 1122581"/>
                <a:gd name="connsiteY4" fmla="*/ 291357 h 291357"/>
                <a:gd name="connsiteX5" fmla="*/ 1118116 w 1122581"/>
                <a:gd name="connsiteY5" fmla="*/ 182220 h 291357"/>
                <a:gd name="connsiteX6" fmla="*/ 976900 w 1122581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1" h="291357">
                  <a:moveTo>
                    <a:pt x="976900" y="0"/>
                  </a:moveTo>
                  <a:lnTo>
                    <a:pt x="147960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7"/>
                    <a:pt x="145674" y="291357"/>
                  </a:cubicBezTo>
                  <a:lnTo>
                    <a:pt x="974614" y="291357"/>
                  </a:lnTo>
                  <a:cubicBezTo>
                    <a:pt x="1041542" y="291357"/>
                    <a:pt x="1102205" y="247214"/>
                    <a:pt x="1118116" y="182220"/>
                  </a:cubicBezTo>
                  <a:cubicBezTo>
                    <a:pt x="1141612" y="86150"/>
                    <a:pt x="1069137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5" name="Vapaamuotoinen: Muoto 54">
              <a:extLst>
                <a:ext uri="{FF2B5EF4-FFF2-40B4-BE49-F238E27FC236}">
                  <a16:creationId xmlns:a16="http://schemas.microsoft.com/office/drawing/2014/main" id="{B38C7F4D-EAE7-D827-D07B-20082D70D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49518" y="9427292"/>
              <a:ext cx="901644" cy="291357"/>
            </a:xfrm>
            <a:custGeom>
              <a:avLst/>
              <a:gdLst>
                <a:gd name="connsiteX0" fmla="*/ 757740 w 901644"/>
                <a:gd name="connsiteY0" fmla="*/ 0 h 291357"/>
                <a:gd name="connsiteX1" fmla="*/ 143908 w 901644"/>
                <a:gd name="connsiteY1" fmla="*/ 0 h 291357"/>
                <a:gd name="connsiteX2" fmla="*/ 0 w 901644"/>
                <a:gd name="connsiteY2" fmla="*/ 143908 h 291357"/>
                <a:gd name="connsiteX3" fmla="*/ 0 w 901644"/>
                <a:gd name="connsiteY3" fmla="*/ 147450 h 291357"/>
                <a:gd name="connsiteX4" fmla="*/ 143908 w 901644"/>
                <a:gd name="connsiteY4" fmla="*/ 291357 h 291357"/>
                <a:gd name="connsiteX5" fmla="*/ 757740 w 901644"/>
                <a:gd name="connsiteY5" fmla="*/ 291357 h 291357"/>
                <a:gd name="connsiteX6" fmla="*/ 901645 w 901644"/>
                <a:gd name="connsiteY6" fmla="*/ 147450 h 291357"/>
                <a:gd name="connsiteX7" fmla="*/ 901645 w 901644"/>
                <a:gd name="connsiteY7" fmla="*/ 143908 h 291357"/>
                <a:gd name="connsiteX8" fmla="*/ 757740 w 901644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4" h="291357">
                  <a:moveTo>
                    <a:pt x="757740" y="0"/>
                  </a:moveTo>
                  <a:lnTo>
                    <a:pt x="143908" y="0"/>
                  </a:lnTo>
                  <a:cubicBezTo>
                    <a:pt x="64421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22"/>
                    <a:pt x="64421" y="291357"/>
                    <a:pt x="143908" y="291357"/>
                  </a:cubicBezTo>
                  <a:lnTo>
                    <a:pt x="757740" y="291357"/>
                  </a:lnTo>
                  <a:cubicBezTo>
                    <a:pt x="837223" y="291357"/>
                    <a:pt x="901645" y="226922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3" y="0"/>
                    <a:pt x="75774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6" name="Vapaamuotoinen: Muoto 55">
              <a:extLst>
                <a:ext uri="{FF2B5EF4-FFF2-40B4-BE49-F238E27FC236}">
                  <a16:creationId xmlns:a16="http://schemas.microsoft.com/office/drawing/2014/main" id="{98C010F2-42DC-AC34-4AD1-24206D272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58176" y="9427292"/>
              <a:ext cx="917198" cy="291357"/>
            </a:xfrm>
            <a:custGeom>
              <a:avLst/>
              <a:gdLst>
                <a:gd name="connsiteX0" fmla="*/ 771514 w 917198"/>
                <a:gd name="connsiteY0" fmla="*/ 0 h 291357"/>
                <a:gd name="connsiteX1" fmla="*/ 147971 w 917198"/>
                <a:gd name="connsiteY1" fmla="*/ 0 h 291357"/>
                <a:gd name="connsiteX2" fmla="*/ 4469 w 917198"/>
                <a:gd name="connsiteY2" fmla="*/ 109152 h 291357"/>
                <a:gd name="connsiteX3" fmla="*/ 145685 w 917198"/>
                <a:gd name="connsiteY3" fmla="*/ 291357 h 291357"/>
                <a:gd name="connsiteX4" fmla="*/ 769229 w 917198"/>
                <a:gd name="connsiteY4" fmla="*/ 291357 h 291357"/>
                <a:gd name="connsiteX5" fmla="*/ 912730 w 917198"/>
                <a:gd name="connsiteY5" fmla="*/ 182220 h 291357"/>
                <a:gd name="connsiteX6" fmla="*/ 771514 w 91719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7">
                  <a:moveTo>
                    <a:pt x="771514" y="0"/>
                  </a:moveTo>
                  <a:lnTo>
                    <a:pt x="147971" y="0"/>
                  </a:lnTo>
                  <a:cubicBezTo>
                    <a:pt x="81047" y="0"/>
                    <a:pt x="20380" y="44144"/>
                    <a:pt x="4469" y="109152"/>
                  </a:cubicBezTo>
                  <a:cubicBezTo>
                    <a:pt x="-19038" y="205208"/>
                    <a:pt x="53437" y="291357"/>
                    <a:pt x="145685" y="291357"/>
                  </a:cubicBezTo>
                  <a:lnTo>
                    <a:pt x="769229" y="291357"/>
                  </a:lnTo>
                  <a:cubicBezTo>
                    <a:pt x="836156" y="291357"/>
                    <a:pt x="896819" y="247217"/>
                    <a:pt x="912730" y="182220"/>
                  </a:cubicBezTo>
                  <a:cubicBezTo>
                    <a:pt x="936237" y="86153"/>
                    <a:pt x="863752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7" name="Vapaamuotoinen: Muoto 56">
              <a:extLst>
                <a:ext uri="{FF2B5EF4-FFF2-40B4-BE49-F238E27FC236}">
                  <a16:creationId xmlns:a16="http://schemas.microsoft.com/office/drawing/2014/main" id="{7B833999-9502-C5CA-131B-5AC19EE36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4164" y="9973988"/>
              <a:ext cx="1286212" cy="291358"/>
            </a:xfrm>
            <a:custGeom>
              <a:avLst/>
              <a:gdLst>
                <a:gd name="connsiteX0" fmla="*/ 1140528 w 1286212"/>
                <a:gd name="connsiteY0" fmla="*/ 0 h 291358"/>
                <a:gd name="connsiteX1" fmla="*/ 147956 w 1286212"/>
                <a:gd name="connsiteY1" fmla="*/ 0 h 291358"/>
                <a:gd name="connsiteX2" fmla="*/ 4469 w 1286212"/>
                <a:gd name="connsiteY2" fmla="*/ 109149 h 291358"/>
                <a:gd name="connsiteX3" fmla="*/ 145671 w 1286212"/>
                <a:gd name="connsiteY3" fmla="*/ 291358 h 291358"/>
                <a:gd name="connsiteX4" fmla="*/ 1138242 w 1286212"/>
                <a:gd name="connsiteY4" fmla="*/ 291358 h 291358"/>
                <a:gd name="connsiteX5" fmla="*/ 1281744 w 1286212"/>
                <a:gd name="connsiteY5" fmla="*/ 182220 h 291358"/>
                <a:gd name="connsiteX6" fmla="*/ 1140528 w 128621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2" h="291358">
                  <a:moveTo>
                    <a:pt x="1140528" y="0"/>
                  </a:moveTo>
                  <a:lnTo>
                    <a:pt x="147956" y="0"/>
                  </a:lnTo>
                  <a:cubicBezTo>
                    <a:pt x="81033" y="0"/>
                    <a:pt x="20366" y="44141"/>
                    <a:pt x="4469" y="109149"/>
                  </a:cubicBezTo>
                  <a:cubicBezTo>
                    <a:pt x="-19038" y="205205"/>
                    <a:pt x="53437" y="291358"/>
                    <a:pt x="145671" y="291358"/>
                  </a:cubicBezTo>
                  <a:lnTo>
                    <a:pt x="1138242" y="291358"/>
                  </a:lnTo>
                  <a:cubicBezTo>
                    <a:pt x="1205170" y="291358"/>
                    <a:pt x="1265833" y="247214"/>
                    <a:pt x="1281744" y="182220"/>
                  </a:cubicBezTo>
                  <a:cubicBezTo>
                    <a:pt x="1305251" y="86150"/>
                    <a:pt x="1232762" y="0"/>
                    <a:pt x="114052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8" name="Vapaamuotoinen: Muoto 57">
              <a:extLst>
                <a:ext uri="{FF2B5EF4-FFF2-40B4-BE49-F238E27FC236}">
                  <a16:creationId xmlns:a16="http://schemas.microsoft.com/office/drawing/2014/main" id="{632C7E49-200A-967E-E8B9-F47B91AD0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2972" y="10524644"/>
              <a:ext cx="987070" cy="291358"/>
            </a:xfrm>
            <a:custGeom>
              <a:avLst/>
              <a:gdLst>
                <a:gd name="connsiteX0" fmla="*/ 145684 w 987070"/>
                <a:gd name="connsiteY0" fmla="*/ 291358 h 291358"/>
                <a:gd name="connsiteX1" fmla="*/ 839114 w 987070"/>
                <a:gd name="connsiteY1" fmla="*/ 291358 h 291358"/>
                <a:gd name="connsiteX2" fmla="*/ 982601 w 987070"/>
                <a:gd name="connsiteY2" fmla="*/ 182221 h 291358"/>
                <a:gd name="connsiteX3" fmla="*/ 841385 w 987070"/>
                <a:gd name="connsiteY3" fmla="*/ 0 h 291358"/>
                <a:gd name="connsiteX4" fmla="*/ 147959 w 987070"/>
                <a:gd name="connsiteY4" fmla="*/ 0 h 291358"/>
                <a:gd name="connsiteX5" fmla="*/ 4468 w 987070"/>
                <a:gd name="connsiteY5" fmla="*/ 109149 h 291358"/>
                <a:gd name="connsiteX6" fmla="*/ 145684 w 987070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0" h="291358">
                  <a:moveTo>
                    <a:pt x="145684" y="291358"/>
                  </a:moveTo>
                  <a:lnTo>
                    <a:pt x="839114" y="291358"/>
                  </a:lnTo>
                  <a:cubicBezTo>
                    <a:pt x="906038" y="291358"/>
                    <a:pt x="966701" y="247214"/>
                    <a:pt x="982601" y="182221"/>
                  </a:cubicBezTo>
                  <a:cubicBezTo>
                    <a:pt x="1006108" y="86139"/>
                    <a:pt x="933634" y="0"/>
                    <a:pt x="841385" y="0"/>
                  </a:cubicBezTo>
                  <a:lnTo>
                    <a:pt x="147959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8" y="205205"/>
                    <a:pt x="53450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9" name="Vapaamuotoinen: Muoto 58">
              <a:extLst>
                <a:ext uri="{FF2B5EF4-FFF2-40B4-BE49-F238E27FC236}">
                  <a16:creationId xmlns:a16="http://schemas.microsoft.com/office/drawing/2014/main" id="{D4AB14EE-AAE9-8D36-1843-D2D3E4B11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96073" y="11078300"/>
              <a:ext cx="726305" cy="291357"/>
            </a:xfrm>
            <a:custGeom>
              <a:avLst/>
              <a:gdLst>
                <a:gd name="connsiteX0" fmla="*/ 580621 w 726305"/>
                <a:gd name="connsiteY0" fmla="*/ 0 h 291357"/>
                <a:gd name="connsiteX1" fmla="*/ 147970 w 726305"/>
                <a:gd name="connsiteY1" fmla="*/ 0 h 291357"/>
                <a:gd name="connsiteX2" fmla="*/ 4468 w 726305"/>
                <a:gd name="connsiteY2" fmla="*/ 109148 h 291357"/>
                <a:gd name="connsiteX3" fmla="*/ 145684 w 726305"/>
                <a:gd name="connsiteY3" fmla="*/ 291357 h 291357"/>
                <a:gd name="connsiteX4" fmla="*/ 578335 w 726305"/>
                <a:gd name="connsiteY4" fmla="*/ 291357 h 291357"/>
                <a:gd name="connsiteX5" fmla="*/ 721837 w 726305"/>
                <a:gd name="connsiteY5" fmla="*/ 182220 h 291357"/>
                <a:gd name="connsiteX6" fmla="*/ 580621 w 72630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5" h="291357">
                  <a:moveTo>
                    <a:pt x="580621" y="0"/>
                  </a:moveTo>
                  <a:lnTo>
                    <a:pt x="147970" y="0"/>
                  </a:lnTo>
                  <a:cubicBezTo>
                    <a:pt x="81043" y="0"/>
                    <a:pt x="20379" y="44140"/>
                    <a:pt x="4468" y="109148"/>
                  </a:cubicBezTo>
                  <a:cubicBezTo>
                    <a:pt x="-19038" y="205219"/>
                    <a:pt x="53451" y="291357"/>
                    <a:pt x="145684" y="291357"/>
                  </a:cubicBezTo>
                  <a:lnTo>
                    <a:pt x="578335" y="291357"/>
                  </a:lnTo>
                  <a:cubicBezTo>
                    <a:pt x="645259" y="291357"/>
                    <a:pt x="705922" y="247214"/>
                    <a:pt x="721837" y="182220"/>
                  </a:cubicBezTo>
                  <a:cubicBezTo>
                    <a:pt x="745344" y="86150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0" name="Vapaamuotoinen: Muoto 59">
              <a:extLst>
                <a:ext uri="{FF2B5EF4-FFF2-40B4-BE49-F238E27FC236}">
                  <a16:creationId xmlns:a16="http://schemas.microsoft.com/office/drawing/2014/main" id="{166B8156-4F09-32A9-298E-26FC5D3EA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1732" y="11078303"/>
              <a:ext cx="571449" cy="291358"/>
            </a:xfrm>
            <a:custGeom>
              <a:avLst/>
              <a:gdLst>
                <a:gd name="connsiteX0" fmla="*/ 145684 w 571449"/>
                <a:gd name="connsiteY0" fmla="*/ 291358 h 291358"/>
                <a:gd name="connsiteX1" fmla="*/ 423480 w 571449"/>
                <a:gd name="connsiteY1" fmla="*/ 291358 h 291358"/>
                <a:gd name="connsiteX2" fmla="*/ 566981 w 571449"/>
                <a:gd name="connsiteY2" fmla="*/ 182206 h 291358"/>
                <a:gd name="connsiteX3" fmla="*/ 425765 w 571449"/>
                <a:gd name="connsiteY3" fmla="*/ 0 h 291358"/>
                <a:gd name="connsiteX4" fmla="*/ 147970 w 571449"/>
                <a:gd name="connsiteY4" fmla="*/ 0 h 291358"/>
                <a:gd name="connsiteX5" fmla="*/ 4468 w 571449"/>
                <a:gd name="connsiteY5" fmla="*/ 109138 h 291358"/>
                <a:gd name="connsiteX6" fmla="*/ 145684 w 571449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8">
                  <a:moveTo>
                    <a:pt x="145684" y="291358"/>
                  </a:moveTo>
                  <a:lnTo>
                    <a:pt x="423480" y="291358"/>
                  </a:lnTo>
                  <a:cubicBezTo>
                    <a:pt x="490403" y="291358"/>
                    <a:pt x="551067" y="247214"/>
                    <a:pt x="566981" y="182206"/>
                  </a:cubicBezTo>
                  <a:cubicBezTo>
                    <a:pt x="590488" y="86138"/>
                    <a:pt x="517999" y="0"/>
                    <a:pt x="425765" y="0"/>
                  </a:cubicBezTo>
                  <a:lnTo>
                    <a:pt x="147970" y="0"/>
                  </a:lnTo>
                  <a:cubicBezTo>
                    <a:pt x="81043" y="0"/>
                    <a:pt x="20380" y="44140"/>
                    <a:pt x="4468" y="109138"/>
                  </a:cubicBezTo>
                  <a:cubicBezTo>
                    <a:pt x="-19038" y="205205"/>
                    <a:pt x="53447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1" name="Vapaamuotoinen: Muoto 60">
              <a:extLst>
                <a:ext uri="{FF2B5EF4-FFF2-40B4-BE49-F238E27FC236}">
                  <a16:creationId xmlns:a16="http://schemas.microsoft.com/office/drawing/2014/main" id="{EA7D8223-9F30-D4AD-DD2B-82E39A5A0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2492" y="9973992"/>
              <a:ext cx="428646" cy="291358"/>
            </a:xfrm>
            <a:custGeom>
              <a:avLst/>
              <a:gdLst>
                <a:gd name="connsiteX0" fmla="*/ 145684 w 428646"/>
                <a:gd name="connsiteY0" fmla="*/ 291358 h 291358"/>
                <a:gd name="connsiteX1" fmla="*/ 280690 w 428646"/>
                <a:gd name="connsiteY1" fmla="*/ 291358 h 291358"/>
                <a:gd name="connsiteX2" fmla="*/ 424178 w 428646"/>
                <a:gd name="connsiteY2" fmla="*/ 182206 h 291358"/>
                <a:gd name="connsiteX3" fmla="*/ 282976 w 428646"/>
                <a:gd name="connsiteY3" fmla="*/ 0 h 291358"/>
                <a:gd name="connsiteX4" fmla="*/ 147959 w 428646"/>
                <a:gd name="connsiteY4" fmla="*/ 0 h 291358"/>
                <a:gd name="connsiteX5" fmla="*/ 4468 w 428646"/>
                <a:gd name="connsiteY5" fmla="*/ 109134 h 291358"/>
                <a:gd name="connsiteX6" fmla="*/ 145684 w 428646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46" h="291358">
                  <a:moveTo>
                    <a:pt x="145684" y="291358"/>
                  </a:moveTo>
                  <a:lnTo>
                    <a:pt x="280690" y="291358"/>
                  </a:lnTo>
                  <a:cubicBezTo>
                    <a:pt x="347614" y="291358"/>
                    <a:pt x="408281" y="247214"/>
                    <a:pt x="424178" y="182206"/>
                  </a:cubicBezTo>
                  <a:cubicBezTo>
                    <a:pt x="447684" y="86139"/>
                    <a:pt x="375210" y="0"/>
                    <a:pt x="282976" y="0"/>
                  </a:cubicBezTo>
                  <a:lnTo>
                    <a:pt x="147959" y="0"/>
                  </a:lnTo>
                  <a:cubicBezTo>
                    <a:pt x="81046" y="0"/>
                    <a:pt x="20383" y="44129"/>
                    <a:pt x="4468" y="109134"/>
                  </a:cubicBezTo>
                  <a:cubicBezTo>
                    <a:pt x="-19038" y="205205"/>
                    <a:pt x="53450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2" name="Vapaamuotoinen: Muoto 61">
              <a:extLst>
                <a:ext uri="{FF2B5EF4-FFF2-40B4-BE49-F238E27FC236}">
                  <a16:creationId xmlns:a16="http://schemas.microsoft.com/office/drawing/2014/main" id="{F1717457-57FD-0088-57FE-11574614FE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1800" y="10524641"/>
              <a:ext cx="718135" cy="291358"/>
            </a:xfrm>
            <a:custGeom>
              <a:avLst/>
              <a:gdLst>
                <a:gd name="connsiteX0" fmla="*/ 572454 w 718135"/>
                <a:gd name="connsiteY0" fmla="*/ 0 h 291358"/>
                <a:gd name="connsiteX1" fmla="*/ 147956 w 718135"/>
                <a:gd name="connsiteY1" fmla="*/ 0 h 291358"/>
                <a:gd name="connsiteX2" fmla="*/ 4469 w 718135"/>
                <a:gd name="connsiteY2" fmla="*/ 109149 h 291358"/>
                <a:gd name="connsiteX3" fmla="*/ 145685 w 718135"/>
                <a:gd name="connsiteY3" fmla="*/ 291358 h 291358"/>
                <a:gd name="connsiteX4" fmla="*/ 570168 w 718135"/>
                <a:gd name="connsiteY4" fmla="*/ 291358 h 291358"/>
                <a:gd name="connsiteX5" fmla="*/ 713670 w 718135"/>
                <a:gd name="connsiteY5" fmla="*/ 182221 h 291358"/>
                <a:gd name="connsiteX6" fmla="*/ 572454 w 7181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5" h="291358">
                  <a:moveTo>
                    <a:pt x="572454" y="0"/>
                  </a:moveTo>
                  <a:lnTo>
                    <a:pt x="147956" y="0"/>
                  </a:lnTo>
                  <a:cubicBezTo>
                    <a:pt x="81033" y="0"/>
                    <a:pt x="20369" y="44144"/>
                    <a:pt x="4469" y="109149"/>
                  </a:cubicBezTo>
                  <a:cubicBezTo>
                    <a:pt x="-19037" y="205219"/>
                    <a:pt x="53437" y="291358"/>
                    <a:pt x="145685" y="291358"/>
                  </a:cubicBezTo>
                  <a:lnTo>
                    <a:pt x="570168" y="291358"/>
                  </a:lnTo>
                  <a:cubicBezTo>
                    <a:pt x="637095" y="291358"/>
                    <a:pt x="697758" y="247214"/>
                    <a:pt x="713670" y="182221"/>
                  </a:cubicBezTo>
                  <a:cubicBezTo>
                    <a:pt x="737165" y="86153"/>
                    <a:pt x="664691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3" name="Vapaamuotoinen: Muoto 62">
              <a:extLst>
                <a:ext uri="{FF2B5EF4-FFF2-40B4-BE49-F238E27FC236}">
                  <a16:creationId xmlns:a16="http://schemas.microsoft.com/office/drawing/2014/main" id="{B249CE13-3758-6878-B51F-6D35A7DA7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7966" y="9973988"/>
              <a:ext cx="811833" cy="291358"/>
            </a:xfrm>
            <a:custGeom>
              <a:avLst/>
              <a:gdLst>
                <a:gd name="connsiteX0" fmla="*/ 666148 w 811833"/>
                <a:gd name="connsiteY0" fmla="*/ 0 h 291358"/>
                <a:gd name="connsiteX1" fmla="*/ 147970 w 811833"/>
                <a:gd name="connsiteY1" fmla="*/ 0 h 291358"/>
                <a:gd name="connsiteX2" fmla="*/ 4468 w 811833"/>
                <a:gd name="connsiteY2" fmla="*/ 109149 h 291358"/>
                <a:gd name="connsiteX3" fmla="*/ 145684 w 811833"/>
                <a:gd name="connsiteY3" fmla="*/ 291358 h 291358"/>
                <a:gd name="connsiteX4" fmla="*/ 663876 w 811833"/>
                <a:gd name="connsiteY4" fmla="*/ 291358 h 291358"/>
                <a:gd name="connsiteX5" fmla="*/ 807364 w 811833"/>
                <a:gd name="connsiteY5" fmla="*/ 182220 h 291358"/>
                <a:gd name="connsiteX6" fmla="*/ 666148 w 811833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3" h="291358">
                  <a:moveTo>
                    <a:pt x="666148" y="0"/>
                  </a:moveTo>
                  <a:lnTo>
                    <a:pt x="147970" y="0"/>
                  </a:lnTo>
                  <a:cubicBezTo>
                    <a:pt x="81047" y="0"/>
                    <a:pt x="20379" y="44141"/>
                    <a:pt x="4468" y="109149"/>
                  </a:cubicBezTo>
                  <a:cubicBezTo>
                    <a:pt x="-19038" y="205205"/>
                    <a:pt x="53451" y="291358"/>
                    <a:pt x="145684" y="291358"/>
                  </a:cubicBezTo>
                  <a:lnTo>
                    <a:pt x="663876" y="291358"/>
                  </a:lnTo>
                  <a:cubicBezTo>
                    <a:pt x="730789" y="291358"/>
                    <a:pt x="791453" y="247214"/>
                    <a:pt x="807364" y="182220"/>
                  </a:cubicBezTo>
                  <a:cubicBezTo>
                    <a:pt x="830870" y="86150"/>
                    <a:pt x="758396" y="0"/>
                    <a:pt x="66614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4" name="Vapaamuotoinen: Muoto 63">
              <a:extLst>
                <a:ext uri="{FF2B5EF4-FFF2-40B4-BE49-F238E27FC236}">
                  <a16:creationId xmlns:a16="http://schemas.microsoft.com/office/drawing/2014/main" id="{F51EA6C4-2A60-4B81-7801-3D408E64B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2512" y="10524644"/>
              <a:ext cx="809216" cy="291358"/>
            </a:xfrm>
            <a:custGeom>
              <a:avLst/>
              <a:gdLst>
                <a:gd name="connsiteX0" fmla="*/ 145684 w 809216"/>
                <a:gd name="connsiteY0" fmla="*/ 291358 h 291358"/>
                <a:gd name="connsiteX1" fmla="*/ 661260 w 809216"/>
                <a:gd name="connsiteY1" fmla="*/ 291358 h 291358"/>
                <a:gd name="connsiteX2" fmla="*/ 804747 w 809216"/>
                <a:gd name="connsiteY2" fmla="*/ 182221 h 291358"/>
                <a:gd name="connsiteX3" fmla="*/ 663531 w 809216"/>
                <a:gd name="connsiteY3" fmla="*/ 0 h 291358"/>
                <a:gd name="connsiteX4" fmla="*/ 147970 w 809216"/>
                <a:gd name="connsiteY4" fmla="*/ 0 h 291358"/>
                <a:gd name="connsiteX5" fmla="*/ 4468 w 809216"/>
                <a:gd name="connsiteY5" fmla="*/ 109149 h 291358"/>
                <a:gd name="connsiteX6" fmla="*/ 145684 w 809216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6" h="291358">
                  <a:moveTo>
                    <a:pt x="145684" y="291358"/>
                  </a:moveTo>
                  <a:lnTo>
                    <a:pt x="661260" y="291358"/>
                  </a:lnTo>
                  <a:cubicBezTo>
                    <a:pt x="728172" y="291358"/>
                    <a:pt x="788847" y="247214"/>
                    <a:pt x="804747" y="182221"/>
                  </a:cubicBezTo>
                  <a:cubicBezTo>
                    <a:pt x="828254" y="86139"/>
                    <a:pt x="755780" y="0"/>
                    <a:pt x="663531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8" y="109149"/>
                  </a:cubicBezTo>
                  <a:cubicBezTo>
                    <a:pt x="-19038" y="205205"/>
                    <a:pt x="53447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5" name="Vapaamuotoinen: Muoto 64">
              <a:extLst>
                <a:ext uri="{FF2B5EF4-FFF2-40B4-BE49-F238E27FC236}">
                  <a16:creationId xmlns:a16="http://schemas.microsoft.com/office/drawing/2014/main" id="{283BD6BB-DFAA-4937-D5E6-CAA3314D3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17938" y="11078300"/>
              <a:ext cx="545145" cy="291357"/>
            </a:xfrm>
            <a:custGeom>
              <a:avLst/>
              <a:gdLst>
                <a:gd name="connsiteX0" fmla="*/ 399466 w 545145"/>
                <a:gd name="connsiteY0" fmla="*/ 0 h 291357"/>
                <a:gd name="connsiteX1" fmla="*/ 147970 w 545145"/>
                <a:gd name="connsiteY1" fmla="*/ 0 h 291357"/>
                <a:gd name="connsiteX2" fmla="*/ 4468 w 545145"/>
                <a:gd name="connsiteY2" fmla="*/ 109148 h 291357"/>
                <a:gd name="connsiteX3" fmla="*/ 145685 w 545145"/>
                <a:gd name="connsiteY3" fmla="*/ 291357 h 291357"/>
                <a:gd name="connsiteX4" fmla="*/ 397180 w 545145"/>
                <a:gd name="connsiteY4" fmla="*/ 291357 h 291357"/>
                <a:gd name="connsiteX5" fmla="*/ 540681 w 545145"/>
                <a:gd name="connsiteY5" fmla="*/ 182220 h 291357"/>
                <a:gd name="connsiteX6" fmla="*/ 399466 w 54514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5" h="291357">
                  <a:moveTo>
                    <a:pt x="399466" y="0"/>
                  </a:moveTo>
                  <a:lnTo>
                    <a:pt x="147970" y="0"/>
                  </a:lnTo>
                  <a:cubicBezTo>
                    <a:pt x="81043" y="0"/>
                    <a:pt x="20380" y="44140"/>
                    <a:pt x="4468" y="109148"/>
                  </a:cubicBezTo>
                  <a:cubicBezTo>
                    <a:pt x="-19038" y="205219"/>
                    <a:pt x="53447" y="291357"/>
                    <a:pt x="145685" y="291357"/>
                  </a:cubicBezTo>
                  <a:lnTo>
                    <a:pt x="397180" y="291357"/>
                  </a:lnTo>
                  <a:cubicBezTo>
                    <a:pt x="464103" y="291357"/>
                    <a:pt x="524767" y="247214"/>
                    <a:pt x="540681" y="182220"/>
                  </a:cubicBezTo>
                  <a:cubicBezTo>
                    <a:pt x="564174" y="86150"/>
                    <a:pt x="491699" y="0"/>
                    <a:pt x="39946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6" name="Vapaamuotoinen: Muoto 65">
              <a:extLst>
                <a:ext uri="{FF2B5EF4-FFF2-40B4-BE49-F238E27FC236}">
                  <a16:creationId xmlns:a16="http://schemas.microsoft.com/office/drawing/2014/main" id="{4AB8510A-FB01-B982-9CFA-24869666E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0403" y="10526552"/>
              <a:ext cx="298366" cy="291354"/>
            </a:xfrm>
            <a:custGeom>
              <a:avLst/>
              <a:gdLst>
                <a:gd name="connsiteX0" fmla="*/ 152682 w 298366"/>
                <a:gd name="connsiteY0" fmla="*/ 0 h 291354"/>
                <a:gd name="connsiteX1" fmla="*/ 147959 w 298366"/>
                <a:gd name="connsiteY1" fmla="*/ 0 h 291354"/>
                <a:gd name="connsiteX2" fmla="*/ 4468 w 298366"/>
                <a:gd name="connsiteY2" fmla="*/ 109149 h 291354"/>
                <a:gd name="connsiteX3" fmla="*/ 145684 w 298366"/>
                <a:gd name="connsiteY3" fmla="*/ 291355 h 291354"/>
                <a:gd name="connsiteX4" fmla="*/ 150396 w 298366"/>
                <a:gd name="connsiteY4" fmla="*/ 291355 h 291354"/>
                <a:gd name="connsiteX5" fmla="*/ 293898 w 298366"/>
                <a:gd name="connsiteY5" fmla="*/ 182206 h 291354"/>
                <a:gd name="connsiteX6" fmla="*/ 152682 w 29836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6" h="291354">
                  <a:moveTo>
                    <a:pt x="152682" y="0"/>
                  </a:moveTo>
                  <a:lnTo>
                    <a:pt x="147959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8" y="205219"/>
                    <a:pt x="53451" y="291355"/>
                    <a:pt x="145684" y="291355"/>
                  </a:cubicBezTo>
                  <a:lnTo>
                    <a:pt x="150396" y="291355"/>
                  </a:lnTo>
                  <a:cubicBezTo>
                    <a:pt x="217320" y="291355"/>
                    <a:pt x="277983" y="247214"/>
                    <a:pt x="293898" y="182206"/>
                  </a:cubicBezTo>
                  <a:cubicBezTo>
                    <a:pt x="317405" y="86150"/>
                    <a:pt x="244916" y="0"/>
                    <a:pt x="1526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7" name="Vapaamuotoinen: Muoto 66">
              <a:extLst>
                <a:ext uri="{FF2B5EF4-FFF2-40B4-BE49-F238E27FC236}">
                  <a16:creationId xmlns:a16="http://schemas.microsoft.com/office/drawing/2014/main" id="{D1319FBB-4C8C-F9BF-FCFF-67EE2E575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78" y="7230899"/>
              <a:ext cx="1432537" cy="291353"/>
            </a:xfrm>
            <a:custGeom>
              <a:avLst/>
              <a:gdLst>
                <a:gd name="connsiteX0" fmla="*/ 1288629 w 1432537"/>
                <a:gd name="connsiteY0" fmla="*/ 0 h 291353"/>
                <a:gd name="connsiteX1" fmla="*/ 143909 w 1432537"/>
                <a:gd name="connsiteY1" fmla="*/ 0 h 291353"/>
                <a:gd name="connsiteX2" fmla="*/ 0 w 1432537"/>
                <a:gd name="connsiteY2" fmla="*/ 143904 h 291353"/>
                <a:gd name="connsiteX3" fmla="*/ 0 w 1432537"/>
                <a:gd name="connsiteY3" fmla="*/ 147450 h 291353"/>
                <a:gd name="connsiteX4" fmla="*/ 143909 w 1432537"/>
                <a:gd name="connsiteY4" fmla="*/ 291354 h 291353"/>
                <a:gd name="connsiteX5" fmla="*/ 1288629 w 1432537"/>
                <a:gd name="connsiteY5" fmla="*/ 291354 h 291353"/>
                <a:gd name="connsiteX6" fmla="*/ 1432538 w 1432537"/>
                <a:gd name="connsiteY6" fmla="*/ 147450 h 291353"/>
                <a:gd name="connsiteX7" fmla="*/ 1432538 w 1432537"/>
                <a:gd name="connsiteY7" fmla="*/ 143904 h 291353"/>
                <a:gd name="connsiteX8" fmla="*/ 1288629 w 1432537"/>
                <a:gd name="connsiteY8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3">
                  <a:moveTo>
                    <a:pt x="1288629" y="0"/>
                  </a:moveTo>
                  <a:lnTo>
                    <a:pt x="14390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09" y="291354"/>
                  </a:cubicBezTo>
                  <a:lnTo>
                    <a:pt x="1288629" y="291354"/>
                  </a:lnTo>
                  <a:cubicBezTo>
                    <a:pt x="1368112" y="291354"/>
                    <a:pt x="1432538" y="226933"/>
                    <a:pt x="1432538" y="147450"/>
                  </a:cubicBezTo>
                  <a:lnTo>
                    <a:pt x="1432538" y="143904"/>
                  </a:lnTo>
                  <a:cubicBezTo>
                    <a:pt x="1432538" y="64436"/>
                    <a:pt x="1368112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8" name="Vapaamuotoinen: Muoto 67">
              <a:extLst>
                <a:ext uri="{FF2B5EF4-FFF2-40B4-BE49-F238E27FC236}">
                  <a16:creationId xmlns:a16="http://schemas.microsoft.com/office/drawing/2014/main" id="{727E41CF-DEA0-0BF9-0023-2372FBEA8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84" y="7777876"/>
              <a:ext cx="1048443" cy="291357"/>
            </a:xfrm>
            <a:custGeom>
              <a:avLst/>
              <a:gdLst>
                <a:gd name="connsiteX0" fmla="*/ 902759 w 1048443"/>
                <a:gd name="connsiteY0" fmla="*/ 0 h 291357"/>
                <a:gd name="connsiteX1" fmla="*/ 147956 w 1048443"/>
                <a:gd name="connsiteY1" fmla="*/ 0 h 291357"/>
                <a:gd name="connsiteX2" fmla="*/ 4469 w 1048443"/>
                <a:gd name="connsiteY2" fmla="*/ 109148 h 291357"/>
                <a:gd name="connsiteX3" fmla="*/ 145681 w 1048443"/>
                <a:gd name="connsiteY3" fmla="*/ 291357 h 291357"/>
                <a:gd name="connsiteX4" fmla="*/ 900473 w 1048443"/>
                <a:gd name="connsiteY4" fmla="*/ 291357 h 291357"/>
                <a:gd name="connsiteX5" fmla="*/ 1043975 w 1048443"/>
                <a:gd name="connsiteY5" fmla="*/ 182220 h 291357"/>
                <a:gd name="connsiteX6" fmla="*/ 902759 w 1048443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3" h="291357">
                  <a:moveTo>
                    <a:pt x="902759" y="0"/>
                  </a:moveTo>
                  <a:lnTo>
                    <a:pt x="147956" y="0"/>
                  </a:lnTo>
                  <a:cubicBezTo>
                    <a:pt x="81033" y="0"/>
                    <a:pt x="20366" y="44140"/>
                    <a:pt x="4469" y="109148"/>
                  </a:cubicBezTo>
                  <a:cubicBezTo>
                    <a:pt x="-19038" y="205219"/>
                    <a:pt x="53437" y="291357"/>
                    <a:pt x="145681" y="291357"/>
                  </a:cubicBezTo>
                  <a:lnTo>
                    <a:pt x="900473" y="291357"/>
                  </a:lnTo>
                  <a:cubicBezTo>
                    <a:pt x="967400" y="291357"/>
                    <a:pt x="1028064" y="247214"/>
                    <a:pt x="1043975" y="182220"/>
                  </a:cubicBezTo>
                  <a:cubicBezTo>
                    <a:pt x="1067481" y="86149"/>
                    <a:pt x="994996" y="0"/>
                    <a:pt x="90275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9" name="Vapaamuotoinen: Muoto 68">
              <a:extLst>
                <a:ext uri="{FF2B5EF4-FFF2-40B4-BE49-F238E27FC236}">
                  <a16:creationId xmlns:a16="http://schemas.microsoft.com/office/drawing/2014/main" id="{0788722C-A857-4B4F-4E51-C244E074A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77" y="8329893"/>
              <a:ext cx="571449" cy="291354"/>
            </a:xfrm>
            <a:custGeom>
              <a:avLst/>
              <a:gdLst>
                <a:gd name="connsiteX0" fmla="*/ 145684 w 571449"/>
                <a:gd name="connsiteY0" fmla="*/ 291355 h 291354"/>
                <a:gd name="connsiteX1" fmla="*/ 423480 w 571449"/>
                <a:gd name="connsiteY1" fmla="*/ 291355 h 291354"/>
                <a:gd name="connsiteX2" fmla="*/ 566981 w 571449"/>
                <a:gd name="connsiteY2" fmla="*/ 182206 h 291354"/>
                <a:gd name="connsiteX3" fmla="*/ 425766 w 571449"/>
                <a:gd name="connsiteY3" fmla="*/ 0 h 291354"/>
                <a:gd name="connsiteX4" fmla="*/ 147970 w 571449"/>
                <a:gd name="connsiteY4" fmla="*/ 0 h 291354"/>
                <a:gd name="connsiteX5" fmla="*/ 4469 w 571449"/>
                <a:gd name="connsiteY5" fmla="*/ 109134 h 291354"/>
                <a:gd name="connsiteX6" fmla="*/ 145684 w 571449"/>
                <a:gd name="connsiteY6" fmla="*/ 291355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4">
                  <a:moveTo>
                    <a:pt x="145684" y="291355"/>
                  </a:moveTo>
                  <a:lnTo>
                    <a:pt x="423480" y="291355"/>
                  </a:lnTo>
                  <a:cubicBezTo>
                    <a:pt x="490403" y="291355"/>
                    <a:pt x="551081" y="247214"/>
                    <a:pt x="566981" y="182206"/>
                  </a:cubicBezTo>
                  <a:cubicBezTo>
                    <a:pt x="590488" y="86139"/>
                    <a:pt x="517999" y="0"/>
                    <a:pt x="425766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9" y="109134"/>
                  </a:cubicBezTo>
                  <a:cubicBezTo>
                    <a:pt x="-19038" y="205205"/>
                    <a:pt x="53447" y="291355"/>
                    <a:pt x="145684" y="291355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0" name="Vapaamuotoinen: Muoto 69">
              <a:extLst>
                <a:ext uri="{FF2B5EF4-FFF2-40B4-BE49-F238E27FC236}">
                  <a16:creationId xmlns:a16="http://schemas.microsoft.com/office/drawing/2014/main" id="{5C400C17-0690-B5FC-50E3-DC132DA1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81" y="8881906"/>
              <a:ext cx="726304" cy="291358"/>
            </a:xfrm>
            <a:custGeom>
              <a:avLst/>
              <a:gdLst>
                <a:gd name="connsiteX0" fmla="*/ 580621 w 726304"/>
                <a:gd name="connsiteY0" fmla="*/ 0 h 291358"/>
                <a:gd name="connsiteX1" fmla="*/ 147956 w 726304"/>
                <a:gd name="connsiteY1" fmla="*/ 0 h 291358"/>
                <a:gd name="connsiteX2" fmla="*/ 4468 w 726304"/>
                <a:gd name="connsiteY2" fmla="*/ 109148 h 291358"/>
                <a:gd name="connsiteX3" fmla="*/ 145684 w 726304"/>
                <a:gd name="connsiteY3" fmla="*/ 291358 h 291358"/>
                <a:gd name="connsiteX4" fmla="*/ 578335 w 726304"/>
                <a:gd name="connsiteY4" fmla="*/ 291358 h 291358"/>
                <a:gd name="connsiteX5" fmla="*/ 721837 w 726304"/>
                <a:gd name="connsiteY5" fmla="*/ 182220 h 291358"/>
                <a:gd name="connsiteX6" fmla="*/ 580621 w 726304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4" h="291358">
                  <a:moveTo>
                    <a:pt x="580621" y="0"/>
                  </a:moveTo>
                  <a:lnTo>
                    <a:pt x="147956" y="0"/>
                  </a:lnTo>
                  <a:cubicBezTo>
                    <a:pt x="81032" y="0"/>
                    <a:pt x="20369" y="44144"/>
                    <a:pt x="4468" y="109148"/>
                  </a:cubicBezTo>
                  <a:cubicBezTo>
                    <a:pt x="-19038" y="205208"/>
                    <a:pt x="53451" y="291358"/>
                    <a:pt x="145684" y="291358"/>
                  </a:cubicBezTo>
                  <a:lnTo>
                    <a:pt x="578335" y="291358"/>
                  </a:lnTo>
                  <a:cubicBezTo>
                    <a:pt x="645259" y="291358"/>
                    <a:pt x="705922" y="247214"/>
                    <a:pt x="721837" y="182220"/>
                  </a:cubicBezTo>
                  <a:cubicBezTo>
                    <a:pt x="745340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1" name="Vapaamuotoinen: Muoto 70">
              <a:extLst>
                <a:ext uri="{FF2B5EF4-FFF2-40B4-BE49-F238E27FC236}">
                  <a16:creationId xmlns:a16="http://schemas.microsoft.com/office/drawing/2014/main" id="{A4FB884B-5711-AC8E-B650-1056EE0043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7834" y="7230899"/>
              <a:ext cx="1028508" cy="291353"/>
            </a:xfrm>
            <a:custGeom>
              <a:avLst/>
              <a:gdLst>
                <a:gd name="connsiteX0" fmla="*/ 884604 w 1028508"/>
                <a:gd name="connsiteY0" fmla="*/ 0 h 291353"/>
                <a:gd name="connsiteX1" fmla="*/ 143908 w 1028508"/>
                <a:gd name="connsiteY1" fmla="*/ 0 h 291353"/>
                <a:gd name="connsiteX2" fmla="*/ 0 w 1028508"/>
                <a:gd name="connsiteY2" fmla="*/ 143904 h 291353"/>
                <a:gd name="connsiteX3" fmla="*/ 0 w 1028508"/>
                <a:gd name="connsiteY3" fmla="*/ 147450 h 291353"/>
                <a:gd name="connsiteX4" fmla="*/ 143908 w 1028508"/>
                <a:gd name="connsiteY4" fmla="*/ 291354 h 291353"/>
                <a:gd name="connsiteX5" fmla="*/ 884604 w 1028508"/>
                <a:gd name="connsiteY5" fmla="*/ 291354 h 291353"/>
                <a:gd name="connsiteX6" fmla="*/ 1028508 w 1028508"/>
                <a:gd name="connsiteY6" fmla="*/ 147450 h 291353"/>
                <a:gd name="connsiteX7" fmla="*/ 1028508 w 1028508"/>
                <a:gd name="connsiteY7" fmla="*/ 143904 h 291353"/>
                <a:gd name="connsiteX8" fmla="*/ 884604 w 1028508"/>
                <a:gd name="connsiteY8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08" h="291353">
                  <a:moveTo>
                    <a:pt x="884604" y="0"/>
                  </a:moveTo>
                  <a:lnTo>
                    <a:pt x="143908" y="0"/>
                  </a:lnTo>
                  <a:cubicBezTo>
                    <a:pt x="64422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22" y="291354"/>
                    <a:pt x="143908" y="291354"/>
                  </a:cubicBezTo>
                  <a:lnTo>
                    <a:pt x="884604" y="291354"/>
                  </a:lnTo>
                  <a:cubicBezTo>
                    <a:pt x="964087" y="291354"/>
                    <a:pt x="1028508" y="226933"/>
                    <a:pt x="1028508" y="147450"/>
                  </a:cubicBezTo>
                  <a:lnTo>
                    <a:pt x="1028508" y="143904"/>
                  </a:lnTo>
                  <a:cubicBezTo>
                    <a:pt x="1028508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2" name="Vapaamuotoinen: Muoto 71">
              <a:extLst>
                <a:ext uri="{FF2B5EF4-FFF2-40B4-BE49-F238E27FC236}">
                  <a16:creationId xmlns:a16="http://schemas.microsoft.com/office/drawing/2014/main" id="{54DF7E18-FF9A-743D-84DF-02AE9C57A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0894" y="7777595"/>
              <a:ext cx="906259" cy="291358"/>
            </a:xfrm>
            <a:custGeom>
              <a:avLst/>
              <a:gdLst>
                <a:gd name="connsiteX0" fmla="*/ 760582 w 906259"/>
                <a:gd name="connsiteY0" fmla="*/ 0 h 291358"/>
                <a:gd name="connsiteX1" fmla="*/ 147971 w 906259"/>
                <a:gd name="connsiteY1" fmla="*/ 0 h 291358"/>
                <a:gd name="connsiteX2" fmla="*/ 4469 w 906259"/>
                <a:gd name="connsiteY2" fmla="*/ 109149 h 291358"/>
                <a:gd name="connsiteX3" fmla="*/ 145685 w 906259"/>
                <a:gd name="connsiteY3" fmla="*/ 291358 h 291358"/>
                <a:gd name="connsiteX4" fmla="*/ 758296 w 906259"/>
                <a:gd name="connsiteY4" fmla="*/ 291358 h 291358"/>
                <a:gd name="connsiteX5" fmla="*/ 901794 w 906259"/>
                <a:gd name="connsiteY5" fmla="*/ 182221 h 291358"/>
                <a:gd name="connsiteX6" fmla="*/ 760582 w 906259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9" h="291358">
                  <a:moveTo>
                    <a:pt x="760582" y="0"/>
                  </a:moveTo>
                  <a:lnTo>
                    <a:pt x="147971" y="0"/>
                  </a:lnTo>
                  <a:cubicBezTo>
                    <a:pt x="81044" y="0"/>
                    <a:pt x="20380" y="44141"/>
                    <a:pt x="4469" y="109149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758296" y="291358"/>
                  </a:lnTo>
                  <a:cubicBezTo>
                    <a:pt x="825220" y="291358"/>
                    <a:pt x="885883" y="247214"/>
                    <a:pt x="901794" y="182221"/>
                  </a:cubicBezTo>
                  <a:cubicBezTo>
                    <a:pt x="925290" y="86150"/>
                    <a:pt x="852815" y="0"/>
                    <a:pt x="7605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3" name="Vapaamuotoinen: Muoto 72">
              <a:extLst>
                <a:ext uri="{FF2B5EF4-FFF2-40B4-BE49-F238E27FC236}">
                  <a16:creationId xmlns:a16="http://schemas.microsoft.com/office/drawing/2014/main" id="{1DBCF237-8222-5CC0-E14E-69C6D5784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53473" y="8328252"/>
              <a:ext cx="1509049" cy="291357"/>
            </a:xfrm>
            <a:custGeom>
              <a:avLst/>
              <a:gdLst>
                <a:gd name="connsiteX0" fmla="*/ 145684 w 1509049"/>
                <a:gd name="connsiteY0" fmla="*/ 291357 h 291357"/>
                <a:gd name="connsiteX1" fmla="*/ 1361090 w 1509049"/>
                <a:gd name="connsiteY1" fmla="*/ 291357 h 291357"/>
                <a:gd name="connsiteX2" fmla="*/ 1504581 w 1509049"/>
                <a:gd name="connsiteY2" fmla="*/ 182206 h 291357"/>
                <a:gd name="connsiteX3" fmla="*/ 1363376 w 1509049"/>
                <a:gd name="connsiteY3" fmla="*/ 0 h 291357"/>
                <a:gd name="connsiteX4" fmla="*/ 147959 w 1509049"/>
                <a:gd name="connsiteY4" fmla="*/ 0 h 291357"/>
                <a:gd name="connsiteX5" fmla="*/ 4468 w 1509049"/>
                <a:gd name="connsiteY5" fmla="*/ 109138 h 291357"/>
                <a:gd name="connsiteX6" fmla="*/ 145684 w 150904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49" h="291357">
                  <a:moveTo>
                    <a:pt x="145684" y="291357"/>
                  </a:moveTo>
                  <a:lnTo>
                    <a:pt x="1361090" y="291357"/>
                  </a:lnTo>
                  <a:cubicBezTo>
                    <a:pt x="1428017" y="291357"/>
                    <a:pt x="1488681" y="247214"/>
                    <a:pt x="1504581" y="182206"/>
                  </a:cubicBezTo>
                  <a:cubicBezTo>
                    <a:pt x="1528088" y="86138"/>
                    <a:pt x="1455613" y="0"/>
                    <a:pt x="1363376" y="0"/>
                  </a:cubicBezTo>
                  <a:lnTo>
                    <a:pt x="147959" y="0"/>
                  </a:lnTo>
                  <a:cubicBezTo>
                    <a:pt x="81047" y="0"/>
                    <a:pt x="20383" y="44129"/>
                    <a:pt x="4468" y="109138"/>
                  </a:cubicBezTo>
                  <a:cubicBezTo>
                    <a:pt x="-19038" y="205204"/>
                    <a:pt x="53451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4" name="Vapaamuotoinen: Muoto 73">
              <a:extLst>
                <a:ext uri="{FF2B5EF4-FFF2-40B4-BE49-F238E27FC236}">
                  <a16:creationId xmlns:a16="http://schemas.microsoft.com/office/drawing/2014/main" id="{8B9A022D-FE43-7041-2BCA-AFD04DA49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6390" y="8881906"/>
              <a:ext cx="1122580" cy="291358"/>
            </a:xfrm>
            <a:custGeom>
              <a:avLst/>
              <a:gdLst>
                <a:gd name="connsiteX0" fmla="*/ 976900 w 1122580"/>
                <a:gd name="connsiteY0" fmla="*/ 0 h 291358"/>
                <a:gd name="connsiteX1" fmla="*/ 147956 w 1122580"/>
                <a:gd name="connsiteY1" fmla="*/ 0 h 291358"/>
                <a:gd name="connsiteX2" fmla="*/ 4469 w 1122580"/>
                <a:gd name="connsiteY2" fmla="*/ 109148 h 291358"/>
                <a:gd name="connsiteX3" fmla="*/ 145685 w 1122580"/>
                <a:gd name="connsiteY3" fmla="*/ 291358 h 291358"/>
                <a:gd name="connsiteX4" fmla="*/ 974614 w 1122580"/>
                <a:gd name="connsiteY4" fmla="*/ 291358 h 291358"/>
                <a:gd name="connsiteX5" fmla="*/ 1118116 w 1122580"/>
                <a:gd name="connsiteY5" fmla="*/ 182220 h 291358"/>
                <a:gd name="connsiteX6" fmla="*/ 976900 w 1122580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0" h="291358">
                  <a:moveTo>
                    <a:pt x="976900" y="0"/>
                  </a:moveTo>
                  <a:lnTo>
                    <a:pt x="147956" y="0"/>
                  </a:lnTo>
                  <a:cubicBezTo>
                    <a:pt x="81033" y="0"/>
                    <a:pt x="20366" y="44144"/>
                    <a:pt x="4469" y="109148"/>
                  </a:cubicBezTo>
                  <a:cubicBezTo>
                    <a:pt x="-19038" y="205208"/>
                    <a:pt x="53437" y="291358"/>
                    <a:pt x="145685" y="291358"/>
                  </a:cubicBezTo>
                  <a:lnTo>
                    <a:pt x="974614" y="291358"/>
                  </a:lnTo>
                  <a:cubicBezTo>
                    <a:pt x="1041538" y="291358"/>
                    <a:pt x="1102201" y="247214"/>
                    <a:pt x="1118116" y="182220"/>
                  </a:cubicBezTo>
                  <a:cubicBezTo>
                    <a:pt x="1141608" y="86153"/>
                    <a:pt x="1069134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5" name="Vapaamuotoinen: Muoto 74">
              <a:extLst>
                <a:ext uri="{FF2B5EF4-FFF2-40B4-BE49-F238E27FC236}">
                  <a16:creationId xmlns:a16="http://schemas.microsoft.com/office/drawing/2014/main" id="{71F8D9B2-6220-3A06-B274-B6A31F771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53838" y="7230899"/>
              <a:ext cx="901659" cy="291353"/>
            </a:xfrm>
            <a:custGeom>
              <a:avLst/>
              <a:gdLst>
                <a:gd name="connsiteX0" fmla="*/ 757751 w 901659"/>
                <a:gd name="connsiteY0" fmla="*/ 0 h 291353"/>
                <a:gd name="connsiteX1" fmla="*/ 143919 w 901659"/>
                <a:gd name="connsiteY1" fmla="*/ 0 h 291353"/>
                <a:gd name="connsiteX2" fmla="*/ 0 w 901659"/>
                <a:gd name="connsiteY2" fmla="*/ 143904 h 291353"/>
                <a:gd name="connsiteX3" fmla="*/ 0 w 901659"/>
                <a:gd name="connsiteY3" fmla="*/ 147450 h 291353"/>
                <a:gd name="connsiteX4" fmla="*/ 143919 w 901659"/>
                <a:gd name="connsiteY4" fmla="*/ 291354 h 291353"/>
                <a:gd name="connsiteX5" fmla="*/ 757751 w 901659"/>
                <a:gd name="connsiteY5" fmla="*/ 291354 h 291353"/>
                <a:gd name="connsiteX6" fmla="*/ 901659 w 901659"/>
                <a:gd name="connsiteY6" fmla="*/ 147450 h 291353"/>
                <a:gd name="connsiteX7" fmla="*/ 901659 w 901659"/>
                <a:gd name="connsiteY7" fmla="*/ 143904 h 291353"/>
                <a:gd name="connsiteX8" fmla="*/ 757751 w 901659"/>
                <a:gd name="connsiteY8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59" h="291353">
                  <a:moveTo>
                    <a:pt x="757751" y="0"/>
                  </a:moveTo>
                  <a:lnTo>
                    <a:pt x="14391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19" y="291354"/>
                  </a:cubicBezTo>
                  <a:lnTo>
                    <a:pt x="757751" y="291354"/>
                  </a:lnTo>
                  <a:cubicBezTo>
                    <a:pt x="837234" y="291354"/>
                    <a:pt x="901659" y="226933"/>
                    <a:pt x="901659" y="147450"/>
                  </a:cubicBezTo>
                  <a:lnTo>
                    <a:pt x="901659" y="143904"/>
                  </a:lnTo>
                  <a:cubicBezTo>
                    <a:pt x="901659" y="64436"/>
                    <a:pt x="837234" y="0"/>
                    <a:pt x="75775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6" name="Vapaamuotoinen: Muoto 75">
              <a:extLst>
                <a:ext uri="{FF2B5EF4-FFF2-40B4-BE49-F238E27FC236}">
                  <a16:creationId xmlns:a16="http://schemas.microsoft.com/office/drawing/2014/main" id="{8BE5614C-CD0A-DBB1-3232-7E7B0BD2C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62508" y="7230899"/>
              <a:ext cx="917196" cy="291353"/>
            </a:xfrm>
            <a:custGeom>
              <a:avLst/>
              <a:gdLst>
                <a:gd name="connsiteX0" fmla="*/ 771517 w 917196"/>
                <a:gd name="connsiteY0" fmla="*/ 0 h 291353"/>
                <a:gd name="connsiteX1" fmla="*/ 147959 w 917196"/>
                <a:gd name="connsiteY1" fmla="*/ 0 h 291353"/>
                <a:gd name="connsiteX2" fmla="*/ 4468 w 917196"/>
                <a:gd name="connsiteY2" fmla="*/ 109148 h 291353"/>
                <a:gd name="connsiteX3" fmla="*/ 145684 w 917196"/>
                <a:gd name="connsiteY3" fmla="*/ 291354 h 291353"/>
                <a:gd name="connsiteX4" fmla="*/ 769231 w 917196"/>
                <a:gd name="connsiteY4" fmla="*/ 291354 h 291353"/>
                <a:gd name="connsiteX5" fmla="*/ 912733 w 917196"/>
                <a:gd name="connsiteY5" fmla="*/ 182220 h 291353"/>
                <a:gd name="connsiteX6" fmla="*/ 771517 w 917196"/>
                <a:gd name="connsiteY6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6" h="291353">
                  <a:moveTo>
                    <a:pt x="771517" y="0"/>
                  </a:moveTo>
                  <a:lnTo>
                    <a:pt x="147959" y="0"/>
                  </a:lnTo>
                  <a:cubicBezTo>
                    <a:pt x="81046" y="0"/>
                    <a:pt x="20368" y="44140"/>
                    <a:pt x="4468" y="109148"/>
                  </a:cubicBezTo>
                  <a:cubicBezTo>
                    <a:pt x="-19035" y="205219"/>
                    <a:pt x="53439" y="291354"/>
                    <a:pt x="145684" y="291354"/>
                  </a:cubicBezTo>
                  <a:lnTo>
                    <a:pt x="769231" y="291354"/>
                  </a:lnTo>
                  <a:cubicBezTo>
                    <a:pt x="836155" y="291354"/>
                    <a:pt x="896818" y="247214"/>
                    <a:pt x="912733" y="182220"/>
                  </a:cubicBezTo>
                  <a:cubicBezTo>
                    <a:pt x="936225" y="86150"/>
                    <a:pt x="863751" y="0"/>
                    <a:pt x="77151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7" name="Vapaamuotoinen: Muoto 76">
              <a:extLst>
                <a:ext uri="{FF2B5EF4-FFF2-40B4-BE49-F238E27FC236}">
                  <a16:creationId xmlns:a16="http://schemas.microsoft.com/office/drawing/2014/main" id="{48A66DE4-5707-772E-B71A-5D12F6E5E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8491" y="7777595"/>
              <a:ext cx="1286212" cy="291358"/>
            </a:xfrm>
            <a:custGeom>
              <a:avLst/>
              <a:gdLst>
                <a:gd name="connsiteX0" fmla="*/ 1140528 w 1286212"/>
                <a:gd name="connsiteY0" fmla="*/ 0 h 291358"/>
                <a:gd name="connsiteX1" fmla="*/ 147957 w 1286212"/>
                <a:gd name="connsiteY1" fmla="*/ 0 h 291358"/>
                <a:gd name="connsiteX2" fmla="*/ 4469 w 1286212"/>
                <a:gd name="connsiteY2" fmla="*/ 109149 h 291358"/>
                <a:gd name="connsiteX3" fmla="*/ 145671 w 1286212"/>
                <a:gd name="connsiteY3" fmla="*/ 291358 h 291358"/>
                <a:gd name="connsiteX4" fmla="*/ 1138243 w 1286212"/>
                <a:gd name="connsiteY4" fmla="*/ 291358 h 291358"/>
                <a:gd name="connsiteX5" fmla="*/ 1281744 w 1286212"/>
                <a:gd name="connsiteY5" fmla="*/ 182221 h 291358"/>
                <a:gd name="connsiteX6" fmla="*/ 1140528 w 128621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2" h="291358">
                  <a:moveTo>
                    <a:pt x="1140528" y="0"/>
                  </a:moveTo>
                  <a:lnTo>
                    <a:pt x="147957" y="0"/>
                  </a:lnTo>
                  <a:cubicBezTo>
                    <a:pt x="81033" y="0"/>
                    <a:pt x="20369" y="44141"/>
                    <a:pt x="4469" y="109149"/>
                  </a:cubicBezTo>
                  <a:cubicBezTo>
                    <a:pt x="-19038" y="205219"/>
                    <a:pt x="53437" y="291358"/>
                    <a:pt x="145671" y="291358"/>
                  </a:cubicBezTo>
                  <a:lnTo>
                    <a:pt x="1138243" y="291358"/>
                  </a:lnTo>
                  <a:cubicBezTo>
                    <a:pt x="1205170" y="291358"/>
                    <a:pt x="1265833" y="247214"/>
                    <a:pt x="1281744" y="182221"/>
                  </a:cubicBezTo>
                  <a:cubicBezTo>
                    <a:pt x="1305251" y="86150"/>
                    <a:pt x="1232766" y="0"/>
                    <a:pt x="114052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8" name="Vapaamuotoinen: Muoto 77">
              <a:extLst>
                <a:ext uri="{FF2B5EF4-FFF2-40B4-BE49-F238E27FC236}">
                  <a16:creationId xmlns:a16="http://schemas.microsoft.com/office/drawing/2014/main" id="{A9ED6210-A10A-78AA-F76A-17DE98205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7306" y="8328252"/>
              <a:ext cx="987069" cy="291357"/>
            </a:xfrm>
            <a:custGeom>
              <a:avLst/>
              <a:gdLst>
                <a:gd name="connsiteX0" fmla="*/ 145681 w 987069"/>
                <a:gd name="connsiteY0" fmla="*/ 291357 h 291357"/>
                <a:gd name="connsiteX1" fmla="*/ 839111 w 987069"/>
                <a:gd name="connsiteY1" fmla="*/ 291357 h 291357"/>
                <a:gd name="connsiteX2" fmla="*/ 982602 w 987069"/>
                <a:gd name="connsiteY2" fmla="*/ 182206 h 291357"/>
                <a:gd name="connsiteX3" fmla="*/ 841386 w 987069"/>
                <a:gd name="connsiteY3" fmla="*/ 0 h 291357"/>
                <a:gd name="connsiteX4" fmla="*/ 147967 w 987069"/>
                <a:gd name="connsiteY4" fmla="*/ 0 h 291357"/>
                <a:gd name="connsiteX5" fmla="*/ 4468 w 987069"/>
                <a:gd name="connsiteY5" fmla="*/ 109138 h 291357"/>
                <a:gd name="connsiteX6" fmla="*/ 145681 w 98706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69" h="291357">
                  <a:moveTo>
                    <a:pt x="145681" y="291357"/>
                  </a:moveTo>
                  <a:lnTo>
                    <a:pt x="839111" y="291357"/>
                  </a:lnTo>
                  <a:cubicBezTo>
                    <a:pt x="906038" y="291357"/>
                    <a:pt x="966702" y="247214"/>
                    <a:pt x="982602" y="182206"/>
                  </a:cubicBezTo>
                  <a:cubicBezTo>
                    <a:pt x="1006105" y="86138"/>
                    <a:pt x="933630" y="0"/>
                    <a:pt x="841386" y="0"/>
                  </a:cubicBezTo>
                  <a:lnTo>
                    <a:pt x="147967" y="0"/>
                  </a:lnTo>
                  <a:cubicBezTo>
                    <a:pt x="81043" y="0"/>
                    <a:pt x="20380" y="44129"/>
                    <a:pt x="4468" y="109138"/>
                  </a:cubicBezTo>
                  <a:cubicBezTo>
                    <a:pt x="-19038" y="205204"/>
                    <a:pt x="53447" y="291357"/>
                    <a:pt x="145681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9" name="Vapaamuotoinen: Muoto 78">
              <a:extLst>
                <a:ext uri="{FF2B5EF4-FFF2-40B4-BE49-F238E27FC236}">
                  <a16:creationId xmlns:a16="http://schemas.microsoft.com/office/drawing/2014/main" id="{5E981DFA-9823-0A69-2FF7-501939EA7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00403" y="8881906"/>
              <a:ext cx="726305" cy="291358"/>
            </a:xfrm>
            <a:custGeom>
              <a:avLst/>
              <a:gdLst>
                <a:gd name="connsiteX0" fmla="*/ 580621 w 726305"/>
                <a:gd name="connsiteY0" fmla="*/ 0 h 291358"/>
                <a:gd name="connsiteX1" fmla="*/ 147956 w 726305"/>
                <a:gd name="connsiteY1" fmla="*/ 0 h 291358"/>
                <a:gd name="connsiteX2" fmla="*/ 4468 w 726305"/>
                <a:gd name="connsiteY2" fmla="*/ 109148 h 291358"/>
                <a:gd name="connsiteX3" fmla="*/ 145684 w 726305"/>
                <a:gd name="connsiteY3" fmla="*/ 291358 h 291358"/>
                <a:gd name="connsiteX4" fmla="*/ 578335 w 726305"/>
                <a:gd name="connsiteY4" fmla="*/ 291358 h 291358"/>
                <a:gd name="connsiteX5" fmla="*/ 721837 w 726305"/>
                <a:gd name="connsiteY5" fmla="*/ 182220 h 291358"/>
                <a:gd name="connsiteX6" fmla="*/ 580621 w 72630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5" h="291358">
                  <a:moveTo>
                    <a:pt x="580621" y="0"/>
                  </a:moveTo>
                  <a:lnTo>
                    <a:pt x="147956" y="0"/>
                  </a:lnTo>
                  <a:cubicBezTo>
                    <a:pt x="81032" y="0"/>
                    <a:pt x="20369" y="44144"/>
                    <a:pt x="4468" y="109148"/>
                  </a:cubicBezTo>
                  <a:cubicBezTo>
                    <a:pt x="-19038" y="205208"/>
                    <a:pt x="53451" y="291358"/>
                    <a:pt x="145684" y="291358"/>
                  </a:cubicBezTo>
                  <a:lnTo>
                    <a:pt x="578335" y="291358"/>
                  </a:lnTo>
                  <a:cubicBezTo>
                    <a:pt x="645259" y="291358"/>
                    <a:pt x="705922" y="247214"/>
                    <a:pt x="721837" y="182220"/>
                  </a:cubicBezTo>
                  <a:cubicBezTo>
                    <a:pt x="745344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0" name="Vapaamuotoinen: Muoto 79">
              <a:extLst>
                <a:ext uri="{FF2B5EF4-FFF2-40B4-BE49-F238E27FC236}">
                  <a16:creationId xmlns:a16="http://schemas.microsoft.com/office/drawing/2014/main" id="{0651503C-A195-3FB7-0C62-963DB3F13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6063" y="8881910"/>
              <a:ext cx="571448" cy="291354"/>
            </a:xfrm>
            <a:custGeom>
              <a:avLst/>
              <a:gdLst>
                <a:gd name="connsiteX0" fmla="*/ 145684 w 571448"/>
                <a:gd name="connsiteY0" fmla="*/ 291355 h 291354"/>
                <a:gd name="connsiteX1" fmla="*/ 423480 w 571448"/>
                <a:gd name="connsiteY1" fmla="*/ 291355 h 291354"/>
                <a:gd name="connsiteX2" fmla="*/ 566981 w 571448"/>
                <a:gd name="connsiteY2" fmla="*/ 182206 h 291354"/>
                <a:gd name="connsiteX3" fmla="*/ 425766 w 571448"/>
                <a:gd name="connsiteY3" fmla="*/ 0 h 291354"/>
                <a:gd name="connsiteX4" fmla="*/ 147970 w 571448"/>
                <a:gd name="connsiteY4" fmla="*/ 0 h 291354"/>
                <a:gd name="connsiteX5" fmla="*/ 4468 w 571448"/>
                <a:gd name="connsiteY5" fmla="*/ 109134 h 291354"/>
                <a:gd name="connsiteX6" fmla="*/ 145684 w 571448"/>
                <a:gd name="connsiteY6" fmla="*/ 291355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8" h="291354">
                  <a:moveTo>
                    <a:pt x="145684" y="291355"/>
                  </a:moveTo>
                  <a:lnTo>
                    <a:pt x="423480" y="291355"/>
                  </a:lnTo>
                  <a:cubicBezTo>
                    <a:pt x="490403" y="291355"/>
                    <a:pt x="551067" y="247214"/>
                    <a:pt x="566981" y="182206"/>
                  </a:cubicBezTo>
                  <a:cubicBezTo>
                    <a:pt x="590484" y="86139"/>
                    <a:pt x="517999" y="0"/>
                    <a:pt x="425766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8" y="109134"/>
                  </a:cubicBezTo>
                  <a:cubicBezTo>
                    <a:pt x="-19038" y="205205"/>
                    <a:pt x="53447" y="291355"/>
                    <a:pt x="145684" y="291355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1" name="Vapaamuotoinen: Muoto 80">
              <a:extLst>
                <a:ext uri="{FF2B5EF4-FFF2-40B4-BE49-F238E27FC236}">
                  <a16:creationId xmlns:a16="http://schemas.microsoft.com/office/drawing/2014/main" id="{B6A6C199-23D5-45FF-C05D-6F96510FC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6822" y="7777598"/>
              <a:ext cx="428654" cy="291358"/>
            </a:xfrm>
            <a:custGeom>
              <a:avLst/>
              <a:gdLst>
                <a:gd name="connsiteX0" fmla="*/ 145681 w 428654"/>
                <a:gd name="connsiteY0" fmla="*/ 291358 h 291358"/>
                <a:gd name="connsiteX1" fmla="*/ 280687 w 428654"/>
                <a:gd name="connsiteY1" fmla="*/ 291358 h 291358"/>
                <a:gd name="connsiteX2" fmla="*/ 424189 w 428654"/>
                <a:gd name="connsiteY2" fmla="*/ 182206 h 291358"/>
                <a:gd name="connsiteX3" fmla="*/ 282973 w 428654"/>
                <a:gd name="connsiteY3" fmla="*/ 0 h 291358"/>
                <a:gd name="connsiteX4" fmla="*/ 147956 w 428654"/>
                <a:gd name="connsiteY4" fmla="*/ 0 h 291358"/>
                <a:gd name="connsiteX5" fmla="*/ 4469 w 428654"/>
                <a:gd name="connsiteY5" fmla="*/ 109138 h 291358"/>
                <a:gd name="connsiteX6" fmla="*/ 145681 w 428654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4" h="291358">
                  <a:moveTo>
                    <a:pt x="145681" y="291358"/>
                  </a:moveTo>
                  <a:lnTo>
                    <a:pt x="280687" y="291358"/>
                  </a:lnTo>
                  <a:cubicBezTo>
                    <a:pt x="347614" y="291358"/>
                    <a:pt x="408278" y="247214"/>
                    <a:pt x="424189" y="182206"/>
                  </a:cubicBezTo>
                  <a:cubicBezTo>
                    <a:pt x="447685" y="86139"/>
                    <a:pt x="375210" y="0"/>
                    <a:pt x="282973" y="0"/>
                  </a:cubicBezTo>
                  <a:lnTo>
                    <a:pt x="147956" y="0"/>
                  </a:lnTo>
                  <a:cubicBezTo>
                    <a:pt x="81043" y="0"/>
                    <a:pt x="20379" y="44141"/>
                    <a:pt x="4469" y="109138"/>
                  </a:cubicBezTo>
                  <a:cubicBezTo>
                    <a:pt x="-19038" y="205205"/>
                    <a:pt x="53447" y="291358"/>
                    <a:pt x="145681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2" name="Vapaamuotoinen: Muoto 81">
              <a:extLst>
                <a:ext uri="{FF2B5EF4-FFF2-40B4-BE49-F238E27FC236}">
                  <a16:creationId xmlns:a16="http://schemas.microsoft.com/office/drawing/2014/main" id="{F3B969EB-8D97-2E87-5226-5C757A3C4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6127" y="8328247"/>
              <a:ext cx="718140" cy="291358"/>
            </a:xfrm>
            <a:custGeom>
              <a:avLst/>
              <a:gdLst>
                <a:gd name="connsiteX0" fmla="*/ 572458 w 718140"/>
                <a:gd name="connsiteY0" fmla="*/ 0 h 291358"/>
                <a:gd name="connsiteX1" fmla="*/ 147960 w 718140"/>
                <a:gd name="connsiteY1" fmla="*/ 0 h 291358"/>
                <a:gd name="connsiteX2" fmla="*/ 4469 w 718140"/>
                <a:gd name="connsiteY2" fmla="*/ 109149 h 291358"/>
                <a:gd name="connsiteX3" fmla="*/ 145685 w 718140"/>
                <a:gd name="connsiteY3" fmla="*/ 291358 h 291358"/>
                <a:gd name="connsiteX4" fmla="*/ 570171 w 718140"/>
                <a:gd name="connsiteY4" fmla="*/ 291358 h 291358"/>
                <a:gd name="connsiteX5" fmla="*/ 713673 w 718140"/>
                <a:gd name="connsiteY5" fmla="*/ 182221 h 291358"/>
                <a:gd name="connsiteX6" fmla="*/ 572458 w 718140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40" h="291358">
                  <a:moveTo>
                    <a:pt x="572458" y="0"/>
                  </a:moveTo>
                  <a:lnTo>
                    <a:pt x="147960" y="0"/>
                  </a:lnTo>
                  <a:cubicBezTo>
                    <a:pt x="81033" y="0"/>
                    <a:pt x="20370" y="44144"/>
                    <a:pt x="4469" y="109149"/>
                  </a:cubicBezTo>
                  <a:cubicBezTo>
                    <a:pt x="-19037" y="205220"/>
                    <a:pt x="53437" y="291358"/>
                    <a:pt x="145685" y="291358"/>
                  </a:cubicBezTo>
                  <a:lnTo>
                    <a:pt x="570171" y="291358"/>
                  </a:lnTo>
                  <a:cubicBezTo>
                    <a:pt x="637095" y="291358"/>
                    <a:pt x="697759" y="247214"/>
                    <a:pt x="713673" y="182221"/>
                  </a:cubicBezTo>
                  <a:cubicBezTo>
                    <a:pt x="737177" y="86153"/>
                    <a:pt x="664691" y="0"/>
                    <a:pt x="57245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3" name="Vapaamuotoinen: Muoto 82">
              <a:extLst>
                <a:ext uri="{FF2B5EF4-FFF2-40B4-BE49-F238E27FC236}">
                  <a16:creationId xmlns:a16="http://schemas.microsoft.com/office/drawing/2014/main" id="{5C28B1FE-EB3F-90A9-8EC5-7B1E647E2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82297" y="7777595"/>
              <a:ext cx="811835" cy="291358"/>
            </a:xfrm>
            <a:custGeom>
              <a:avLst/>
              <a:gdLst>
                <a:gd name="connsiteX0" fmla="*/ 666151 w 811835"/>
                <a:gd name="connsiteY0" fmla="*/ 0 h 291358"/>
                <a:gd name="connsiteX1" fmla="*/ 147970 w 811835"/>
                <a:gd name="connsiteY1" fmla="*/ 0 h 291358"/>
                <a:gd name="connsiteX2" fmla="*/ 4468 w 811835"/>
                <a:gd name="connsiteY2" fmla="*/ 109149 h 291358"/>
                <a:gd name="connsiteX3" fmla="*/ 145684 w 811835"/>
                <a:gd name="connsiteY3" fmla="*/ 291358 h 291358"/>
                <a:gd name="connsiteX4" fmla="*/ 663876 w 811835"/>
                <a:gd name="connsiteY4" fmla="*/ 291358 h 291358"/>
                <a:gd name="connsiteX5" fmla="*/ 807367 w 811835"/>
                <a:gd name="connsiteY5" fmla="*/ 182221 h 291358"/>
                <a:gd name="connsiteX6" fmla="*/ 666151 w 8118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5" h="291358">
                  <a:moveTo>
                    <a:pt x="666151" y="0"/>
                  </a:moveTo>
                  <a:lnTo>
                    <a:pt x="147970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5" y="205219"/>
                    <a:pt x="53439" y="291358"/>
                    <a:pt x="145684" y="291358"/>
                  </a:cubicBezTo>
                  <a:lnTo>
                    <a:pt x="663876" y="291358"/>
                  </a:lnTo>
                  <a:cubicBezTo>
                    <a:pt x="730789" y="291358"/>
                    <a:pt x="791453" y="247214"/>
                    <a:pt x="807367" y="182221"/>
                  </a:cubicBezTo>
                  <a:cubicBezTo>
                    <a:pt x="830874" y="86150"/>
                    <a:pt x="758385" y="0"/>
                    <a:pt x="66615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4" name="Vapaamuotoinen: Muoto 83">
              <a:extLst>
                <a:ext uri="{FF2B5EF4-FFF2-40B4-BE49-F238E27FC236}">
                  <a16:creationId xmlns:a16="http://schemas.microsoft.com/office/drawing/2014/main" id="{2D70FFA5-17C5-62D3-A7C8-2F00A508C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6842" y="8328252"/>
              <a:ext cx="809218" cy="291357"/>
            </a:xfrm>
            <a:custGeom>
              <a:avLst/>
              <a:gdLst>
                <a:gd name="connsiteX0" fmla="*/ 145684 w 809218"/>
                <a:gd name="connsiteY0" fmla="*/ 291357 h 291357"/>
                <a:gd name="connsiteX1" fmla="*/ 661260 w 809218"/>
                <a:gd name="connsiteY1" fmla="*/ 291357 h 291357"/>
                <a:gd name="connsiteX2" fmla="*/ 804750 w 809218"/>
                <a:gd name="connsiteY2" fmla="*/ 182206 h 291357"/>
                <a:gd name="connsiteX3" fmla="*/ 663535 w 809218"/>
                <a:gd name="connsiteY3" fmla="*/ 0 h 291357"/>
                <a:gd name="connsiteX4" fmla="*/ 147970 w 809218"/>
                <a:gd name="connsiteY4" fmla="*/ 0 h 291357"/>
                <a:gd name="connsiteX5" fmla="*/ 4468 w 809218"/>
                <a:gd name="connsiteY5" fmla="*/ 109138 h 291357"/>
                <a:gd name="connsiteX6" fmla="*/ 145684 w 809218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8" h="291357">
                  <a:moveTo>
                    <a:pt x="145684" y="291357"/>
                  </a:moveTo>
                  <a:lnTo>
                    <a:pt x="661260" y="291357"/>
                  </a:lnTo>
                  <a:cubicBezTo>
                    <a:pt x="728173" y="291357"/>
                    <a:pt x="788850" y="247214"/>
                    <a:pt x="804750" y="182206"/>
                  </a:cubicBezTo>
                  <a:cubicBezTo>
                    <a:pt x="828254" y="86138"/>
                    <a:pt x="755779" y="0"/>
                    <a:pt x="663535" y="0"/>
                  </a:cubicBezTo>
                  <a:lnTo>
                    <a:pt x="147970" y="0"/>
                  </a:lnTo>
                  <a:cubicBezTo>
                    <a:pt x="81047" y="0"/>
                    <a:pt x="20379" y="44129"/>
                    <a:pt x="4468" y="109138"/>
                  </a:cubicBezTo>
                  <a:cubicBezTo>
                    <a:pt x="-19038" y="205204"/>
                    <a:pt x="53451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5" name="Vapaamuotoinen: Muoto 84">
              <a:extLst>
                <a:ext uri="{FF2B5EF4-FFF2-40B4-BE49-F238E27FC236}">
                  <a16:creationId xmlns:a16="http://schemas.microsoft.com/office/drawing/2014/main" id="{8D9F6EAD-DC0A-9786-A28A-1465015C1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22269" y="8881906"/>
              <a:ext cx="545136" cy="291358"/>
            </a:xfrm>
            <a:custGeom>
              <a:avLst/>
              <a:gdLst>
                <a:gd name="connsiteX0" fmla="*/ 399466 w 545136"/>
                <a:gd name="connsiteY0" fmla="*/ 0 h 291358"/>
                <a:gd name="connsiteX1" fmla="*/ 147956 w 545136"/>
                <a:gd name="connsiteY1" fmla="*/ 0 h 291358"/>
                <a:gd name="connsiteX2" fmla="*/ 4469 w 545136"/>
                <a:gd name="connsiteY2" fmla="*/ 109148 h 291358"/>
                <a:gd name="connsiteX3" fmla="*/ 145685 w 545136"/>
                <a:gd name="connsiteY3" fmla="*/ 291358 h 291358"/>
                <a:gd name="connsiteX4" fmla="*/ 397180 w 545136"/>
                <a:gd name="connsiteY4" fmla="*/ 291358 h 291358"/>
                <a:gd name="connsiteX5" fmla="*/ 540667 w 545136"/>
                <a:gd name="connsiteY5" fmla="*/ 182220 h 291358"/>
                <a:gd name="connsiteX6" fmla="*/ 399466 w 545136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36" h="291358">
                  <a:moveTo>
                    <a:pt x="399466" y="0"/>
                  </a:moveTo>
                  <a:lnTo>
                    <a:pt x="147956" y="0"/>
                  </a:lnTo>
                  <a:cubicBezTo>
                    <a:pt x="81047" y="0"/>
                    <a:pt x="20380" y="44144"/>
                    <a:pt x="4469" y="109148"/>
                  </a:cubicBezTo>
                  <a:cubicBezTo>
                    <a:pt x="-19038" y="205208"/>
                    <a:pt x="53437" y="291358"/>
                    <a:pt x="145685" y="291358"/>
                  </a:cubicBezTo>
                  <a:lnTo>
                    <a:pt x="397180" y="291358"/>
                  </a:lnTo>
                  <a:cubicBezTo>
                    <a:pt x="464104" y="291358"/>
                    <a:pt x="524771" y="247214"/>
                    <a:pt x="540667" y="182220"/>
                  </a:cubicBezTo>
                  <a:cubicBezTo>
                    <a:pt x="564174" y="86153"/>
                    <a:pt x="491700" y="0"/>
                    <a:pt x="39946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6" name="Vapaamuotoinen: Muoto 85">
              <a:extLst>
                <a:ext uri="{FF2B5EF4-FFF2-40B4-BE49-F238E27FC236}">
                  <a16:creationId xmlns:a16="http://schemas.microsoft.com/office/drawing/2014/main" id="{E7F812CA-D614-4124-6A73-D68393E5C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4733" y="8330155"/>
              <a:ext cx="298363" cy="291358"/>
            </a:xfrm>
            <a:custGeom>
              <a:avLst/>
              <a:gdLst>
                <a:gd name="connsiteX0" fmla="*/ 152683 w 298363"/>
                <a:gd name="connsiteY0" fmla="*/ 0 h 291358"/>
                <a:gd name="connsiteX1" fmla="*/ 147971 w 298363"/>
                <a:gd name="connsiteY1" fmla="*/ 0 h 291358"/>
                <a:gd name="connsiteX2" fmla="*/ 4469 w 298363"/>
                <a:gd name="connsiteY2" fmla="*/ 109138 h 291358"/>
                <a:gd name="connsiteX3" fmla="*/ 145685 w 298363"/>
                <a:gd name="connsiteY3" fmla="*/ 291358 h 291358"/>
                <a:gd name="connsiteX4" fmla="*/ 150407 w 298363"/>
                <a:gd name="connsiteY4" fmla="*/ 291358 h 291358"/>
                <a:gd name="connsiteX5" fmla="*/ 293895 w 298363"/>
                <a:gd name="connsiteY5" fmla="*/ 182220 h 291358"/>
                <a:gd name="connsiteX6" fmla="*/ 152683 w 298363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3" h="291358">
                  <a:moveTo>
                    <a:pt x="152683" y="0"/>
                  </a:moveTo>
                  <a:lnTo>
                    <a:pt x="147971" y="0"/>
                  </a:lnTo>
                  <a:cubicBezTo>
                    <a:pt x="81043" y="0"/>
                    <a:pt x="20379" y="44144"/>
                    <a:pt x="4469" y="109138"/>
                  </a:cubicBezTo>
                  <a:cubicBezTo>
                    <a:pt x="-19038" y="205208"/>
                    <a:pt x="53447" y="291358"/>
                    <a:pt x="145685" y="291358"/>
                  </a:cubicBezTo>
                  <a:lnTo>
                    <a:pt x="150407" y="291358"/>
                  </a:lnTo>
                  <a:cubicBezTo>
                    <a:pt x="217321" y="291358"/>
                    <a:pt x="277984" y="247217"/>
                    <a:pt x="293895" y="182220"/>
                  </a:cubicBezTo>
                  <a:cubicBezTo>
                    <a:pt x="317402" y="86153"/>
                    <a:pt x="244916" y="0"/>
                    <a:pt x="15268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7" name="Vapaamuotoinen: Muoto 86">
              <a:extLst>
                <a:ext uri="{FF2B5EF4-FFF2-40B4-BE49-F238E27FC236}">
                  <a16:creationId xmlns:a16="http://schemas.microsoft.com/office/drawing/2014/main" id="{7A7F1D29-C524-17B9-631D-42D6ACC782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78" y="5033965"/>
              <a:ext cx="1432537" cy="291357"/>
            </a:xfrm>
            <a:custGeom>
              <a:avLst/>
              <a:gdLst>
                <a:gd name="connsiteX0" fmla="*/ 1288633 w 1432537"/>
                <a:gd name="connsiteY0" fmla="*/ 0 h 291357"/>
                <a:gd name="connsiteX1" fmla="*/ 143923 w 1432537"/>
                <a:gd name="connsiteY1" fmla="*/ 0 h 291357"/>
                <a:gd name="connsiteX2" fmla="*/ 0 w 1432537"/>
                <a:gd name="connsiteY2" fmla="*/ 143908 h 291357"/>
                <a:gd name="connsiteX3" fmla="*/ 0 w 1432537"/>
                <a:gd name="connsiteY3" fmla="*/ 147450 h 291357"/>
                <a:gd name="connsiteX4" fmla="*/ 143923 w 1432537"/>
                <a:gd name="connsiteY4" fmla="*/ 291358 h 291357"/>
                <a:gd name="connsiteX5" fmla="*/ 1288633 w 1432537"/>
                <a:gd name="connsiteY5" fmla="*/ 291358 h 291357"/>
                <a:gd name="connsiteX6" fmla="*/ 1432537 w 1432537"/>
                <a:gd name="connsiteY6" fmla="*/ 147450 h 291357"/>
                <a:gd name="connsiteX7" fmla="*/ 1432537 w 1432537"/>
                <a:gd name="connsiteY7" fmla="*/ 143908 h 291357"/>
                <a:gd name="connsiteX8" fmla="*/ 1288633 w 1432537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7">
                  <a:moveTo>
                    <a:pt x="1288633" y="0"/>
                  </a:moveTo>
                  <a:lnTo>
                    <a:pt x="143923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8"/>
                    <a:pt x="143923" y="291358"/>
                  </a:cubicBezTo>
                  <a:lnTo>
                    <a:pt x="1288633" y="291358"/>
                  </a:lnTo>
                  <a:cubicBezTo>
                    <a:pt x="1368116" y="291358"/>
                    <a:pt x="1432537" y="226933"/>
                    <a:pt x="1432537" y="147450"/>
                  </a:cubicBezTo>
                  <a:lnTo>
                    <a:pt x="1432537" y="143908"/>
                  </a:lnTo>
                  <a:cubicBezTo>
                    <a:pt x="1432537" y="64436"/>
                    <a:pt x="1368116" y="0"/>
                    <a:pt x="128863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8" name="Vapaamuotoinen: Muoto 87">
              <a:extLst>
                <a:ext uri="{FF2B5EF4-FFF2-40B4-BE49-F238E27FC236}">
                  <a16:creationId xmlns:a16="http://schemas.microsoft.com/office/drawing/2014/main" id="{C456AFDD-FE4A-B4F7-E8E2-C56C452B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87" y="5580942"/>
              <a:ext cx="1048443" cy="291354"/>
            </a:xfrm>
            <a:custGeom>
              <a:avLst/>
              <a:gdLst>
                <a:gd name="connsiteX0" fmla="*/ 902759 w 1048443"/>
                <a:gd name="connsiteY0" fmla="*/ 0 h 291354"/>
                <a:gd name="connsiteX1" fmla="*/ 147956 w 1048443"/>
                <a:gd name="connsiteY1" fmla="*/ 0 h 291354"/>
                <a:gd name="connsiteX2" fmla="*/ 4469 w 1048443"/>
                <a:gd name="connsiteY2" fmla="*/ 109148 h 291354"/>
                <a:gd name="connsiteX3" fmla="*/ 145671 w 1048443"/>
                <a:gd name="connsiteY3" fmla="*/ 291354 h 291354"/>
                <a:gd name="connsiteX4" fmla="*/ 900473 w 1048443"/>
                <a:gd name="connsiteY4" fmla="*/ 291354 h 291354"/>
                <a:gd name="connsiteX5" fmla="*/ 1043975 w 1048443"/>
                <a:gd name="connsiteY5" fmla="*/ 182220 h 291354"/>
                <a:gd name="connsiteX6" fmla="*/ 902759 w 1048443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3" h="291354">
                  <a:moveTo>
                    <a:pt x="902759" y="0"/>
                  </a:moveTo>
                  <a:lnTo>
                    <a:pt x="147956" y="0"/>
                  </a:lnTo>
                  <a:cubicBezTo>
                    <a:pt x="81029" y="0"/>
                    <a:pt x="20366" y="44140"/>
                    <a:pt x="4469" y="109148"/>
                  </a:cubicBezTo>
                  <a:cubicBezTo>
                    <a:pt x="-19038" y="205205"/>
                    <a:pt x="53437" y="291354"/>
                    <a:pt x="145671" y="291354"/>
                  </a:cubicBezTo>
                  <a:lnTo>
                    <a:pt x="900473" y="291354"/>
                  </a:lnTo>
                  <a:cubicBezTo>
                    <a:pt x="967400" y="291354"/>
                    <a:pt x="1028064" y="247214"/>
                    <a:pt x="1043975" y="182220"/>
                  </a:cubicBezTo>
                  <a:cubicBezTo>
                    <a:pt x="1067481" y="86150"/>
                    <a:pt x="994996" y="0"/>
                    <a:pt x="90275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9" name="Vapaamuotoinen: Muoto 88">
              <a:extLst>
                <a:ext uri="{FF2B5EF4-FFF2-40B4-BE49-F238E27FC236}">
                  <a16:creationId xmlns:a16="http://schemas.microsoft.com/office/drawing/2014/main" id="{A247A1D0-242F-07F4-A8C7-FE368787A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81" y="6132959"/>
              <a:ext cx="571446" cy="291358"/>
            </a:xfrm>
            <a:custGeom>
              <a:avLst/>
              <a:gdLst>
                <a:gd name="connsiteX0" fmla="*/ 145680 w 571446"/>
                <a:gd name="connsiteY0" fmla="*/ 291358 h 291358"/>
                <a:gd name="connsiteX1" fmla="*/ 423475 w 571446"/>
                <a:gd name="connsiteY1" fmla="*/ 291358 h 291358"/>
                <a:gd name="connsiteX2" fmla="*/ 566977 w 571446"/>
                <a:gd name="connsiteY2" fmla="*/ 182209 h 291358"/>
                <a:gd name="connsiteX3" fmla="*/ 425761 w 571446"/>
                <a:gd name="connsiteY3" fmla="*/ 0 h 291358"/>
                <a:gd name="connsiteX4" fmla="*/ 147966 w 571446"/>
                <a:gd name="connsiteY4" fmla="*/ 0 h 291358"/>
                <a:gd name="connsiteX5" fmla="*/ 4464 w 571446"/>
                <a:gd name="connsiteY5" fmla="*/ 109138 h 291358"/>
                <a:gd name="connsiteX6" fmla="*/ 145680 w 571446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6" h="291358">
                  <a:moveTo>
                    <a:pt x="145680" y="291358"/>
                  </a:moveTo>
                  <a:lnTo>
                    <a:pt x="423475" y="291358"/>
                  </a:lnTo>
                  <a:cubicBezTo>
                    <a:pt x="490413" y="291358"/>
                    <a:pt x="551077" y="247214"/>
                    <a:pt x="566977" y="182209"/>
                  </a:cubicBezTo>
                  <a:cubicBezTo>
                    <a:pt x="590484" y="86139"/>
                    <a:pt x="518009" y="0"/>
                    <a:pt x="425761" y="0"/>
                  </a:cubicBezTo>
                  <a:lnTo>
                    <a:pt x="147966" y="0"/>
                  </a:lnTo>
                  <a:cubicBezTo>
                    <a:pt x="81042" y="0"/>
                    <a:pt x="20375" y="44130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0" name="Vapaamuotoinen: Muoto 89">
              <a:extLst>
                <a:ext uri="{FF2B5EF4-FFF2-40B4-BE49-F238E27FC236}">
                  <a16:creationId xmlns:a16="http://schemas.microsoft.com/office/drawing/2014/main" id="{83032B33-1C10-F906-6E19-FC96364A1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84" y="6684973"/>
              <a:ext cx="726301" cy="291354"/>
            </a:xfrm>
            <a:custGeom>
              <a:avLst/>
              <a:gdLst>
                <a:gd name="connsiteX0" fmla="*/ 580622 w 726301"/>
                <a:gd name="connsiteY0" fmla="*/ 0 h 291354"/>
                <a:gd name="connsiteX1" fmla="*/ 147960 w 726301"/>
                <a:gd name="connsiteY1" fmla="*/ 0 h 291354"/>
                <a:gd name="connsiteX2" fmla="*/ 4469 w 726301"/>
                <a:gd name="connsiteY2" fmla="*/ 109149 h 291354"/>
                <a:gd name="connsiteX3" fmla="*/ 145674 w 726301"/>
                <a:gd name="connsiteY3" fmla="*/ 291355 h 291354"/>
                <a:gd name="connsiteX4" fmla="*/ 578336 w 726301"/>
                <a:gd name="connsiteY4" fmla="*/ 291355 h 291354"/>
                <a:gd name="connsiteX5" fmla="*/ 721837 w 726301"/>
                <a:gd name="connsiteY5" fmla="*/ 182220 h 291354"/>
                <a:gd name="connsiteX6" fmla="*/ 580622 w 72630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4">
                  <a:moveTo>
                    <a:pt x="580622" y="0"/>
                  </a:moveTo>
                  <a:lnTo>
                    <a:pt x="147960" y="0"/>
                  </a:lnTo>
                  <a:cubicBezTo>
                    <a:pt x="81047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74" y="291355"/>
                  </a:cubicBezTo>
                  <a:lnTo>
                    <a:pt x="578336" y="291355"/>
                  </a:lnTo>
                  <a:cubicBezTo>
                    <a:pt x="645259" y="291355"/>
                    <a:pt x="705923" y="247214"/>
                    <a:pt x="721837" y="182220"/>
                  </a:cubicBezTo>
                  <a:cubicBezTo>
                    <a:pt x="745330" y="86150"/>
                    <a:pt x="672855" y="0"/>
                    <a:pt x="58062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1" name="Vapaamuotoinen: Muoto 90">
              <a:extLst>
                <a:ext uri="{FF2B5EF4-FFF2-40B4-BE49-F238E27FC236}">
                  <a16:creationId xmlns:a16="http://schemas.microsoft.com/office/drawing/2014/main" id="{62BC5D9A-B89F-BE31-D732-49CFCE97B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3734" y="5033965"/>
              <a:ext cx="1028512" cy="291357"/>
            </a:xfrm>
            <a:custGeom>
              <a:avLst/>
              <a:gdLst>
                <a:gd name="connsiteX0" fmla="*/ 884604 w 1028512"/>
                <a:gd name="connsiteY0" fmla="*/ 0 h 291357"/>
                <a:gd name="connsiteX1" fmla="*/ 143909 w 1028512"/>
                <a:gd name="connsiteY1" fmla="*/ 0 h 291357"/>
                <a:gd name="connsiteX2" fmla="*/ 0 w 1028512"/>
                <a:gd name="connsiteY2" fmla="*/ 143908 h 291357"/>
                <a:gd name="connsiteX3" fmla="*/ 0 w 1028512"/>
                <a:gd name="connsiteY3" fmla="*/ 147450 h 291357"/>
                <a:gd name="connsiteX4" fmla="*/ 143909 w 1028512"/>
                <a:gd name="connsiteY4" fmla="*/ 291358 h 291357"/>
                <a:gd name="connsiteX5" fmla="*/ 884604 w 1028512"/>
                <a:gd name="connsiteY5" fmla="*/ 291358 h 291357"/>
                <a:gd name="connsiteX6" fmla="*/ 1028512 w 1028512"/>
                <a:gd name="connsiteY6" fmla="*/ 147450 h 291357"/>
                <a:gd name="connsiteX7" fmla="*/ 1028512 w 1028512"/>
                <a:gd name="connsiteY7" fmla="*/ 143908 h 291357"/>
                <a:gd name="connsiteX8" fmla="*/ 884604 w 1028512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7">
                  <a:moveTo>
                    <a:pt x="884604" y="0"/>
                  </a:moveTo>
                  <a:lnTo>
                    <a:pt x="143909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8"/>
                    <a:pt x="143909" y="291358"/>
                  </a:cubicBezTo>
                  <a:lnTo>
                    <a:pt x="884604" y="291358"/>
                  </a:lnTo>
                  <a:cubicBezTo>
                    <a:pt x="964087" y="291358"/>
                    <a:pt x="1028512" y="226933"/>
                    <a:pt x="1028512" y="147450"/>
                  </a:cubicBezTo>
                  <a:lnTo>
                    <a:pt x="1028512" y="143908"/>
                  </a:lnTo>
                  <a:cubicBezTo>
                    <a:pt x="1028512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2" name="Vapaamuotoinen: Muoto 91">
              <a:extLst>
                <a:ext uri="{FF2B5EF4-FFF2-40B4-BE49-F238E27FC236}">
                  <a16:creationId xmlns:a16="http://schemas.microsoft.com/office/drawing/2014/main" id="{6BBA602F-8569-C2C9-CB6D-D9577DD8B1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6794" y="5580662"/>
              <a:ext cx="906261" cy="291354"/>
            </a:xfrm>
            <a:custGeom>
              <a:avLst/>
              <a:gdLst>
                <a:gd name="connsiteX0" fmla="*/ 760581 w 906261"/>
                <a:gd name="connsiteY0" fmla="*/ 0 h 291354"/>
                <a:gd name="connsiteX1" fmla="*/ 147970 w 906261"/>
                <a:gd name="connsiteY1" fmla="*/ 0 h 291354"/>
                <a:gd name="connsiteX2" fmla="*/ 4469 w 906261"/>
                <a:gd name="connsiteY2" fmla="*/ 109148 h 291354"/>
                <a:gd name="connsiteX3" fmla="*/ 145684 w 906261"/>
                <a:gd name="connsiteY3" fmla="*/ 291354 h 291354"/>
                <a:gd name="connsiteX4" fmla="*/ 758296 w 906261"/>
                <a:gd name="connsiteY4" fmla="*/ 291354 h 291354"/>
                <a:gd name="connsiteX5" fmla="*/ 901797 w 906261"/>
                <a:gd name="connsiteY5" fmla="*/ 182220 h 291354"/>
                <a:gd name="connsiteX6" fmla="*/ 760581 w 90626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1" h="291354">
                  <a:moveTo>
                    <a:pt x="760581" y="0"/>
                  </a:moveTo>
                  <a:lnTo>
                    <a:pt x="147970" y="0"/>
                  </a:lnTo>
                  <a:cubicBezTo>
                    <a:pt x="81043" y="0"/>
                    <a:pt x="20379" y="44140"/>
                    <a:pt x="4469" y="109148"/>
                  </a:cubicBezTo>
                  <a:cubicBezTo>
                    <a:pt x="-19038" y="205205"/>
                    <a:pt x="53447" y="291354"/>
                    <a:pt x="145684" y="291354"/>
                  </a:cubicBezTo>
                  <a:lnTo>
                    <a:pt x="758296" y="291354"/>
                  </a:lnTo>
                  <a:cubicBezTo>
                    <a:pt x="825219" y="291354"/>
                    <a:pt x="885883" y="247214"/>
                    <a:pt x="901797" y="182220"/>
                  </a:cubicBezTo>
                  <a:cubicBezTo>
                    <a:pt x="925289" y="86149"/>
                    <a:pt x="852815" y="0"/>
                    <a:pt x="76058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3" name="Vapaamuotoinen: Muoto 92">
              <a:extLst>
                <a:ext uri="{FF2B5EF4-FFF2-40B4-BE49-F238E27FC236}">
                  <a16:creationId xmlns:a16="http://schemas.microsoft.com/office/drawing/2014/main" id="{9B1AF777-2389-138B-F4E5-20811624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49377" y="6131318"/>
              <a:ext cx="1509056" cy="291353"/>
            </a:xfrm>
            <a:custGeom>
              <a:avLst/>
              <a:gdLst>
                <a:gd name="connsiteX0" fmla="*/ 145681 w 1509056"/>
                <a:gd name="connsiteY0" fmla="*/ 291354 h 291353"/>
                <a:gd name="connsiteX1" fmla="*/ 1361090 w 1509056"/>
                <a:gd name="connsiteY1" fmla="*/ 291354 h 291353"/>
                <a:gd name="connsiteX2" fmla="*/ 1504588 w 1509056"/>
                <a:gd name="connsiteY2" fmla="*/ 182206 h 291353"/>
                <a:gd name="connsiteX3" fmla="*/ 1363376 w 1509056"/>
                <a:gd name="connsiteY3" fmla="*/ 0 h 291353"/>
                <a:gd name="connsiteX4" fmla="*/ 147967 w 1509056"/>
                <a:gd name="connsiteY4" fmla="*/ 0 h 291353"/>
                <a:gd name="connsiteX5" fmla="*/ 4469 w 1509056"/>
                <a:gd name="connsiteY5" fmla="*/ 109134 h 291353"/>
                <a:gd name="connsiteX6" fmla="*/ 145681 w 1509056"/>
                <a:gd name="connsiteY6" fmla="*/ 291354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6" h="291353">
                  <a:moveTo>
                    <a:pt x="145681" y="291354"/>
                  </a:moveTo>
                  <a:lnTo>
                    <a:pt x="1361090" y="291354"/>
                  </a:lnTo>
                  <a:cubicBezTo>
                    <a:pt x="1428014" y="291354"/>
                    <a:pt x="1488677" y="247214"/>
                    <a:pt x="1504588" y="182206"/>
                  </a:cubicBezTo>
                  <a:cubicBezTo>
                    <a:pt x="1528095" y="86150"/>
                    <a:pt x="1455610" y="0"/>
                    <a:pt x="1363376" y="0"/>
                  </a:cubicBezTo>
                  <a:lnTo>
                    <a:pt x="147967" y="0"/>
                  </a:lnTo>
                  <a:cubicBezTo>
                    <a:pt x="81043" y="0"/>
                    <a:pt x="20379" y="44140"/>
                    <a:pt x="4469" y="109134"/>
                  </a:cubicBezTo>
                  <a:cubicBezTo>
                    <a:pt x="-19038" y="205204"/>
                    <a:pt x="53447" y="291354"/>
                    <a:pt x="145681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4" name="Vapaamuotoinen: Muoto 93">
              <a:extLst>
                <a:ext uri="{FF2B5EF4-FFF2-40B4-BE49-F238E27FC236}">
                  <a16:creationId xmlns:a16="http://schemas.microsoft.com/office/drawing/2014/main" id="{D8ACE357-B998-3E7E-D7A9-A51E7B722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2290" y="6684973"/>
              <a:ext cx="1122584" cy="291354"/>
            </a:xfrm>
            <a:custGeom>
              <a:avLst/>
              <a:gdLst>
                <a:gd name="connsiteX0" fmla="*/ 976900 w 1122584"/>
                <a:gd name="connsiteY0" fmla="*/ 0 h 291354"/>
                <a:gd name="connsiteX1" fmla="*/ 147960 w 1122584"/>
                <a:gd name="connsiteY1" fmla="*/ 0 h 291354"/>
                <a:gd name="connsiteX2" fmla="*/ 4469 w 1122584"/>
                <a:gd name="connsiteY2" fmla="*/ 109149 h 291354"/>
                <a:gd name="connsiteX3" fmla="*/ 145685 w 1122584"/>
                <a:gd name="connsiteY3" fmla="*/ 291355 h 291354"/>
                <a:gd name="connsiteX4" fmla="*/ 974614 w 1122584"/>
                <a:gd name="connsiteY4" fmla="*/ 291355 h 291354"/>
                <a:gd name="connsiteX5" fmla="*/ 1118116 w 1122584"/>
                <a:gd name="connsiteY5" fmla="*/ 182220 h 291354"/>
                <a:gd name="connsiteX6" fmla="*/ 976900 w 1122584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4" h="291354">
                  <a:moveTo>
                    <a:pt x="976900" y="0"/>
                  </a:moveTo>
                  <a:lnTo>
                    <a:pt x="147960" y="0"/>
                  </a:lnTo>
                  <a:cubicBezTo>
                    <a:pt x="81047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85" y="291355"/>
                  </a:cubicBezTo>
                  <a:lnTo>
                    <a:pt x="974614" y="291355"/>
                  </a:lnTo>
                  <a:cubicBezTo>
                    <a:pt x="1041541" y="291355"/>
                    <a:pt x="1102205" y="247214"/>
                    <a:pt x="1118116" y="182220"/>
                  </a:cubicBezTo>
                  <a:cubicBezTo>
                    <a:pt x="1141623" y="86150"/>
                    <a:pt x="1069137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5" name="Vapaamuotoinen: Muoto 94">
              <a:extLst>
                <a:ext uri="{FF2B5EF4-FFF2-40B4-BE49-F238E27FC236}">
                  <a16:creationId xmlns:a16="http://schemas.microsoft.com/office/drawing/2014/main" id="{69C08AA1-AE6D-83B7-18D5-EA285E116F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49756" y="5033965"/>
              <a:ext cx="901644" cy="291357"/>
            </a:xfrm>
            <a:custGeom>
              <a:avLst/>
              <a:gdLst>
                <a:gd name="connsiteX0" fmla="*/ 757736 w 901644"/>
                <a:gd name="connsiteY0" fmla="*/ 0 h 291357"/>
                <a:gd name="connsiteX1" fmla="*/ 143905 w 901644"/>
                <a:gd name="connsiteY1" fmla="*/ 0 h 291357"/>
                <a:gd name="connsiteX2" fmla="*/ 0 w 901644"/>
                <a:gd name="connsiteY2" fmla="*/ 143908 h 291357"/>
                <a:gd name="connsiteX3" fmla="*/ 0 w 901644"/>
                <a:gd name="connsiteY3" fmla="*/ 147450 h 291357"/>
                <a:gd name="connsiteX4" fmla="*/ 143905 w 901644"/>
                <a:gd name="connsiteY4" fmla="*/ 291358 h 291357"/>
                <a:gd name="connsiteX5" fmla="*/ 757736 w 901644"/>
                <a:gd name="connsiteY5" fmla="*/ 291358 h 291357"/>
                <a:gd name="connsiteX6" fmla="*/ 901645 w 901644"/>
                <a:gd name="connsiteY6" fmla="*/ 147450 h 291357"/>
                <a:gd name="connsiteX7" fmla="*/ 901645 w 901644"/>
                <a:gd name="connsiteY7" fmla="*/ 143908 h 291357"/>
                <a:gd name="connsiteX8" fmla="*/ 757736 w 901644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4" h="291357">
                  <a:moveTo>
                    <a:pt x="757736" y="0"/>
                  </a:moveTo>
                  <a:lnTo>
                    <a:pt x="143905" y="0"/>
                  </a:lnTo>
                  <a:cubicBezTo>
                    <a:pt x="64421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1" y="291358"/>
                    <a:pt x="143905" y="291358"/>
                  </a:cubicBezTo>
                  <a:lnTo>
                    <a:pt x="757736" y="291358"/>
                  </a:lnTo>
                  <a:cubicBezTo>
                    <a:pt x="837220" y="291358"/>
                    <a:pt x="901645" y="226933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0" y="0"/>
                    <a:pt x="75773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6" name="Vapaamuotoinen: Muoto 95">
              <a:extLst>
                <a:ext uri="{FF2B5EF4-FFF2-40B4-BE49-F238E27FC236}">
                  <a16:creationId xmlns:a16="http://schemas.microsoft.com/office/drawing/2014/main" id="{1E43F509-D84B-E7A7-F450-FF27A6183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58411" y="5033965"/>
              <a:ext cx="917198" cy="291357"/>
            </a:xfrm>
            <a:custGeom>
              <a:avLst/>
              <a:gdLst>
                <a:gd name="connsiteX0" fmla="*/ 771514 w 917198"/>
                <a:gd name="connsiteY0" fmla="*/ 0 h 291357"/>
                <a:gd name="connsiteX1" fmla="*/ 147956 w 917198"/>
                <a:gd name="connsiteY1" fmla="*/ 0 h 291357"/>
                <a:gd name="connsiteX2" fmla="*/ 4468 w 917198"/>
                <a:gd name="connsiteY2" fmla="*/ 109148 h 291357"/>
                <a:gd name="connsiteX3" fmla="*/ 145684 w 917198"/>
                <a:gd name="connsiteY3" fmla="*/ 291358 h 291357"/>
                <a:gd name="connsiteX4" fmla="*/ 769243 w 917198"/>
                <a:gd name="connsiteY4" fmla="*/ 291358 h 291357"/>
                <a:gd name="connsiteX5" fmla="*/ 912730 w 917198"/>
                <a:gd name="connsiteY5" fmla="*/ 182220 h 291357"/>
                <a:gd name="connsiteX6" fmla="*/ 771514 w 91719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7">
                  <a:moveTo>
                    <a:pt x="771514" y="0"/>
                  </a:moveTo>
                  <a:lnTo>
                    <a:pt x="147956" y="0"/>
                  </a:lnTo>
                  <a:cubicBezTo>
                    <a:pt x="81043" y="0"/>
                    <a:pt x="20380" y="44140"/>
                    <a:pt x="4468" y="109148"/>
                  </a:cubicBezTo>
                  <a:cubicBezTo>
                    <a:pt x="-19038" y="205205"/>
                    <a:pt x="53447" y="291358"/>
                    <a:pt x="145684" y="291358"/>
                  </a:cubicBezTo>
                  <a:lnTo>
                    <a:pt x="769243" y="291358"/>
                  </a:lnTo>
                  <a:cubicBezTo>
                    <a:pt x="836152" y="291358"/>
                    <a:pt x="896819" y="247214"/>
                    <a:pt x="912730" y="182220"/>
                  </a:cubicBezTo>
                  <a:cubicBezTo>
                    <a:pt x="936237" y="86150"/>
                    <a:pt x="863748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7" name="Vapaamuotoinen: Muoto 96">
              <a:extLst>
                <a:ext uri="{FF2B5EF4-FFF2-40B4-BE49-F238E27FC236}">
                  <a16:creationId xmlns:a16="http://schemas.microsoft.com/office/drawing/2014/main" id="{A37D3A39-E8AB-15D6-8B26-E50A30612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4394" y="5580662"/>
              <a:ext cx="1286216" cy="291354"/>
            </a:xfrm>
            <a:custGeom>
              <a:avLst/>
              <a:gdLst>
                <a:gd name="connsiteX0" fmla="*/ 1140532 w 1286216"/>
                <a:gd name="connsiteY0" fmla="*/ 0 h 291354"/>
                <a:gd name="connsiteX1" fmla="*/ 147960 w 1286216"/>
                <a:gd name="connsiteY1" fmla="*/ 0 h 291354"/>
                <a:gd name="connsiteX2" fmla="*/ 4469 w 1286216"/>
                <a:gd name="connsiteY2" fmla="*/ 109148 h 291354"/>
                <a:gd name="connsiteX3" fmla="*/ 145674 w 1286216"/>
                <a:gd name="connsiteY3" fmla="*/ 291354 h 291354"/>
                <a:gd name="connsiteX4" fmla="*/ 1138246 w 1286216"/>
                <a:gd name="connsiteY4" fmla="*/ 291354 h 291354"/>
                <a:gd name="connsiteX5" fmla="*/ 1281748 w 1286216"/>
                <a:gd name="connsiteY5" fmla="*/ 182220 h 291354"/>
                <a:gd name="connsiteX6" fmla="*/ 1140532 w 128621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6" h="291354">
                  <a:moveTo>
                    <a:pt x="1140532" y="0"/>
                  </a:moveTo>
                  <a:lnTo>
                    <a:pt x="147960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05"/>
                    <a:pt x="53437" y="291354"/>
                    <a:pt x="145674" y="291354"/>
                  </a:cubicBezTo>
                  <a:lnTo>
                    <a:pt x="1138246" y="291354"/>
                  </a:lnTo>
                  <a:cubicBezTo>
                    <a:pt x="1205170" y="291354"/>
                    <a:pt x="1265833" y="247214"/>
                    <a:pt x="1281748" y="182220"/>
                  </a:cubicBezTo>
                  <a:cubicBezTo>
                    <a:pt x="1305254" y="86149"/>
                    <a:pt x="1232765" y="0"/>
                    <a:pt x="114053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8" name="Vapaamuotoinen: Muoto 97">
              <a:extLst>
                <a:ext uri="{FF2B5EF4-FFF2-40B4-BE49-F238E27FC236}">
                  <a16:creationId xmlns:a16="http://schemas.microsoft.com/office/drawing/2014/main" id="{8AFA280D-868C-0819-8D64-59D910C59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3206" y="6131318"/>
              <a:ext cx="987070" cy="291353"/>
            </a:xfrm>
            <a:custGeom>
              <a:avLst/>
              <a:gdLst>
                <a:gd name="connsiteX0" fmla="*/ 145684 w 987070"/>
                <a:gd name="connsiteY0" fmla="*/ 291354 h 291353"/>
                <a:gd name="connsiteX1" fmla="*/ 839111 w 987070"/>
                <a:gd name="connsiteY1" fmla="*/ 291354 h 291353"/>
                <a:gd name="connsiteX2" fmla="*/ 982602 w 987070"/>
                <a:gd name="connsiteY2" fmla="*/ 182206 h 291353"/>
                <a:gd name="connsiteX3" fmla="*/ 841397 w 987070"/>
                <a:gd name="connsiteY3" fmla="*/ 0 h 291353"/>
                <a:gd name="connsiteX4" fmla="*/ 147970 w 987070"/>
                <a:gd name="connsiteY4" fmla="*/ 0 h 291353"/>
                <a:gd name="connsiteX5" fmla="*/ 4468 w 987070"/>
                <a:gd name="connsiteY5" fmla="*/ 109134 h 291353"/>
                <a:gd name="connsiteX6" fmla="*/ 145684 w 987070"/>
                <a:gd name="connsiteY6" fmla="*/ 291354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0" h="291353">
                  <a:moveTo>
                    <a:pt x="145684" y="291354"/>
                  </a:moveTo>
                  <a:lnTo>
                    <a:pt x="839111" y="291354"/>
                  </a:lnTo>
                  <a:cubicBezTo>
                    <a:pt x="906038" y="291354"/>
                    <a:pt x="966702" y="247214"/>
                    <a:pt x="982602" y="182206"/>
                  </a:cubicBezTo>
                  <a:cubicBezTo>
                    <a:pt x="1006108" y="86150"/>
                    <a:pt x="933634" y="0"/>
                    <a:pt x="841397" y="0"/>
                  </a:cubicBezTo>
                  <a:lnTo>
                    <a:pt x="147970" y="0"/>
                  </a:lnTo>
                  <a:cubicBezTo>
                    <a:pt x="81043" y="0"/>
                    <a:pt x="20380" y="44140"/>
                    <a:pt x="4468" y="109134"/>
                  </a:cubicBezTo>
                  <a:cubicBezTo>
                    <a:pt x="-19038" y="205204"/>
                    <a:pt x="53447" y="291354"/>
                    <a:pt x="145684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9" name="Vapaamuotoinen: Muoto 98">
              <a:extLst>
                <a:ext uri="{FF2B5EF4-FFF2-40B4-BE49-F238E27FC236}">
                  <a16:creationId xmlns:a16="http://schemas.microsoft.com/office/drawing/2014/main" id="{A34751A2-C90A-0E6C-D127-52540D059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96306" y="6684973"/>
              <a:ext cx="726301" cy="291354"/>
            </a:xfrm>
            <a:custGeom>
              <a:avLst/>
              <a:gdLst>
                <a:gd name="connsiteX0" fmla="*/ 580621 w 726301"/>
                <a:gd name="connsiteY0" fmla="*/ 0 h 291354"/>
                <a:gd name="connsiteX1" fmla="*/ 147960 w 726301"/>
                <a:gd name="connsiteY1" fmla="*/ 0 h 291354"/>
                <a:gd name="connsiteX2" fmla="*/ 4469 w 726301"/>
                <a:gd name="connsiteY2" fmla="*/ 109149 h 291354"/>
                <a:gd name="connsiteX3" fmla="*/ 145685 w 726301"/>
                <a:gd name="connsiteY3" fmla="*/ 291355 h 291354"/>
                <a:gd name="connsiteX4" fmla="*/ 578336 w 726301"/>
                <a:gd name="connsiteY4" fmla="*/ 291355 h 291354"/>
                <a:gd name="connsiteX5" fmla="*/ 721837 w 726301"/>
                <a:gd name="connsiteY5" fmla="*/ 182220 h 291354"/>
                <a:gd name="connsiteX6" fmla="*/ 580621 w 72630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4">
                  <a:moveTo>
                    <a:pt x="580621" y="0"/>
                  </a:moveTo>
                  <a:lnTo>
                    <a:pt x="147960" y="0"/>
                  </a:lnTo>
                  <a:cubicBezTo>
                    <a:pt x="81047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85" y="291355"/>
                  </a:cubicBezTo>
                  <a:lnTo>
                    <a:pt x="578336" y="291355"/>
                  </a:lnTo>
                  <a:cubicBezTo>
                    <a:pt x="645259" y="291355"/>
                    <a:pt x="705927" y="247214"/>
                    <a:pt x="721837" y="182220"/>
                  </a:cubicBezTo>
                  <a:cubicBezTo>
                    <a:pt x="745330" y="86150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0" name="Vapaamuotoinen: Muoto 99">
              <a:extLst>
                <a:ext uri="{FF2B5EF4-FFF2-40B4-BE49-F238E27FC236}">
                  <a16:creationId xmlns:a16="http://schemas.microsoft.com/office/drawing/2014/main" id="{02C9CC09-8B58-D374-16A5-00785689A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1963" y="6684976"/>
              <a:ext cx="571450" cy="291358"/>
            </a:xfrm>
            <a:custGeom>
              <a:avLst/>
              <a:gdLst>
                <a:gd name="connsiteX0" fmla="*/ 145684 w 571450"/>
                <a:gd name="connsiteY0" fmla="*/ 291358 h 291358"/>
                <a:gd name="connsiteX1" fmla="*/ 423494 w 571450"/>
                <a:gd name="connsiteY1" fmla="*/ 291358 h 291358"/>
                <a:gd name="connsiteX2" fmla="*/ 566981 w 571450"/>
                <a:gd name="connsiteY2" fmla="*/ 182206 h 291358"/>
                <a:gd name="connsiteX3" fmla="*/ 425765 w 571450"/>
                <a:gd name="connsiteY3" fmla="*/ 0 h 291358"/>
                <a:gd name="connsiteX4" fmla="*/ 147970 w 571450"/>
                <a:gd name="connsiteY4" fmla="*/ 0 h 291358"/>
                <a:gd name="connsiteX5" fmla="*/ 4468 w 571450"/>
                <a:gd name="connsiteY5" fmla="*/ 109134 h 291358"/>
                <a:gd name="connsiteX6" fmla="*/ 145684 w 571450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50" h="291358">
                  <a:moveTo>
                    <a:pt x="145684" y="291358"/>
                  </a:moveTo>
                  <a:lnTo>
                    <a:pt x="423494" y="291358"/>
                  </a:lnTo>
                  <a:cubicBezTo>
                    <a:pt x="490407" y="291358"/>
                    <a:pt x="551070" y="247214"/>
                    <a:pt x="566981" y="182206"/>
                  </a:cubicBezTo>
                  <a:cubicBezTo>
                    <a:pt x="590488" y="86139"/>
                    <a:pt x="518013" y="0"/>
                    <a:pt x="425765" y="0"/>
                  </a:cubicBezTo>
                  <a:lnTo>
                    <a:pt x="147970" y="0"/>
                  </a:lnTo>
                  <a:cubicBezTo>
                    <a:pt x="81046" y="0"/>
                    <a:pt x="20383" y="44141"/>
                    <a:pt x="4468" y="109134"/>
                  </a:cubicBezTo>
                  <a:cubicBezTo>
                    <a:pt x="-19038" y="205205"/>
                    <a:pt x="53450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1" name="Vapaamuotoinen: Muoto 100">
              <a:extLst>
                <a:ext uri="{FF2B5EF4-FFF2-40B4-BE49-F238E27FC236}">
                  <a16:creationId xmlns:a16="http://schemas.microsoft.com/office/drawing/2014/main" id="{55FF0BD7-B067-FE43-BF17-0E0D26660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2726" y="5580665"/>
              <a:ext cx="428654" cy="291354"/>
            </a:xfrm>
            <a:custGeom>
              <a:avLst/>
              <a:gdLst>
                <a:gd name="connsiteX0" fmla="*/ 145685 w 428654"/>
                <a:gd name="connsiteY0" fmla="*/ 291354 h 291354"/>
                <a:gd name="connsiteX1" fmla="*/ 280690 w 428654"/>
                <a:gd name="connsiteY1" fmla="*/ 291354 h 291354"/>
                <a:gd name="connsiteX2" fmla="*/ 424189 w 428654"/>
                <a:gd name="connsiteY2" fmla="*/ 182206 h 291354"/>
                <a:gd name="connsiteX3" fmla="*/ 282976 w 428654"/>
                <a:gd name="connsiteY3" fmla="*/ 0 h 291354"/>
                <a:gd name="connsiteX4" fmla="*/ 147956 w 428654"/>
                <a:gd name="connsiteY4" fmla="*/ 0 h 291354"/>
                <a:gd name="connsiteX5" fmla="*/ 4468 w 428654"/>
                <a:gd name="connsiteY5" fmla="*/ 109134 h 291354"/>
                <a:gd name="connsiteX6" fmla="*/ 145685 w 428654"/>
                <a:gd name="connsiteY6" fmla="*/ 291354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4" h="291354">
                  <a:moveTo>
                    <a:pt x="145685" y="291354"/>
                  </a:moveTo>
                  <a:lnTo>
                    <a:pt x="280690" y="291354"/>
                  </a:lnTo>
                  <a:cubicBezTo>
                    <a:pt x="347614" y="291354"/>
                    <a:pt x="408277" y="247214"/>
                    <a:pt x="424189" y="182206"/>
                  </a:cubicBezTo>
                  <a:cubicBezTo>
                    <a:pt x="447685" y="86150"/>
                    <a:pt x="375210" y="0"/>
                    <a:pt x="282976" y="0"/>
                  </a:cubicBezTo>
                  <a:lnTo>
                    <a:pt x="147956" y="0"/>
                  </a:lnTo>
                  <a:cubicBezTo>
                    <a:pt x="81043" y="0"/>
                    <a:pt x="20380" y="44140"/>
                    <a:pt x="4468" y="109134"/>
                  </a:cubicBezTo>
                  <a:cubicBezTo>
                    <a:pt x="-19038" y="205205"/>
                    <a:pt x="53451" y="291354"/>
                    <a:pt x="145685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2" name="Vapaamuotoinen: Muoto 101">
              <a:extLst>
                <a:ext uri="{FF2B5EF4-FFF2-40B4-BE49-F238E27FC236}">
                  <a16:creationId xmlns:a16="http://schemas.microsoft.com/office/drawing/2014/main" id="{42FD7B4C-1486-D0C6-2A6C-7569358C8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2030" y="6131315"/>
              <a:ext cx="718137" cy="291357"/>
            </a:xfrm>
            <a:custGeom>
              <a:avLst/>
              <a:gdLst>
                <a:gd name="connsiteX0" fmla="*/ 572454 w 718137"/>
                <a:gd name="connsiteY0" fmla="*/ 0 h 291357"/>
                <a:gd name="connsiteX1" fmla="*/ 147956 w 718137"/>
                <a:gd name="connsiteY1" fmla="*/ 0 h 291357"/>
                <a:gd name="connsiteX2" fmla="*/ 4469 w 718137"/>
                <a:gd name="connsiteY2" fmla="*/ 109138 h 291357"/>
                <a:gd name="connsiteX3" fmla="*/ 145685 w 718137"/>
                <a:gd name="connsiteY3" fmla="*/ 291357 h 291357"/>
                <a:gd name="connsiteX4" fmla="*/ 570182 w 718137"/>
                <a:gd name="connsiteY4" fmla="*/ 291357 h 291357"/>
                <a:gd name="connsiteX5" fmla="*/ 713669 w 718137"/>
                <a:gd name="connsiteY5" fmla="*/ 182220 h 291357"/>
                <a:gd name="connsiteX6" fmla="*/ 572454 w 718137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7" h="291357">
                  <a:moveTo>
                    <a:pt x="572454" y="0"/>
                  </a:moveTo>
                  <a:lnTo>
                    <a:pt x="147956" y="0"/>
                  </a:lnTo>
                  <a:cubicBezTo>
                    <a:pt x="81044" y="0"/>
                    <a:pt x="20380" y="44144"/>
                    <a:pt x="4469" y="109138"/>
                  </a:cubicBezTo>
                  <a:cubicBezTo>
                    <a:pt x="-19038" y="205208"/>
                    <a:pt x="53437" y="291357"/>
                    <a:pt x="145685" y="291357"/>
                  </a:cubicBezTo>
                  <a:lnTo>
                    <a:pt x="570182" y="291357"/>
                  </a:lnTo>
                  <a:cubicBezTo>
                    <a:pt x="637095" y="291357"/>
                    <a:pt x="697759" y="247217"/>
                    <a:pt x="713669" y="182220"/>
                  </a:cubicBezTo>
                  <a:cubicBezTo>
                    <a:pt x="737176" y="86153"/>
                    <a:pt x="664691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3" name="Vapaamuotoinen: Muoto 102">
              <a:extLst>
                <a:ext uri="{FF2B5EF4-FFF2-40B4-BE49-F238E27FC236}">
                  <a16:creationId xmlns:a16="http://schemas.microsoft.com/office/drawing/2014/main" id="{D7EAAE51-AE93-F93B-F356-8DD732E80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8203" y="5580662"/>
              <a:ext cx="811832" cy="291354"/>
            </a:xfrm>
            <a:custGeom>
              <a:avLst/>
              <a:gdLst>
                <a:gd name="connsiteX0" fmla="*/ 666149 w 811832"/>
                <a:gd name="connsiteY0" fmla="*/ 0 h 291354"/>
                <a:gd name="connsiteX1" fmla="*/ 147970 w 811832"/>
                <a:gd name="connsiteY1" fmla="*/ 0 h 291354"/>
                <a:gd name="connsiteX2" fmla="*/ 4469 w 811832"/>
                <a:gd name="connsiteY2" fmla="*/ 109148 h 291354"/>
                <a:gd name="connsiteX3" fmla="*/ 145685 w 811832"/>
                <a:gd name="connsiteY3" fmla="*/ 291354 h 291354"/>
                <a:gd name="connsiteX4" fmla="*/ 663863 w 811832"/>
                <a:gd name="connsiteY4" fmla="*/ 291354 h 291354"/>
                <a:gd name="connsiteX5" fmla="*/ 807364 w 811832"/>
                <a:gd name="connsiteY5" fmla="*/ 182220 h 291354"/>
                <a:gd name="connsiteX6" fmla="*/ 666149 w 811832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2" h="291354">
                  <a:moveTo>
                    <a:pt x="666149" y="0"/>
                  </a:moveTo>
                  <a:lnTo>
                    <a:pt x="147970" y="0"/>
                  </a:lnTo>
                  <a:cubicBezTo>
                    <a:pt x="81043" y="0"/>
                    <a:pt x="20369" y="44140"/>
                    <a:pt x="4469" y="109148"/>
                  </a:cubicBezTo>
                  <a:cubicBezTo>
                    <a:pt x="-19038" y="205205"/>
                    <a:pt x="53437" y="291354"/>
                    <a:pt x="145685" y="291354"/>
                  </a:cubicBezTo>
                  <a:lnTo>
                    <a:pt x="663863" y="291354"/>
                  </a:lnTo>
                  <a:cubicBezTo>
                    <a:pt x="730787" y="291354"/>
                    <a:pt x="791453" y="247214"/>
                    <a:pt x="807364" y="182220"/>
                  </a:cubicBezTo>
                  <a:cubicBezTo>
                    <a:pt x="830871" y="86149"/>
                    <a:pt x="758383" y="0"/>
                    <a:pt x="66614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4" name="Vapaamuotoinen: Muoto 103">
              <a:extLst>
                <a:ext uri="{FF2B5EF4-FFF2-40B4-BE49-F238E27FC236}">
                  <a16:creationId xmlns:a16="http://schemas.microsoft.com/office/drawing/2014/main" id="{35D784F2-ED5C-29E9-61E4-A78129306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2745" y="6131318"/>
              <a:ext cx="809219" cy="291353"/>
            </a:xfrm>
            <a:custGeom>
              <a:avLst/>
              <a:gdLst>
                <a:gd name="connsiteX0" fmla="*/ 145684 w 809219"/>
                <a:gd name="connsiteY0" fmla="*/ 291354 h 291353"/>
                <a:gd name="connsiteX1" fmla="*/ 661249 w 809219"/>
                <a:gd name="connsiteY1" fmla="*/ 291354 h 291353"/>
                <a:gd name="connsiteX2" fmla="*/ 804751 w 809219"/>
                <a:gd name="connsiteY2" fmla="*/ 182206 h 291353"/>
                <a:gd name="connsiteX3" fmla="*/ 663535 w 809219"/>
                <a:gd name="connsiteY3" fmla="*/ 0 h 291353"/>
                <a:gd name="connsiteX4" fmla="*/ 147970 w 809219"/>
                <a:gd name="connsiteY4" fmla="*/ 0 h 291353"/>
                <a:gd name="connsiteX5" fmla="*/ 4468 w 809219"/>
                <a:gd name="connsiteY5" fmla="*/ 109134 h 291353"/>
                <a:gd name="connsiteX6" fmla="*/ 145684 w 809219"/>
                <a:gd name="connsiteY6" fmla="*/ 291354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9" h="291353">
                  <a:moveTo>
                    <a:pt x="145684" y="291354"/>
                  </a:moveTo>
                  <a:lnTo>
                    <a:pt x="661249" y="291354"/>
                  </a:lnTo>
                  <a:cubicBezTo>
                    <a:pt x="728172" y="291354"/>
                    <a:pt x="788851" y="247214"/>
                    <a:pt x="804751" y="182206"/>
                  </a:cubicBezTo>
                  <a:cubicBezTo>
                    <a:pt x="828257" y="86150"/>
                    <a:pt x="755768" y="0"/>
                    <a:pt x="663535" y="0"/>
                  </a:cubicBezTo>
                  <a:lnTo>
                    <a:pt x="147970" y="0"/>
                  </a:lnTo>
                  <a:cubicBezTo>
                    <a:pt x="81047" y="0"/>
                    <a:pt x="20383" y="44140"/>
                    <a:pt x="4468" y="109134"/>
                  </a:cubicBezTo>
                  <a:cubicBezTo>
                    <a:pt x="-19038" y="205204"/>
                    <a:pt x="53451" y="291354"/>
                    <a:pt x="145684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5" name="Vapaamuotoinen: Muoto 104">
              <a:extLst>
                <a:ext uri="{FF2B5EF4-FFF2-40B4-BE49-F238E27FC236}">
                  <a16:creationId xmlns:a16="http://schemas.microsoft.com/office/drawing/2014/main" id="{2F1B975D-E06A-19A1-C34C-A84E70F87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18172" y="6684973"/>
              <a:ext cx="545148" cy="291354"/>
            </a:xfrm>
            <a:custGeom>
              <a:avLst/>
              <a:gdLst>
                <a:gd name="connsiteX0" fmla="*/ 399466 w 545148"/>
                <a:gd name="connsiteY0" fmla="*/ 0 h 291354"/>
                <a:gd name="connsiteX1" fmla="*/ 147970 w 545148"/>
                <a:gd name="connsiteY1" fmla="*/ 0 h 291354"/>
                <a:gd name="connsiteX2" fmla="*/ 4468 w 545148"/>
                <a:gd name="connsiteY2" fmla="*/ 109149 h 291354"/>
                <a:gd name="connsiteX3" fmla="*/ 145685 w 545148"/>
                <a:gd name="connsiteY3" fmla="*/ 291355 h 291354"/>
                <a:gd name="connsiteX4" fmla="*/ 397191 w 545148"/>
                <a:gd name="connsiteY4" fmla="*/ 291355 h 291354"/>
                <a:gd name="connsiteX5" fmla="*/ 540681 w 545148"/>
                <a:gd name="connsiteY5" fmla="*/ 182220 h 291354"/>
                <a:gd name="connsiteX6" fmla="*/ 399466 w 545148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8" h="291354">
                  <a:moveTo>
                    <a:pt x="399466" y="0"/>
                  </a:moveTo>
                  <a:lnTo>
                    <a:pt x="147970" y="0"/>
                  </a:lnTo>
                  <a:cubicBezTo>
                    <a:pt x="81043" y="0"/>
                    <a:pt x="20380" y="44141"/>
                    <a:pt x="4468" y="109149"/>
                  </a:cubicBezTo>
                  <a:cubicBezTo>
                    <a:pt x="-19038" y="205219"/>
                    <a:pt x="53447" y="291355"/>
                    <a:pt x="145685" y="291355"/>
                  </a:cubicBezTo>
                  <a:lnTo>
                    <a:pt x="397191" y="291355"/>
                  </a:lnTo>
                  <a:cubicBezTo>
                    <a:pt x="464103" y="291355"/>
                    <a:pt x="524767" y="247214"/>
                    <a:pt x="540681" y="182220"/>
                  </a:cubicBezTo>
                  <a:cubicBezTo>
                    <a:pt x="564185" y="86150"/>
                    <a:pt x="491699" y="0"/>
                    <a:pt x="39946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6" name="Vapaamuotoinen: Muoto 105">
              <a:extLst>
                <a:ext uri="{FF2B5EF4-FFF2-40B4-BE49-F238E27FC236}">
                  <a16:creationId xmlns:a16="http://schemas.microsoft.com/office/drawing/2014/main" id="{E9D23CA8-C0AC-7214-AB6B-C99DE84C8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0637" y="6133222"/>
              <a:ext cx="298363" cy="291358"/>
            </a:xfrm>
            <a:custGeom>
              <a:avLst/>
              <a:gdLst>
                <a:gd name="connsiteX0" fmla="*/ 152678 w 298363"/>
                <a:gd name="connsiteY0" fmla="*/ 0 h 291358"/>
                <a:gd name="connsiteX1" fmla="*/ 147956 w 298363"/>
                <a:gd name="connsiteY1" fmla="*/ 0 h 291358"/>
                <a:gd name="connsiteX2" fmla="*/ 4469 w 298363"/>
                <a:gd name="connsiteY2" fmla="*/ 109149 h 291358"/>
                <a:gd name="connsiteX3" fmla="*/ 145684 w 298363"/>
                <a:gd name="connsiteY3" fmla="*/ 291358 h 291358"/>
                <a:gd name="connsiteX4" fmla="*/ 150393 w 298363"/>
                <a:gd name="connsiteY4" fmla="*/ 291358 h 291358"/>
                <a:gd name="connsiteX5" fmla="*/ 293895 w 298363"/>
                <a:gd name="connsiteY5" fmla="*/ 182221 h 291358"/>
                <a:gd name="connsiteX6" fmla="*/ 152678 w 298363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3" h="291358">
                  <a:moveTo>
                    <a:pt x="152678" y="0"/>
                  </a:moveTo>
                  <a:lnTo>
                    <a:pt x="147956" y="0"/>
                  </a:lnTo>
                  <a:cubicBezTo>
                    <a:pt x="81043" y="0"/>
                    <a:pt x="20379" y="44141"/>
                    <a:pt x="4469" y="109149"/>
                  </a:cubicBezTo>
                  <a:cubicBezTo>
                    <a:pt x="-19038" y="205219"/>
                    <a:pt x="53447" y="291358"/>
                    <a:pt x="145684" y="291358"/>
                  </a:cubicBezTo>
                  <a:lnTo>
                    <a:pt x="150393" y="291358"/>
                  </a:lnTo>
                  <a:cubicBezTo>
                    <a:pt x="217320" y="291358"/>
                    <a:pt x="277983" y="247214"/>
                    <a:pt x="293895" y="182221"/>
                  </a:cubicBezTo>
                  <a:cubicBezTo>
                    <a:pt x="317401" y="86150"/>
                    <a:pt x="244916" y="0"/>
                    <a:pt x="15267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7" name="Vapaamuotoinen: Muoto 106">
              <a:extLst>
                <a:ext uri="{FF2B5EF4-FFF2-40B4-BE49-F238E27FC236}">
                  <a16:creationId xmlns:a16="http://schemas.microsoft.com/office/drawing/2014/main" id="{AD239B08-22AB-667F-5F5A-EDD23269A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09" y="2837572"/>
              <a:ext cx="1432537" cy="291357"/>
            </a:xfrm>
            <a:custGeom>
              <a:avLst/>
              <a:gdLst>
                <a:gd name="connsiteX0" fmla="*/ 1288629 w 1432537"/>
                <a:gd name="connsiteY0" fmla="*/ 0 h 291357"/>
                <a:gd name="connsiteX1" fmla="*/ 143923 w 1432537"/>
                <a:gd name="connsiteY1" fmla="*/ 0 h 291357"/>
                <a:gd name="connsiteX2" fmla="*/ 0 w 1432537"/>
                <a:gd name="connsiteY2" fmla="*/ 143908 h 291357"/>
                <a:gd name="connsiteX3" fmla="*/ 0 w 1432537"/>
                <a:gd name="connsiteY3" fmla="*/ 147450 h 291357"/>
                <a:gd name="connsiteX4" fmla="*/ 143923 w 1432537"/>
                <a:gd name="connsiteY4" fmla="*/ 291358 h 291357"/>
                <a:gd name="connsiteX5" fmla="*/ 1288629 w 1432537"/>
                <a:gd name="connsiteY5" fmla="*/ 291358 h 291357"/>
                <a:gd name="connsiteX6" fmla="*/ 1432537 w 1432537"/>
                <a:gd name="connsiteY6" fmla="*/ 147450 h 291357"/>
                <a:gd name="connsiteX7" fmla="*/ 1432537 w 1432537"/>
                <a:gd name="connsiteY7" fmla="*/ 143908 h 291357"/>
                <a:gd name="connsiteX8" fmla="*/ 1288629 w 1432537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7">
                  <a:moveTo>
                    <a:pt x="1288629" y="0"/>
                  </a:moveTo>
                  <a:lnTo>
                    <a:pt x="143923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8"/>
                    <a:pt x="143923" y="291358"/>
                  </a:cubicBezTo>
                  <a:lnTo>
                    <a:pt x="1288629" y="291358"/>
                  </a:lnTo>
                  <a:cubicBezTo>
                    <a:pt x="1368116" y="291358"/>
                    <a:pt x="1432537" y="226933"/>
                    <a:pt x="1432537" y="147450"/>
                  </a:cubicBezTo>
                  <a:lnTo>
                    <a:pt x="1432537" y="143908"/>
                  </a:lnTo>
                  <a:cubicBezTo>
                    <a:pt x="1432537" y="64436"/>
                    <a:pt x="1368116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8" name="Vapaamuotoinen: Muoto 107">
              <a:extLst>
                <a:ext uri="{FF2B5EF4-FFF2-40B4-BE49-F238E27FC236}">
                  <a16:creationId xmlns:a16="http://schemas.microsoft.com/office/drawing/2014/main" id="{3C5D887D-EA2F-E5B5-AC03-75B26958D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14" y="3384549"/>
              <a:ext cx="1048446" cy="291353"/>
            </a:xfrm>
            <a:custGeom>
              <a:avLst/>
              <a:gdLst>
                <a:gd name="connsiteX0" fmla="*/ 902763 w 1048446"/>
                <a:gd name="connsiteY0" fmla="*/ 0 h 291353"/>
                <a:gd name="connsiteX1" fmla="*/ 147956 w 1048446"/>
                <a:gd name="connsiteY1" fmla="*/ 0 h 291353"/>
                <a:gd name="connsiteX2" fmla="*/ 4469 w 1048446"/>
                <a:gd name="connsiteY2" fmla="*/ 109148 h 291353"/>
                <a:gd name="connsiteX3" fmla="*/ 145685 w 1048446"/>
                <a:gd name="connsiteY3" fmla="*/ 291354 h 291353"/>
                <a:gd name="connsiteX4" fmla="*/ 900477 w 1048446"/>
                <a:gd name="connsiteY4" fmla="*/ 291354 h 291353"/>
                <a:gd name="connsiteX5" fmla="*/ 1043978 w 1048446"/>
                <a:gd name="connsiteY5" fmla="*/ 182220 h 291353"/>
                <a:gd name="connsiteX6" fmla="*/ 902763 w 1048446"/>
                <a:gd name="connsiteY6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6" h="291353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4"/>
                    <a:pt x="145685" y="291354"/>
                  </a:cubicBezTo>
                  <a:lnTo>
                    <a:pt x="900477" y="291354"/>
                  </a:lnTo>
                  <a:cubicBezTo>
                    <a:pt x="967400" y="291354"/>
                    <a:pt x="1028067" y="247214"/>
                    <a:pt x="1043978" y="182220"/>
                  </a:cubicBezTo>
                  <a:cubicBezTo>
                    <a:pt x="1067485" y="86149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9" name="Vapaamuotoinen: Muoto 108">
              <a:extLst>
                <a:ext uri="{FF2B5EF4-FFF2-40B4-BE49-F238E27FC236}">
                  <a16:creationId xmlns:a16="http://schemas.microsoft.com/office/drawing/2014/main" id="{FEC02CB7-7DC4-73CC-824F-5DF00B2A4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12" y="3936566"/>
              <a:ext cx="571448" cy="291354"/>
            </a:xfrm>
            <a:custGeom>
              <a:avLst/>
              <a:gdLst>
                <a:gd name="connsiteX0" fmla="*/ 145683 w 571448"/>
                <a:gd name="connsiteY0" fmla="*/ 291354 h 291354"/>
                <a:gd name="connsiteX1" fmla="*/ 423478 w 571448"/>
                <a:gd name="connsiteY1" fmla="*/ 291354 h 291354"/>
                <a:gd name="connsiteX2" fmla="*/ 566980 w 571448"/>
                <a:gd name="connsiteY2" fmla="*/ 182206 h 291354"/>
                <a:gd name="connsiteX3" fmla="*/ 425764 w 571448"/>
                <a:gd name="connsiteY3" fmla="*/ 0 h 291354"/>
                <a:gd name="connsiteX4" fmla="*/ 147958 w 571448"/>
                <a:gd name="connsiteY4" fmla="*/ 0 h 291354"/>
                <a:gd name="connsiteX5" fmla="*/ 4467 w 571448"/>
                <a:gd name="connsiteY5" fmla="*/ 109134 h 291354"/>
                <a:gd name="connsiteX6" fmla="*/ 145683 w 571448"/>
                <a:gd name="connsiteY6" fmla="*/ 291354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8" h="291354">
                  <a:moveTo>
                    <a:pt x="145683" y="291354"/>
                  </a:moveTo>
                  <a:lnTo>
                    <a:pt x="423478" y="291354"/>
                  </a:lnTo>
                  <a:cubicBezTo>
                    <a:pt x="490406" y="291354"/>
                    <a:pt x="551069" y="247214"/>
                    <a:pt x="566980" y="182206"/>
                  </a:cubicBezTo>
                  <a:cubicBezTo>
                    <a:pt x="590487" y="86150"/>
                    <a:pt x="518002" y="0"/>
                    <a:pt x="425764" y="0"/>
                  </a:cubicBezTo>
                  <a:lnTo>
                    <a:pt x="147958" y="0"/>
                  </a:lnTo>
                  <a:cubicBezTo>
                    <a:pt x="81045" y="0"/>
                    <a:pt x="20382" y="44140"/>
                    <a:pt x="4467" y="109134"/>
                  </a:cubicBezTo>
                  <a:cubicBezTo>
                    <a:pt x="-19036" y="205205"/>
                    <a:pt x="53450" y="291354"/>
                    <a:pt x="145683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0" name="Vapaamuotoinen: Muoto 109">
              <a:extLst>
                <a:ext uri="{FF2B5EF4-FFF2-40B4-BE49-F238E27FC236}">
                  <a16:creationId xmlns:a16="http://schemas.microsoft.com/office/drawing/2014/main" id="{40ABFA00-F9B5-A1C5-51FA-E6A57DE3A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12" y="4488576"/>
              <a:ext cx="726304" cy="291357"/>
            </a:xfrm>
            <a:custGeom>
              <a:avLst/>
              <a:gdLst>
                <a:gd name="connsiteX0" fmla="*/ 580620 w 726304"/>
                <a:gd name="connsiteY0" fmla="*/ 0 h 291357"/>
                <a:gd name="connsiteX1" fmla="*/ 147958 w 726304"/>
                <a:gd name="connsiteY1" fmla="*/ 0 h 291357"/>
                <a:gd name="connsiteX2" fmla="*/ 4467 w 726304"/>
                <a:gd name="connsiteY2" fmla="*/ 109152 h 291357"/>
                <a:gd name="connsiteX3" fmla="*/ 145683 w 726304"/>
                <a:gd name="connsiteY3" fmla="*/ 291358 h 291357"/>
                <a:gd name="connsiteX4" fmla="*/ 578334 w 726304"/>
                <a:gd name="connsiteY4" fmla="*/ 291358 h 291357"/>
                <a:gd name="connsiteX5" fmla="*/ 721836 w 726304"/>
                <a:gd name="connsiteY5" fmla="*/ 182220 h 291357"/>
                <a:gd name="connsiteX6" fmla="*/ 580620 w 726304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4" h="291357">
                  <a:moveTo>
                    <a:pt x="580620" y="0"/>
                  </a:moveTo>
                  <a:lnTo>
                    <a:pt x="147958" y="0"/>
                  </a:lnTo>
                  <a:cubicBezTo>
                    <a:pt x="81045" y="0"/>
                    <a:pt x="20382" y="44144"/>
                    <a:pt x="4467" y="109152"/>
                  </a:cubicBezTo>
                  <a:cubicBezTo>
                    <a:pt x="-19036" y="205219"/>
                    <a:pt x="53450" y="291358"/>
                    <a:pt x="145683" y="291358"/>
                  </a:cubicBezTo>
                  <a:lnTo>
                    <a:pt x="578334" y="291358"/>
                  </a:lnTo>
                  <a:cubicBezTo>
                    <a:pt x="645261" y="291358"/>
                    <a:pt x="705925" y="247217"/>
                    <a:pt x="721836" y="182220"/>
                  </a:cubicBezTo>
                  <a:cubicBezTo>
                    <a:pt x="745342" y="86153"/>
                    <a:pt x="672853" y="0"/>
                    <a:pt x="58062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1" name="Vapaamuotoinen: Muoto 110">
              <a:extLst>
                <a:ext uri="{FF2B5EF4-FFF2-40B4-BE49-F238E27FC236}">
                  <a16:creationId xmlns:a16="http://schemas.microsoft.com/office/drawing/2014/main" id="{B492A04F-91A9-A4A0-4EDD-D61EC3239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8065" y="2837572"/>
              <a:ext cx="1028512" cy="291357"/>
            </a:xfrm>
            <a:custGeom>
              <a:avLst/>
              <a:gdLst>
                <a:gd name="connsiteX0" fmla="*/ 884603 w 1028512"/>
                <a:gd name="connsiteY0" fmla="*/ 0 h 291357"/>
                <a:gd name="connsiteX1" fmla="*/ 143909 w 1028512"/>
                <a:gd name="connsiteY1" fmla="*/ 0 h 291357"/>
                <a:gd name="connsiteX2" fmla="*/ 0 w 1028512"/>
                <a:gd name="connsiteY2" fmla="*/ 143908 h 291357"/>
                <a:gd name="connsiteX3" fmla="*/ 0 w 1028512"/>
                <a:gd name="connsiteY3" fmla="*/ 147450 h 291357"/>
                <a:gd name="connsiteX4" fmla="*/ 143909 w 1028512"/>
                <a:gd name="connsiteY4" fmla="*/ 291358 h 291357"/>
                <a:gd name="connsiteX5" fmla="*/ 884603 w 1028512"/>
                <a:gd name="connsiteY5" fmla="*/ 291358 h 291357"/>
                <a:gd name="connsiteX6" fmla="*/ 1028512 w 1028512"/>
                <a:gd name="connsiteY6" fmla="*/ 147450 h 291357"/>
                <a:gd name="connsiteX7" fmla="*/ 1028512 w 1028512"/>
                <a:gd name="connsiteY7" fmla="*/ 143908 h 291357"/>
                <a:gd name="connsiteX8" fmla="*/ 884603 w 1028512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7">
                  <a:moveTo>
                    <a:pt x="884603" y="0"/>
                  </a:moveTo>
                  <a:lnTo>
                    <a:pt x="143909" y="0"/>
                  </a:lnTo>
                  <a:cubicBezTo>
                    <a:pt x="64425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5" y="291358"/>
                    <a:pt x="143909" y="291358"/>
                  </a:cubicBezTo>
                  <a:lnTo>
                    <a:pt x="884603" y="291358"/>
                  </a:lnTo>
                  <a:cubicBezTo>
                    <a:pt x="964090" y="291358"/>
                    <a:pt x="1028512" y="226933"/>
                    <a:pt x="1028512" y="147450"/>
                  </a:cubicBezTo>
                  <a:lnTo>
                    <a:pt x="1028512" y="143908"/>
                  </a:lnTo>
                  <a:cubicBezTo>
                    <a:pt x="1028512" y="64436"/>
                    <a:pt x="964090" y="0"/>
                    <a:pt x="88460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2" name="Vapaamuotoinen: Muoto 111">
              <a:extLst>
                <a:ext uri="{FF2B5EF4-FFF2-40B4-BE49-F238E27FC236}">
                  <a16:creationId xmlns:a16="http://schemas.microsoft.com/office/drawing/2014/main" id="{7C84EAB3-27CD-87CD-9D3B-6B4C7153C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1126" y="3384268"/>
              <a:ext cx="906261" cy="291354"/>
            </a:xfrm>
            <a:custGeom>
              <a:avLst/>
              <a:gdLst>
                <a:gd name="connsiteX0" fmla="*/ 760577 w 906261"/>
                <a:gd name="connsiteY0" fmla="*/ 0 h 291354"/>
                <a:gd name="connsiteX1" fmla="*/ 147966 w 906261"/>
                <a:gd name="connsiteY1" fmla="*/ 0 h 291354"/>
                <a:gd name="connsiteX2" fmla="*/ 4464 w 906261"/>
                <a:gd name="connsiteY2" fmla="*/ 109148 h 291354"/>
                <a:gd name="connsiteX3" fmla="*/ 145680 w 906261"/>
                <a:gd name="connsiteY3" fmla="*/ 291354 h 291354"/>
                <a:gd name="connsiteX4" fmla="*/ 758291 w 906261"/>
                <a:gd name="connsiteY4" fmla="*/ 291354 h 291354"/>
                <a:gd name="connsiteX5" fmla="*/ 901793 w 906261"/>
                <a:gd name="connsiteY5" fmla="*/ 182220 h 291354"/>
                <a:gd name="connsiteX6" fmla="*/ 760577 w 90626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1" h="291354">
                  <a:moveTo>
                    <a:pt x="760577" y="0"/>
                  </a:moveTo>
                  <a:lnTo>
                    <a:pt x="147966" y="0"/>
                  </a:lnTo>
                  <a:cubicBezTo>
                    <a:pt x="81042" y="0"/>
                    <a:pt x="20375" y="44140"/>
                    <a:pt x="4464" y="109148"/>
                  </a:cubicBezTo>
                  <a:cubicBezTo>
                    <a:pt x="-19028" y="205219"/>
                    <a:pt x="53446" y="291354"/>
                    <a:pt x="145680" y="291354"/>
                  </a:cubicBezTo>
                  <a:lnTo>
                    <a:pt x="758291" y="291354"/>
                  </a:lnTo>
                  <a:cubicBezTo>
                    <a:pt x="825215" y="291354"/>
                    <a:pt x="885882" y="247214"/>
                    <a:pt x="901793" y="182220"/>
                  </a:cubicBezTo>
                  <a:cubicBezTo>
                    <a:pt x="925300" y="86150"/>
                    <a:pt x="852811" y="0"/>
                    <a:pt x="76057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3" name="Vapaamuotoinen: Muoto 112">
              <a:extLst>
                <a:ext uri="{FF2B5EF4-FFF2-40B4-BE49-F238E27FC236}">
                  <a16:creationId xmlns:a16="http://schemas.microsoft.com/office/drawing/2014/main" id="{C0FB9588-61E0-F42F-2D9F-9BB6A2864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53707" y="3934921"/>
              <a:ext cx="1509055" cy="291358"/>
            </a:xfrm>
            <a:custGeom>
              <a:avLst/>
              <a:gdLst>
                <a:gd name="connsiteX0" fmla="*/ 145684 w 1509055"/>
                <a:gd name="connsiteY0" fmla="*/ 291358 h 291358"/>
                <a:gd name="connsiteX1" fmla="*/ 1361090 w 1509055"/>
                <a:gd name="connsiteY1" fmla="*/ 291358 h 291358"/>
                <a:gd name="connsiteX2" fmla="*/ 1504592 w 1509055"/>
                <a:gd name="connsiteY2" fmla="*/ 182210 h 291358"/>
                <a:gd name="connsiteX3" fmla="*/ 1363376 w 1509055"/>
                <a:gd name="connsiteY3" fmla="*/ 0 h 291358"/>
                <a:gd name="connsiteX4" fmla="*/ 147956 w 1509055"/>
                <a:gd name="connsiteY4" fmla="*/ 0 h 291358"/>
                <a:gd name="connsiteX5" fmla="*/ 4468 w 1509055"/>
                <a:gd name="connsiteY5" fmla="*/ 109138 h 291358"/>
                <a:gd name="connsiteX6" fmla="*/ 145684 w 1509055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5" h="291358">
                  <a:moveTo>
                    <a:pt x="145684" y="291358"/>
                  </a:moveTo>
                  <a:lnTo>
                    <a:pt x="1361090" y="291358"/>
                  </a:lnTo>
                  <a:cubicBezTo>
                    <a:pt x="1428014" y="291358"/>
                    <a:pt x="1488677" y="247218"/>
                    <a:pt x="1504592" y="182210"/>
                  </a:cubicBezTo>
                  <a:cubicBezTo>
                    <a:pt x="1528084" y="86153"/>
                    <a:pt x="1455610" y="0"/>
                    <a:pt x="1363376" y="0"/>
                  </a:cubicBezTo>
                  <a:lnTo>
                    <a:pt x="147956" y="0"/>
                  </a:lnTo>
                  <a:cubicBezTo>
                    <a:pt x="81043" y="0"/>
                    <a:pt x="20379" y="44144"/>
                    <a:pt x="4468" y="109138"/>
                  </a:cubicBezTo>
                  <a:cubicBezTo>
                    <a:pt x="-19038" y="205208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4" name="Vapaamuotoinen: Muoto 113">
              <a:extLst>
                <a:ext uri="{FF2B5EF4-FFF2-40B4-BE49-F238E27FC236}">
                  <a16:creationId xmlns:a16="http://schemas.microsoft.com/office/drawing/2014/main" id="{5F5D860F-277C-C95C-088F-56C9F377E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6621" y="4488576"/>
              <a:ext cx="1122584" cy="291357"/>
            </a:xfrm>
            <a:custGeom>
              <a:avLst/>
              <a:gdLst>
                <a:gd name="connsiteX0" fmla="*/ 976900 w 1122584"/>
                <a:gd name="connsiteY0" fmla="*/ 0 h 291357"/>
                <a:gd name="connsiteX1" fmla="*/ 147971 w 1122584"/>
                <a:gd name="connsiteY1" fmla="*/ 0 h 291357"/>
                <a:gd name="connsiteX2" fmla="*/ 4469 w 1122584"/>
                <a:gd name="connsiteY2" fmla="*/ 109152 h 291357"/>
                <a:gd name="connsiteX3" fmla="*/ 145685 w 1122584"/>
                <a:gd name="connsiteY3" fmla="*/ 291358 h 291357"/>
                <a:gd name="connsiteX4" fmla="*/ 974629 w 1122584"/>
                <a:gd name="connsiteY4" fmla="*/ 291358 h 291357"/>
                <a:gd name="connsiteX5" fmla="*/ 1118116 w 1122584"/>
                <a:gd name="connsiteY5" fmla="*/ 182220 h 291357"/>
                <a:gd name="connsiteX6" fmla="*/ 976900 w 1122584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4" h="291357">
                  <a:moveTo>
                    <a:pt x="976900" y="0"/>
                  </a:moveTo>
                  <a:lnTo>
                    <a:pt x="147971" y="0"/>
                  </a:lnTo>
                  <a:cubicBezTo>
                    <a:pt x="81047" y="0"/>
                    <a:pt x="20369" y="44144"/>
                    <a:pt x="4469" y="109152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974629" y="291358"/>
                  </a:lnTo>
                  <a:cubicBezTo>
                    <a:pt x="1041541" y="291358"/>
                    <a:pt x="1102205" y="247217"/>
                    <a:pt x="1118116" y="182220"/>
                  </a:cubicBezTo>
                  <a:cubicBezTo>
                    <a:pt x="1141623" y="86153"/>
                    <a:pt x="1069134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5" name="Vapaamuotoinen: Muoto 114">
              <a:extLst>
                <a:ext uri="{FF2B5EF4-FFF2-40B4-BE49-F238E27FC236}">
                  <a16:creationId xmlns:a16="http://schemas.microsoft.com/office/drawing/2014/main" id="{6E45D1FA-E894-CAB5-7F4A-46C7B8CE4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54083" y="2837572"/>
              <a:ext cx="901645" cy="291357"/>
            </a:xfrm>
            <a:custGeom>
              <a:avLst/>
              <a:gdLst>
                <a:gd name="connsiteX0" fmla="*/ 757736 w 901645"/>
                <a:gd name="connsiteY0" fmla="*/ 0 h 291357"/>
                <a:gd name="connsiteX1" fmla="*/ 143908 w 901645"/>
                <a:gd name="connsiteY1" fmla="*/ 0 h 291357"/>
                <a:gd name="connsiteX2" fmla="*/ 0 w 901645"/>
                <a:gd name="connsiteY2" fmla="*/ 143908 h 291357"/>
                <a:gd name="connsiteX3" fmla="*/ 0 w 901645"/>
                <a:gd name="connsiteY3" fmla="*/ 147450 h 291357"/>
                <a:gd name="connsiteX4" fmla="*/ 143908 w 901645"/>
                <a:gd name="connsiteY4" fmla="*/ 291358 h 291357"/>
                <a:gd name="connsiteX5" fmla="*/ 757736 w 901645"/>
                <a:gd name="connsiteY5" fmla="*/ 291358 h 291357"/>
                <a:gd name="connsiteX6" fmla="*/ 901645 w 901645"/>
                <a:gd name="connsiteY6" fmla="*/ 147450 h 291357"/>
                <a:gd name="connsiteX7" fmla="*/ 901645 w 901645"/>
                <a:gd name="connsiteY7" fmla="*/ 143908 h 291357"/>
                <a:gd name="connsiteX8" fmla="*/ 757736 w 901645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5" h="291357">
                  <a:moveTo>
                    <a:pt x="757736" y="0"/>
                  </a:moveTo>
                  <a:lnTo>
                    <a:pt x="143908" y="0"/>
                  </a:lnTo>
                  <a:cubicBezTo>
                    <a:pt x="64421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1" y="291358"/>
                    <a:pt x="143908" y="291358"/>
                  </a:cubicBezTo>
                  <a:lnTo>
                    <a:pt x="757736" y="291358"/>
                  </a:lnTo>
                  <a:cubicBezTo>
                    <a:pt x="837223" y="291358"/>
                    <a:pt x="901645" y="226933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3" y="0"/>
                    <a:pt x="75773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6" name="Vapaamuotoinen: Muoto 115">
              <a:extLst>
                <a:ext uri="{FF2B5EF4-FFF2-40B4-BE49-F238E27FC236}">
                  <a16:creationId xmlns:a16="http://schemas.microsoft.com/office/drawing/2014/main" id="{818B1D21-CFC0-159C-D388-31C26F03A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62742" y="2837572"/>
              <a:ext cx="917198" cy="291357"/>
            </a:xfrm>
            <a:custGeom>
              <a:avLst/>
              <a:gdLst>
                <a:gd name="connsiteX0" fmla="*/ 771514 w 917198"/>
                <a:gd name="connsiteY0" fmla="*/ 0 h 291357"/>
                <a:gd name="connsiteX1" fmla="*/ 147956 w 917198"/>
                <a:gd name="connsiteY1" fmla="*/ 0 h 291357"/>
                <a:gd name="connsiteX2" fmla="*/ 4468 w 917198"/>
                <a:gd name="connsiteY2" fmla="*/ 109148 h 291357"/>
                <a:gd name="connsiteX3" fmla="*/ 145684 w 917198"/>
                <a:gd name="connsiteY3" fmla="*/ 291358 h 291357"/>
                <a:gd name="connsiteX4" fmla="*/ 769228 w 917198"/>
                <a:gd name="connsiteY4" fmla="*/ 291358 h 291357"/>
                <a:gd name="connsiteX5" fmla="*/ 912730 w 917198"/>
                <a:gd name="connsiteY5" fmla="*/ 182220 h 291357"/>
                <a:gd name="connsiteX6" fmla="*/ 771514 w 91719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7">
                  <a:moveTo>
                    <a:pt x="771514" y="0"/>
                  </a:moveTo>
                  <a:lnTo>
                    <a:pt x="147956" y="0"/>
                  </a:lnTo>
                  <a:cubicBezTo>
                    <a:pt x="81046" y="0"/>
                    <a:pt x="20379" y="44140"/>
                    <a:pt x="4468" y="109148"/>
                  </a:cubicBezTo>
                  <a:cubicBezTo>
                    <a:pt x="-19038" y="205205"/>
                    <a:pt x="53451" y="291358"/>
                    <a:pt x="145684" y="291358"/>
                  </a:cubicBezTo>
                  <a:lnTo>
                    <a:pt x="769228" y="291358"/>
                  </a:lnTo>
                  <a:cubicBezTo>
                    <a:pt x="836155" y="291358"/>
                    <a:pt x="896818" y="247214"/>
                    <a:pt x="912730" y="182220"/>
                  </a:cubicBezTo>
                  <a:cubicBezTo>
                    <a:pt x="936236" y="86150"/>
                    <a:pt x="863751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7" name="Vapaamuotoinen: Muoto 116">
              <a:extLst>
                <a:ext uri="{FF2B5EF4-FFF2-40B4-BE49-F238E27FC236}">
                  <a16:creationId xmlns:a16="http://schemas.microsoft.com/office/drawing/2014/main" id="{2515373C-BF65-1A90-E982-346E50486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8724" y="3384268"/>
              <a:ext cx="1286216" cy="291354"/>
            </a:xfrm>
            <a:custGeom>
              <a:avLst/>
              <a:gdLst>
                <a:gd name="connsiteX0" fmla="*/ 1140533 w 1286216"/>
                <a:gd name="connsiteY0" fmla="*/ 0 h 291354"/>
                <a:gd name="connsiteX1" fmla="*/ 147960 w 1286216"/>
                <a:gd name="connsiteY1" fmla="*/ 0 h 291354"/>
                <a:gd name="connsiteX2" fmla="*/ 4473 w 1286216"/>
                <a:gd name="connsiteY2" fmla="*/ 109148 h 291354"/>
                <a:gd name="connsiteX3" fmla="*/ 145675 w 1286216"/>
                <a:gd name="connsiteY3" fmla="*/ 291354 h 291354"/>
                <a:gd name="connsiteX4" fmla="*/ 1138247 w 1286216"/>
                <a:gd name="connsiteY4" fmla="*/ 291354 h 291354"/>
                <a:gd name="connsiteX5" fmla="*/ 1281749 w 1286216"/>
                <a:gd name="connsiteY5" fmla="*/ 182220 h 291354"/>
                <a:gd name="connsiteX6" fmla="*/ 1140533 w 128621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6" h="291354">
                  <a:moveTo>
                    <a:pt x="1140533" y="0"/>
                  </a:moveTo>
                  <a:lnTo>
                    <a:pt x="147960" y="0"/>
                  </a:lnTo>
                  <a:cubicBezTo>
                    <a:pt x="81037" y="0"/>
                    <a:pt x="20370" y="44140"/>
                    <a:pt x="4473" y="109148"/>
                  </a:cubicBezTo>
                  <a:cubicBezTo>
                    <a:pt x="-19048" y="205219"/>
                    <a:pt x="53441" y="291354"/>
                    <a:pt x="145675" y="291354"/>
                  </a:cubicBezTo>
                  <a:lnTo>
                    <a:pt x="1138247" y="291354"/>
                  </a:lnTo>
                  <a:cubicBezTo>
                    <a:pt x="1205170" y="291354"/>
                    <a:pt x="1265837" y="247214"/>
                    <a:pt x="1281749" y="182220"/>
                  </a:cubicBezTo>
                  <a:cubicBezTo>
                    <a:pt x="1305255" y="86150"/>
                    <a:pt x="1232766" y="0"/>
                    <a:pt x="114053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8" name="Vapaamuotoinen: Muoto 117">
              <a:extLst>
                <a:ext uri="{FF2B5EF4-FFF2-40B4-BE49-F238E27FC236}">
                  <a16:creationId xmlns:a16="http://schemas.microsoft.com/office/drawing/2014/main" id="{22449964-45CD-D1E3-BA45-2751516FC6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7537" y="3934921"/>
              <a:ext cx="987075" cy="291358"/>
            </a:xfrm>
            <a:custGeom>
              <a:avLst/>
              <a:gdLst>
                <a:gd name="connsiteX0" fmla="*/ 145680 w 987075"/>
                <a:gd name="connsiteY0" fmla="*/ 291358 h 291358"/>
                <a:gd name="connsiteX1" fmla="*/ 839110 w 987075"/>
                <a:gd name="connsiteY1" fmla="*/ 291358 h 291358"/>
                <a:gd name="connsiteX2" fmla="*/ 982612 w 987075"/>
                <a:gd name="connsiteY2" fmla="*/ 182210 h 291358"/>
                <a:gd name="connsiteX3" fmla="*/ 841396 w 987075"/>
                <a:gd name="connsiteY3" fmla="*/ 0 h 291358"/>
                <a:gd name="connsiteX4" fmla="*/ 147966 w 987075"/>
                <a:gd name="connsiteY4" fmla="*/ 0 h 291358"/>
                <a:gd name="connsiteX5" fmla="*/ 4464 w 987075"/>
                <a:gd name="connsiteY5" fmla="*/ 109138 h 291358"/>
                <a:gd name="connsiteX6" fmla="*/ 145680 w 987075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5" h="291358">
                  <a:moveTo>
                    <a:pt x="145680" y="291358"/>
                  </a:moveTo>
                  <a:lnTo>
                    <a:pt x="839110" y="291358"/>
                  </a:lnTo>
                  <a:cubicBezTo>
                    <a:pt x="906034" y="291358"/>
                    <a:pt x="966697" y="247218"/>
                    <a:pt x="982612" y="182210"/>
                  </a:cubicBezTo>
                  <a:cubicBezTo>
                    <a:pt x="1006104" y="86153"/>
                    <a:pt x="933630" y="0"/>
                    <a:pt x="841396" y="0"/>
                  </a:cubicBezTo>
                  <a:lnTo>
                    <a:pt x="147966" y="0"/>
                  </a:lnTo>
                  <a:cubicBezTo>
                    <a:pt x="81042" y="0"/>
                    <a:pt x="20375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9" name="Vapaamuotoinen: Muoto 118">
              <a:extLst>
                <a:ext uri="{FF2B5EF4-FFF2-40B4-BE49-F238E27FC236}">
                  <a16:creationId xmlns:a16="http://schemas.microsoft.com/office/drawing/2014/main" id="{1E87C2B7-9EA9-AA22-B727-6A65AA688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00637" y="4488576"/>
              <a:ext cx="726301" cy="291357"/>
            </a:xfrm>
            <a:custGeom>
              <a:avLst/>
              <a:gdLst>
                <a:gd name="connsiteX0" fmla="*/ 580617 w 726301"/>
                <a:gd name="connsiteY0" fmla="*/ 0 h 291357"/>
                <a:gd name="connsiteX1" fmla="*/ 147967 w 726301"/>
                <a:gd name="connsiteY1" fmla="*/ 0 h 291357"/>
                <a:gd name="connsiteX2" fmla="*/ 4469 w 726301"/>
                <a:gd name="connsiteY2" fmla="*/ 109152 h 291357"/>
                <a:gd name="connsiteX3" fmla="*/ 145681 w 726301"/>
                <a:gd name="connsiteY3" fmla="*/ 291358 h 291357"/>
                <a:gd name="connsiteX4" fmla="*/ 578332 w 726301"/>
                <a:gd name="connsiteY4" fmla="*/ 291358 h 291357"/>
                <a:gd name="connsiteX5" fmla="*/ 721833 w 726301"/>
                <a:gd name="connsiteY5" fmla="*/ 182220 h 291357"/>
                <a:gd name="connsiteX6" fmla="*/ 580617 w 726301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7">
                  <a:moveTo>
                    <a:pt x="580617" y="0"/>
                  </a:moveTo>
                  <a:lnTo>
                    <a:pt x="147967" y="0"/>
                  </a:lnTo>
                  <a:cubicBezTo>
                    <a:pt x="81043" y="0"/>
                    <a:pt x="20379" y="44144"/>
                    <a:pt x="4469" y="109152"/>
                  </a:cubicBezTo>
                  <a:cubicBezTo>
                    <a:pt x="-19038" y="205219"/>
                    <a:pt x="53447" y="291358"/>
                    <a:pt x="145681" y="291358"/>
                  </a:cubicBezTo>
                  <a:lnTo>
                    <a:pt x="578332" y="291358"/>
                  </a:lnTo>
                  <a:cubicBezTo>
                    <a:pt x="645259" y="291358"/>
                    <a:pt x="705922" y="247217"/>
                    <a:pt x="721833" y="182220"/>
                  </a:cubicBezTo>
                  <a:cubicBezTo>
                    <a:pt x="745340" y="86153"/>
                    <a:pt x="672855" y="0"/>
                    <a:pt x="58061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0" name="Vapaamuotoinen: Muoto 119">
              <a:extLst>
                <a:ext uri="{FF2B5EF4-FFF2-40B4-BE49-F238E27FC236}">
                  <a16:creationId xmlns:a16="http://schemas.microsoft.com/office/drawing/2014/main" id="{275C73C8-EB79-04C2-F31B-BA6FC3521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6293" y="4488579"/>
              <a:ext cx="571450" cy="291358"/>
            </a:xfrm>
            <a:custGeom>
              <a:avLst/>
              <a:gdLst>
                <a:gd name="connsiteX0" fmla="*/ 145684 w 571450"/>
                <a:gd name="connsiteY0" fmla="*/ 291358 h 291358"/>
                <a:gd name="connsiteX1" fmla="*/ 423480 w 571450"/>
                <a:gd name="connsiteY1" fmla="*/ 291358 h 291358"/>
                <a:gd name="connsiteX2" fmla="*/ 566982 w 571450"/>
                <a:gd name="connsiteY2" fmla="*/ 182209 h 291358"/>
                <a:gd name="connsiteX3" fmla="*/ 425766 w 571450"/>
                <a:gd name="connsiteY3" fmla="*/ 0 h 291358"/>
                <a:gd name="connsiteX4" fmla="*/ 147959 w 571450"/>
                <a:gd name="connsiteY4" fmla="*/ 0 h 291358"/>
                <a:gd name="connsiteX5" fmla="*/ 4468 w 571450"/>
                <a:gd name="connsiteY5" fmla="*/ 109138 h 291358"/>
                <a:gd name="connsiteX6" fmla="*/ 145684 w 571450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50" h="291358">
                  <a:moveTo>
                    <a:pt x="145684" y="291358"/>
                  </a:moveTo>
                  <a:lnTo>
                    <a:pt x="423480" y="291358"/>
                  </a:lnTo>
                  <a:cubicBezTo>
                    <a:pt x="490407" y="291358"/>
                    <a:pt x="551071" y="247214"/>
                    <a:pt x="566982" y="182209"/>
                  </a:cubicBezTo>
                  <a:cubicBezTo>
                    <a:pt x="590488" y="86153"/>
                    <a:pt x="518014" y="0"/>
                    <a:pt x="425766" y="0"/>
                  </a:cubicBezTo>
                  <a:lnTo>
                    <a:pt x="147959" y="0"/>
                  </a:lnTo>
                  <a:cubicBezTo>
                    <a:pt x="81047" y="0"/>
                    <a:pt x="20383" y="44144"/>
                    <a:pt x="4468" y="109138"/>
                  </a:cubicBezTo>
                  <a:cubicBezTo>
                    <a:pt x="-19038" y="205205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1" name="Vapaamuotoinen: Muoto 120">
              <a:extLst>
                <a:ext uri="{FF2B5EF4-FFF2-40B4-BE49-F238E27FC236}">
                  <a16:creationId xmlns:a16="http://schemas.microsoft.com/office/drawing/2014/main" id="{EC75481A-5902-0FE7-E9BE-9E517D892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7057" y="3384268"/>
              <a:ext cx="428651" cy="291357"/>
            </a:xfrm>
            <a:custGeom>
              <a:avLst/>
              <a:gdLst>
                <a:gd name="connsiteX0" fmla="*/ 145680 w 428651"/>
                <a:gd name="connsiteY0" fmla="*/ 291358 h 291357"/>
                <a:gd name="connsiteX1" fmla="*/ 280687 w 428651"/>
                <a:gd name="connsiteY1" fmla="*/ 291358 h 291357"/>
                <a:gd name="connsiteX2" fmla="*/ 424188 w 428651"/>
                <a:gd name="connsiteY2" fmla="*/ 182209 h 291357"/>
                <a:gd name="connsiteX3" fmla="*/ 282972 w 428651"/>
                <a:gd name="connsiteY3" fmla="*/ 0 h 291357"/>
                <a:gd name="connsiteX4" fmla="*/ 147966 w 428651"/>
                <a:gd name="connsiteY4" fmla="*/ 0 h 291357"/>
                <a:gd name="connsiteX5" fmla="*/ 4464 w 428651"/>
                <a:gd name="connsiteY5" fmla="*/ 109138 h 291357"/>
                <a:gd name="connsiteX6" fmla="*/ 145680 w 428651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1" h="291357">
                  <a:moveTo>
                    <a:pt x="145680" y="291358"/>
                  </a:moveTo>
                  <a:lnTo>
                    <a:pt x="280687" y="291358"/>
                  </a:lnTo>
                  <a:cubicBezTo>
                    <a:pt x="347609" y="291358"/>
                    <a:pt x="408274" y="247217"/>
                    <a:pt x="424188" y="182209"/>
                  </a:cubicBezTo>
                  <a:cubicBezTo>
                    <a:pt x="447680" y="86139"/>
                    <a:pt x="375205" y="0"/>
                    <a:pt x="282972" y="0"/>
                  </a:cubicBezTo>
                  <a:lnTo>
                    <a:pt x="147966" y="0"/>
                  </a:lnTo>
                  <a:cubicBezTo>
                    <a:pt x="81042" y="0"/>
                    <a:pt x="20375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2" name="Vapaamuotoinen: Muoto 121">
              <a:extLst>
                <a:ext uri="{FF2B5EF4-FFF2-40B4-BE49-F238E27FC236}">
                  <a16:creationId xmlns:a16="http://schemas.microsoft.com/office/drawing/2014/main" id="{FE02EBCE-443B-6962-E964-455F6847A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6364" y="3934921"/>
              <a:ext cx="718135" cy="291358"/>
            </a:xfrm>
            <a:custGeom>
              <a:avLst/>
              <a:gdLst>
                <a:gd name="connsiteX0" fmla="*/ 572454 w 718135"/>
                <a:gd name="connsiteY0" fmla="*/ 0 h 291358"/>
                <a:gd name="connsiteX1" fmla="*/ 147957 w 718135"/>
                <a:gd name="connsiteY1" fmla="*/ 0 h 291358"/>
                <a:gd name="connsiteX2" fmla="*/ 4469 w 718135"/>
                <a:gd name="connsiteY2" fmla="*/ 109138 h 291358"/>
                <a:gd name="connsiteX3" fmla="*/ 145685 w 718135"/>
                <a:gd name="connsiteY3" fmla="*/ 291358 h 291358"/>
                <a:gd name="connsiteX4" fmla="*/ 570168 w 718135"/>
                <a:gd name="connsiteY4" fmla="*/ 291358 h 291358"/>
                <a:gd name="connsiteX5" fmla="*/ 713670 w 718135"/>
                <a:gd name="connsiteY5" fmla="*/ 182220 h 291358"/>
                <a:gd name="connsiteX6" fmla="*/ 572454 w 7181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5" h="291358">
                  <a:moveTo>
                    <a:pt x="572454" y="0"/>
                  </a:moveTo>
                  <a:lnTo>
                    <a:pt x="147957" y="0"/>
                  </a:lnTo>
                  <a:cubicBezTo>
                    <a:pt x="81033" y="0"/>
                    <a:pt x="20369" y="44144"/>
                    <a:pt x="4469" y="109138"/>
                  </a:cubicBezTo>
                  <a:cubicBezTo>
                    <a:pt x="-19037" y="205219"/>
                    <a:pt x="53437" y="291358"/>
                    <a:pt x="145685" y="291358"/>
                  </a:cubicBezTo>
                  <a:lnTo>
                    <a:pt x="570168" y="291358"/>
                  </a:lnTo>
                  <a:cubicBezTo>
                    <a:pt x="637095" y="291358"/>
                    <a:pt x="697758" y="247214"/>
                    <a:pt x="713670" y="182220"/>
                  </a:cubicBezTo>
                  <a:cubicBezTo>
                    <a:pt x="737165" y="86150"/>
                    <a:pt x="664691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3" name="Vapaamuotoinen: Muoto 122">
              <a:extLst>
                <a:ext uri="{FF2B5EF4-FFF2-40B4-BE49-F238E27FC236}">
                  <a16:creationId xmlns:a16="http://schemas.microsoft.com/office/drawing/2014/main" id="{CF485B61-B32E-8999-33CA-68A15D9F9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82533" y="3384268"/>
              <a:ext cx="811833" cy="291354"/>
            </a:xfrm>
            <a:custGeom>
              <a:avLst/>
              <a:gdLst>
                <a:gd name="connsiteX0" fmla="*/ 666149 w 811833"/>
                <a:gd name="connsiteY0" fmla="*/ 0 h 291354"/>
                <a:gd name="connsiteX1" fmla="*/ 147956 w 811833"/>
                <a:gd name="connsiteY1" fmla="*/ 0 h 291354"/>
                <a:gd name="connsiteX2" fmla="*/ 4469 w 811833"/>
                <a:gd name="connsiteY2" fmla="*/ 109148 h 291354"/>
                <a:gd name="connsiteX3" fmla="*/ 145685 w 811833"/>
                <a:gd name="connsiteY3" fmla="*/ 291354 h 291354"/>
                <a:gd name="connsiteX4" fmla="*/ 663863 w 811833"/>
                <a:gd name="connsiteY4" fmla="*/ 291354 h 291354"/>
                <a:gd name="connsiteX5" fmla="*/ 807365 w 811833"/>
                <a:gd name="connsiteY5" fmla="*/ 182220 h 291354"/>
                <a:gd name="connsiteX6" fmla="*/ 666149 w 811833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3" h="291354">
                  <a:moveTo>
                    <a:pt x="666149" y="0"/>
                  </a:moveTo>
                  <a:lnTo>
                    <a:pt x="147956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4"/>
                    <a:pt x="145685" y="291354"/>
                  </a:cubicBezTo>
                  <a:lnTo>
                    <a:pt x="663863" y="291354"/>
                  </a:lnTo>
                  <a:cubicBezTo>
                    <a:pt x="730790" y="291354"/>
                    <a:pt x="791453" y="247214"/>
                    <a:pt x="807365" y="182220"/>
                  </a:cubicBezTo>
                  <a:cubicBezTo>
                    <a:pt x="830871" y="86150"/>
                    <a:pt x="758386" y="0"/>
                    <a:pt x="66614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4" name="Vapaamuotoinen: Muoto 123">
              <a:extLst>
                <a:ext uri="{FF2B5EF4-FFF2-40B4-BE49-F238E27FC236}">
                  <a16:creationId xmlns:a16="http://schemas.microsoft.com/office/drawing/2014/main" id="{2AEED81B-EA89-DEA9-B82A-6D00A3310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7079" y="3934921"/>
              <a:ext cx="809212" cy="291358"/>
            </a:xfrm>
            <a:custGeom>
              <a:avLst/>
              <a:gdLst>
                <a:gd name="connsiteX0" fmla="*/ 145678 w 809212"/>
                <a:gd name="connsiteY0" fmla="*/ 291358 h 291358"/>
                <a:gd name="connsiteX1" fmla="*/ 661257 w 809212"/>
                <a:gd name="connsiteY1" fmla="*/ 291358 h 291358"/>
                <a:gd name="connsiteX2" fmla="*/ 804744 w 809212"/>
                <a:gd name="connsiteY2" fmla="*/ 182210 h 291358"/>
                <a:gd name="connsiteX3" fmla="*/ 663528 w 809212"/>
                <a:gd name="connsiteY3" fmla="*/ 0 h 291358"/>
                <a:gd name="connsiteX4" fmla="*/ 147963 w 809212"/>
                <a:gd name="connsiteY4" fmla="*/ 0 h 291358"/>
                <a:gd name="connsiteX5" fmla="*/ 4465 w 809212"/>
                <a:gd name="connsiteY5" fmla="*/ 109138 h 291358"/>
                <a:gd name="connsiteX6" fmla="*/ 145678 w 809212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2" h="291358">
                  <a:moveTo>
                    <a:pt x="145678" y="291358"/>
                  </a:moveTo>
                  <a:lnTo>
                    <a:pt x="661257" y="291358"/>
                  </a:lnTo>
                  <a:cubicBezTo>
                    <a:pt x="728169" y="291358"/>
                    <a:pt x="788844" y="247218"/>
                    <a:pt x="804744" y="182210"/>
                  </a:cubicBezTo>
                  <a:cubicBezTo>
                    <a:pt x="828251" y="86153"/>
                    <a:pt x="755776" y="0"/>
                    <a:pt x="663528" y="0"/>
                  </a:cubicBezTo>
                  <a:lnTo>
                    <a:pt x="147963" y="0"/>
                  </a:lnTo>
                  <a:cubicBezTo>
                    <a:pt x="81040" y="0"/>
                    <a:pt x="20376" y="44144"/>
                    <a:pt x="4465" y="109138"/>
                  </a:cubicBezTo>
                  <a:cubicBezTo>
                    <a:pt x="-19030" y="205208"/>
                    <a:pt x="53444" y="291358"/>
                    <a:pt x="145678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5" name="Vapaamuotoinen: Muoto 124">
              <a:extLst>
                <a:ext uri="{FF2B5EF4-FFF2-40B4-BE49-F238E27FC236}">
                  <a16:creationId xmlns:a16="http://schemas.microsoft.com/office/drawing/2014/main" id="{F95E606E-233E-76D1-1045-2EE2F882E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22503" y="4488576"/>
              <a:ext cx="545148" cy="291357"/>
            </a:xfrm>
            <a:custGeom>
              <a:avLst/>
              <a:gdLst>
                <a:gd name="connsiteX0" fmla="*/ 399465 w 545148"/>
                <a:gd name="connsiteY0" fmla="*/ 0 h 291357"/>
                <a:gd name="connsiteX1" fmla="*/ 147970 w 545148"/>
                <a:gd name="connsiteY1" fmla="*/ 0 h 291357"/>
                <a:gd name="connsiteX2" fmla="*/ 4469 w 545148"/>
                <a:gd name="connsiteY2" fmla="*/ 109152 h 291357"/>
                <a:gd name="connsiteX3" fmla="*/ 145684 w 545148"/>
                <a:gd name="connsiteY3" fmla="*/ 291358 h 291357"/>
                <a:gd name="connsiteX4" fmla="*/ 397180 w 545148"/>
                <a:gd name="connsiteY4" fmla="*/ 291358 h 291357"/>
                <a:gd name="connsiteX5" fmla="*/ 540681 w 545148"/>
                <a:gd name="connsiteY5" fmla="*/ 182220 h 291357"/>
                <a:gd name="connsiteX6" fmla="*/ 399465 w 54514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8" h="291357">
                  <a:moveTo>
                    <a:pt x="399465" y="0"/>
                  </a:moveTo>
                  <a:lnTo>
                    <a:pt x="147970" y="0"/>
                  </a:lnTo>
                  <a:cubicBezTo>
                    <a:pt x="81043" y="0"/>
                    <a:pt x="20379" y="44144"/>
                    <a:pt x="4469" y="109152"/>
                  </a:cubicBezTo>
                  <a:cubicBezTo>
                    <a:pt x="-19038" y="205219"/>
                    <a:pt x="53447" y="291358"/>
                    <a:pt x="145684" y="291358"/>
                  </a:cubicBezTo>
                  <a:lnTo>
                    <a:pt x="397180" y="291358"/>
                  </a:lnTo>
                  <a:cubicBezTo>
                    <a:pt x="464103" y="291358"/>
                    <a:pt x="524767" y="247217"/>
                    <a:pt x="540681" y="182220"/>
                  </a:cubicBezTo>
                  <a:cubicBezTo>
                    <a:pt x="564184" y="86153"/>
                    <a:pt x="491699" y="0"/>
                    <a:pt x="399465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6" name="Vapaamuotoinen: Muoto 125">
              <a:extLst>
                <a:ext uri="{FF2B5EF4-FFF2-40B4-BE49-F238E27FC236}">
                  <a16:creationId xmlns:a16="http://schemas.microsoft.com/office/drawing/2014/main" id="{7D911DC4-41AC-256C-7E74-BB3D6074A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4964" y="3936829"/>
              <a:ext cx="298366" cy="291357"/>
            </a:xfrm>
            <a:custGeom>
              <a:avLst/>
              <a:gdLst>
                <a:gd name="connsiteX0" fmla="*/ 152682 w 298366"/>
                <a:gd name="connsiteY0" fmla="*/ 0 h 291357"/>
                <a:gd name="connsiteX1" fmla="*/ 147970 w 298366"/>
                <a:gd name="connsiteY1" fmla="*/ 0 h 291357"/>
                <a:gd name="connsiteX2" fmla="*/ 4468 w 298366"/>
                <a:gd name="connsiteY2" fmla="*/ 109152 h 291357"/>
                <a:gd name="connsiteX3" fmla="*/ 145684 w 298366"/>
                <a:gd name="connsiteY3" fmla="*/ 291358 h 291357"/>
                <a:gd name="connsiteX4" fmla="*/ 150411 w 298366"/>
                <a:gd name="connsiteY4" fmla="*/ 291358 h 291357"/>
                <a:gd name="connsiteX5" fmla="*/ 293898 w 298366"/>
                <a:gd name="connsiteY5" fmla="*/ 182220 h 291357"/>
                <a:gd name="connsiteX6" fmla="*/ 152682 w 298366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6" h="291357">
                  <a:moveTo>
                    <a:pt x="152682" y="0"/>
                  </a:moveTo>
                  <a:lnTo>
                    <a:pt x="147970" y="0"/>
                  </a:lnTo>
                  <a:cubicBezTo>
                    <a:pt x="81047" y="0"/>
                    <a:pt x="20383" y="44144"/>
                    <a:pt x="4468" y="109152"/>
                  </a:cubicBezTo>
                  <a:cubicBezTo>
                    <a:pt x="-19038" y="205219"/>
                    <a:pt x="53451" y="291358"/>
                    <a:pt x="145684" y="291358"/>
                  </a:cubicBezTo>
                  <a:lnTo>
                    <a:pt x="150411" y="291358"/>
                  </a:lnTo>
                  <a:cubicBezTo>
                    <a:pt x="217320" y="291358"/>
                    <a:pt x="277987" y="247217"/>
                    <a:pt x="293898" y="182220"/>
                  </a:cubicBezTo>
                  <a:cubicBezTo>
                    <a:pt x="317405" y="86153"/>
                    <a:pt x="244916" y="0"/>
                    <a:pt x="1526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7" name="Vapaamuotoinen: Muoto 126">
              <a:extLst>
                <a:ext uri="{FF2B5EF4-FFF2-40B4-BE49-F238E27FC236}">
                  <a16:creationId xmlns:a16="http://schemas.microsoft.com/office/drawing/2014/main" id="{62CFD832-24C6-66A9-D7E6-D1C079912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4" y="640131"/>
              <a:ext cx="1432537" cy="291354"/>
            </a:xfrm>
            <a:custGeom>
              <a:avLst/>
              <a:gdLst>
                <a:gd name="connsiteX0" fmla="*/ 1288629 w 1432537"/>
                <a:gd name="connsiteY0" fmla="*/ 0 h 291354"/>
                <a:gd name="connsiteX1" fmla="*/ 143919 w 1432537"/>
                <a:gd name="connsiteY1" fmla="*/ 0 h 291354"/>
                <a:gd name="connsiteX2" fmla="*/ 0 w 1432537"/>
                <a:gd name="connsiteY2" fmla="*/ 143904 h 291354"/>
                <a:gd name="connsiteX3" fmla="*/ 0 w 1432537"/>
                <a:gd name="connsiteY3" fmla="*/ 147450 h 291354"/>
                <a:gd name="connsiteX4" fmla="*/ 143919 w 1432537"/>
                <a:gd name="connsiteY4" fmla="*/ 291354 h 291354"/>
                <a:gd name="connsiteX5" fmla="*/ 1288629 w 1432537"/>
                <a:gd name="connsiteY5" fmla="*/ 291354 h 291354"/>
                <a:gd name="connsiteX6" fmla="*/ 1432537 w 1432537"/>
                <a:gd name="connsiteY6" fmla="*/ 147450 h 291354"/>
                <a:gd name="connsiteX7" fmla="*/ 1432537 w 1432537"/>
                <a:gd name="connsiteY7" fmla="*/ 143904 h 291354"/>
                <a:gd name="connsiteX8" fmla="*/ 1288629 w 1432537"/>
                <a:gd name="connsiteY8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4">
                  <a:moveTo>
                    <a:pt x="1288629" y="0"/>
                  </a:moveTo>
                  <a:lnTo>
                    <a:pt x="14391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19" y="291354"/>
                  </a:cubicBezTo>
                  <a:lnTo>
                    <a:pt x="1288629" y="291354"/>
                  </a:lnTo>
                  <a:cubicBezTo>
                    <a:pt x="1368112" y="291354"/>
                    <a:pt x="1432537" y="226933"/>
                    <a:pt x="1432537" y="147450"/>
                  </a:cubicBezTo>
                  <a:lnTo>
                    <a:pt x="1432537" y="143904"/>
                  </a:lnTo>
                  <a:cubicBezTo>
                    <a:pt x="1432537" y="64436"/>
                    <a:pt x="1368112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8" name="Vapaamuotoinen: Muoto 127">
              <a:extLst>
                <a:ext uri="{FF2B5EF4-FFF2-40B4-BE49-F238E27FC236}">
                  <a16:creationId xmlns:a16="http://schemas.microsoft.com/office/drawing/2014/main" id="{2FA85CD7-3BB8-B524-8CA8-9260240FA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9" y="1187105"/>
              <a:ext cx="1048443" cy="291357"/>
            </a:xfrm>
            <a:custGeom>
              <a:avLst/>
              <a:gdLst>
                <a:gd name="connsiteX0" fmla="*/ 902763 w 1048443"/>
                <a:gd name="connsiteY0" fmla="*/ 0 h 291357"/>
                <a:gd name="connsiteX1" fmla="*/ 147956 w 1048443"/>
                <a:gd name="connsiteY1" fmla="*/ 0 h 291357"/>
                <a:gd name="connsiteX2" fmla="*/ 4469 w 1048443"/>
                <a:gd name="connsiteY2" fmla="*/ 109148 h 291357"/>
                <a:gd name="connsiteX3" fmla="*/ 145685 w 1048443"/>
                <a:gd name="connsiteY3" fmla="*/ 291358 h 291357"/>
                <a:gd name="connsiteX4" fmla="*/ 900477 w 1048443"/>
                <a:gd name="connsiteY4" fmla="*/ 291358 h 291357"/>
                <a:gd name="connsiteX5" fmla="*/ 1043975 w 1048443"/>
                <a:gd name="connsiteY5" fmla="*/ 182220 h 291357"/>
                <a:gd name="connsiteX6" fmla="*/ 902763 w 1048443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3" h="291357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6" y="44144"/>
                    <a:pt x="4469" y="109148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900477" y="291358"/>
                  </a:lnTo>
                  <a:cubicBezTo>
                    <a:pt x="967400" y="291358"/>
                    <a:pt x="1028064" y="247214"/>
                    <a:pt x="1043975" y="182220"/>
                  </a:cubicBezTo>
                  <a:cubicBezTo>
                    <a:pt x="1067482" y="86150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9" name="Vapaamuotoinen: Muoto 128">
              <a:extLst>
                <a:ext uri="{FF2B5EF4-FFF2-40B4-BE49-F238E27FC236}">
                  <a16:creationId xmlns:a16="http://schemas.microsoft.com/office/drawing/2014/main" id="{2C4F177F-BB32-75CE-2C66-33ED162293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3" y="1739125"/>
              <a:ext cx="571449" cy="291354"/>
            </a:xfrm>
            <a:custGeom>
              <a:avLst/>
              <a:gdLst>
                <a:gd name="connsiteX0" fmla="*/ 145684 w 571449"/>
                <a:gd name="connsiteY0" fmla="*/ 291354 h 291354"/>
                <a:gd name="connsiteX1" fmla="*/ 423480 w 571449"/>
                <a:gd name="connsiteY1" fmla="*/ 291354 h 291354"/>
                <a:gd name="connsiteX2" fmla="*/ 566981 w 571449"/>
                <a:gd name="connsiteY2" fmla="*/ 182206 h 291354"/>
                <a:gd name="connsiteX3" fmla="*/ 425765 w 571449"/>
                <a:gd name="connsiteY3" fmla="*/ 0 h 291354"/>
                <a:gd name="connsiteX4" fmla="*/ 147970 w 571449"/>
                <a:gd name="connsiteY4" fmla="*/ 0 h 291354"/>
                <a:gd name="connsiteX5" fmla="*/ 4468 w 571449"/>
                <a:gd name="connsiteY5" fmla="*/ 109134 h 291354"/>
                <a:gd name="connsiteX6" fmla="*/ 145684 w 571449"/>
                <a:gd name="connsiteY6" fmla="*/ 291354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4">
                  <a:moveTo>
                    <a:pt x="145684" y="291354"/>
                  </a:moveTo>
                  <a:lnTo>
                    <a:pt x="423480" y="291354"/>
                  </a:lnTo>
                  <a:cubicBezTo>
                    <a:pt x="490403" y="291354"/>
                    <a:pt x="551070" y="247214"/>
                    <a:pt x="566981" y="182206"/>
                  </a:cubicBezTo>
                  <a:cubicBezTo>
                    <a:pt x="590488" y="86150"/>
                    <a:pt x="517999" y="0"/>
                    <a:pt x="425765" y="0"/>
                  </a:cubicBezTo>
                  <a:lnTo>
                    <a:pt x="147970" y="0"/>
                  </a:lnTo>
                  <a:cubicBezTo>
                    <a:pt x="81043" y="0"/>
                    <a:pt x="20379" y="44140"/>
                    <a:pt x="4468" y="109134"/>
                  </a:cubicBezTo>
                  <a:cubicBezTo>
                    <a:pt x="-19038" y="205205"/>
                    <a:pt x="53451" y="291354"/>
                    <a:pt x="145684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0" name="Vapaamuotoinen: Muoto 129">
              <a:extLst>
                <a:ext uri="{FF2B5EF4-FFF2-40B4-BE49-F238E27FC236}">
                  <a16:creationId xmlns:a16="http://schemas.microsoft.com/office/drawing/2014/main" id="{43AD86D0-86A3-6CE3-E0BB-74F1A06C8F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3" y="2291135"/>
              <a:ext cx="726304" cy="291357"/>
            </a:xfrm>
            <a:custGeom>
              <a:avLst/>
              <a:gdLst>
                <a:gd name="connsiteX0" fmla="*/ 580621 w 726304"/>
                <a:gd name="connsiteY0" fmla="*/ 0 h 291357"/>
                <a:gd name="connsiteX1" fmla="*/ 147970 w 726304"/>
                <a:gd name="connsiteY1" fmla="*/ 0 h 291357"/>
                <a:gd name="connsiteX2" fmla="*/ 4468 w 726304"/>
                <a:gd name="connsiteY2" fmla="*/ 109152 h 291357"/>
                <a:gd name="connsiteX3" fmla="*/ 145684 w 726304"/>
                <a:gd name="connsiteY3" fmla="*/ 291358 h 291357"/>
                <a:gd name="connsiteX4" fmla="*/ 578335 w 726304"/>
                <a:gd name="connsiteY4" fmla="*/ 291358 h 291357"/>
                <a:gd name="connsiteX5" fmla="*/ 721837 w 726304"/>
                <a:gd name="connsiteY5" fmla="*/ 182224 h 291357"/>
                <a:gd name="connsiteX6" fmla="*/ 580621 w 726304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4" h="291357">
                  <a:moveTo>
                    <a:pt x="580621" y="0"/>
                  </a:moveTo>
                  <a:lnTo>
                    <a:pt x="147970" y="0"/>
                  </a:lnTo>
                  <a:cubicBezTo>
                    <a:pt x="81043" y="0"/>
                    <a:pt x="20379" y="44144"/>
                    <a:pt x="4468" y="109152"/>
                  </a:cubicBezTo>
                  <a:cubicBezTo>
                    <a:pt x="-19038" y="205219"/>
                    <a:pt x="53451" y="291358"/>
                    <a:pt x="145684" y="291358"/>
                  </a:cubicBezTo>
                  <a:lnTo>
                    <a:pt x="578335" y="291358"/>
                  </a:lnTo>
                  <a:cubicBezTo>
                    <a:pt x="645259" y="291358"/>
                    <a:pt x="705922" y="247218"/>
                    <a:pt x="721837" y="182224"/>
                  </a:cubicBezTo>
                  <a:cubicBezTo>
                    <a:pt x="745340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1" name="Vapaamuotoinen: Muoto 130">
              <a:extLst>
                <a:ext uri="{FF2B5EF4-FFF2-40B4-BE49-F238E27FC236}">
                  <a16:creationId xmlns:a16="http://schemas.microsoft.com/office/drawing/2014/main" id="{7113651F-76EB-2514-5A7E-5F2ED95689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3270" y="640131"/>
              <a:ext cx="1028512" cy="291354"/>
            </a:xfrm>
            <a:custGeom>
              <a:avLst/>
              <a:gdLst>
                <a:gd name="connsiteX0" fmla="*/ 884604 w 1028512"/>
                <a:gd name="connsiteY0" fmla="*/ 0 h 291354"/>
                <a:gd name="connsiteX1" fmla="*/ 143909 w 1028512"/>
                <a:gd name="connsiteY1" fmla="*/ 0 h 291354"/>
                <a:gd name="connsiteX2" fmla="*/ 0 w 1028512"/>
                <a:gd name="connsiteY2" fmla="*/ 143904 h 291354"/>
                <a:gd name="connsiteX3" fmla="*/ 0 w 1028512"/>
                <a:gd name="connsiteY3" fmla="*/ 147450 h 291354"/>
                <a:gd name="connsiteX4" fmla="*/ 143909 w 1028512"/>
                <a:gd name="connsiteY4" fmla="*/ 291354 h 291354"/>
                <a:gd name="connsiteX5" fmla="*/ 884604 w 1028512"/>
                <a:gd name="connsiteY5" fmla="*/ 291354 h 291354"/>
                <a:gd name="connsiteX6" fmla="*/ 1028512 w 1028512"/>
                <a:gd name="connsiteY6" fmla="*/ 147450 h 291354"/>
                <a:gd name="connsiteX7" fmla="*/ 1028512 w 1028512"/>
                <a:gd name="connsiteY7" fmla="*/ 143904 h 291354"/>
                <a:gd name="connsiteX8" fmla="*/ 884604 w 1028512"/>
                <a:gd name="connsiteY8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4">
                  <a:moveTo>
                    <a:pt x="884604" y="0"/>
                  </a:moveTo>
                  <a:lnTo>
                    <a:pt x="14390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09" y="291354"/>
                  </a:cubicBezTo>
                  <a:lnTo>
                    <a:pt x="884604" y="291354"/>
                  </a:lnTo>
                  <a:cubicBezTo>
                    <a:pt x="964087" y="291354"/>
                    <a:pt x="1028512" y="226933"/>
                    <a:pt x="1028512" y="147450"/>
                  </a:cubicBezTo>
                  <a:lnTo>
                    <a:pt x="1028512" y="143904"/>
                  </a:lnTo>
                  <a:cubicBezTo>
                    <a:pt x="1028512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2" name="Vapaamuotoinen: Muoto 131">
              <a:extLst>
                <a:ext uri="{FF2B5EF4-FFF2-40B4-BE49-F238E27FC236}">
                  <a16:creationId xmlns:a16="http://schemas.microsoft.com/office/drawing/2014/main" id="{D3D6DCF7-49F3-1919-8A6C-76ACFC8CA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6326" y="1186827"/>
              <a:ext cx="906265" cy="291357"/>
            </a:xfrm>
            <a:custGeom>
              <a:avLst/>
              <a:gdLst>
                <a:gd name="connsiteX0" fmla="*/ 760581 w 906265"/>
                <a:gd name="connsiteY0" fmla="*/ 0 h 291357"/>
                <a:gd name="connsiteX1" fmla="*/ 147970 w 906265"/>
                <a:gd name="connsiteY1" fmla="*/ 0 h 291357"/>
                <a:gd name="connsiteX2" fmla="*/ 4468 w 906265"/>
                <a:gd name="connsiteY2" fmla="*/ 109148 h 291357"/>
                <a:gd name="connsiteX3" fmla="*/ 145684 w 906265"/>
                <a:gd name="connsiteY3" fmla="*/ 291358 h 291357"/>
                <a:gd name="connsiteX4" fmla="*/ 758296 w 906265"/>
                <a:gd name="connsiteY4" fmla="*/ 291358 h 291357"/>
                <a:gd name="connsiteX5" fmla="*/ 901797 w 906265"/>
                <a:gd name="connsiteY5" fmla="*/ 182220 h 291357"/>
                <a:gd name="connsiteX6" fmla="*/ 760581 w 90626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5" h="291357">
                  <a:moveTo>
                    <a:pt x="760581" y="0"/>
                  </a:moveTo>
                  <a:lnTo>
                    <a:pt x="147970" y="0"/>
                  </a:lnTo>
                  <a:cubicBezTo>
                    <a:pt x="81047" y="0"/>
                    <a:pt x="20379" y="44140"/>
                    <a:pt x="4468" y="109148"/>
                  </a:cubicBezTo>
                  <a:cubicBezTo>
                    <a:pt x="-19038" y="205219"/>
                    <a:pt x="53451" y="291358"/>
                    <a:pt x="145684" y="291358"/>
                  </a:cubicBezTo>
                  <a:lnTo>
                    <a:pt x="758296" y="291358"/>
                  </a:lnTo>
                  <a:cubicBezTo>
                    <a:pt x="825219" y="291358"/>
                    <a:pt x="885886" y="247214"/>
                    <a:pt x="901797" y="182220"/>
                  </a:cubicBezTo>
                  <a:cubicBezTo>
                    <a:pt x="925304" y="86150"/>
                    <a:pt x="852815" y="0"/>
                    <a:pt x="76058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3" name="Vapaamuotoinen: Muoto 132">
              <a:extLst>
                <a:ext uri="{FF2B5EF4-FFF2-40B4-BE49-F238E27FC236}">
                  <a16:creationId xmlns:a16="http://schemas.microsoft.com/office/drawing/2014/main" id="{1210A860-4E9E-3E92-373D-732E1091A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48909" y="1737480"/>
              <a:ext cx="1509055" cy="291357"/>
            </a:xfrm>
            <a:custGeom>
              <a:avLst/>
              <a:gdLst>
                <a:gd name="connsiteX0" fmla="*/ 145680 w 1509055"/>
                <a:gd name="connsiteY0" fmla="*/ 291358 h 291357"/>
                <a:gd name="connsiteX1" fmla="*/ 1361100 w 1509055"/>
                <a:gd name="connsiteY1" fmla="*/ 291358 h 291357"/>
                <a:gd name="connsiteX2" fmla="*/ 1504587 w 1509055"/>
                <a:gd name="connsiteY2" fmla="*/ 182209 h 291357"/>
                <a:gd name="connsiteX3" fmla="*/ 1363372 w 1509055"/>
                <a:gd name="connsiteY3" fmla="*/ 0 h 291357"/>
                <a:gd name="connsiteX4" fmla="*/ 147966 w 1509055"/>
                <a:gd name="connsiteY4" fmla="*/ 0 h 291357"/>
                <a:gd name="connsiteX5" fmla="*/ 4464 w 1509055"/>
                <a:gd name="connsiteY5" fmla="*/ 109138 h 291357"/>
                <a:gd name="connsiteX6" fmla="*/ 145680 w 1509055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5" h="291357">
                  <a:moveTo>
                    <a:pt x="145680" y="291358"/>
                  </a:moveTo>
                  <a:lnTo>
                    <a:pt x="1361100" y="291358"/>
                  </a:lnTo>
                  <a:cubicBezTo>
                    <a:pt x="1428013" y="291358"/>
                    <a:pt x="1488676" y="247217"/>
                    <a:pt x="1504587" y="182209"/>
                  </a:cubicBezTo>
                  <a:cubicBezTo>
                    <a:pt x="1528094" y="86139"/>
                    <a:pt x="1455609" y="0"/>
                    <a:pt x="1363372" y="0"/>
                  </a:cubicBezTo>
                  <a:lnTo>
                    <a:pt x="147966" y="0"/>
                  </a:lnTo>
                  <a:cubicBezTo>
                    <a:pt x="81042" y="0"/>
                    <a:pt x="20379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4" name="Vapaamuotoinen: Muoto 133">
              <a:extLst>
                <a:ext uri="{FF2B5EF4-FFF2-40B4-BE49-F238E27FC236}">
                  <a16:creationId xmlns:a16="http://schemas.microsoft.com/office/drawing/2014/main" id="{F238E293-7021-B746-0237-2C4942ED3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1826" y="2291135"/>
              <a:ext cx="1122580" cy="291357"/>
            </a:xfrm>
            <a:custGeom>
              <a:avLst/>
              <a:gdLst>
                <a:gd name="connsiteX0" fmla="*/ 976900 w 1122580"/>
                <a:gd name="connsiteY0" fmla="*/ 0 h 291357"/>
                <a:gd name="connsiteX1" fmla="*/ 147956 w 1122580"/>
                <a:gd name="connsiteY1" fmla="*/ 0 h 291357"/>
                <a:gd name="connsiteX2" fmla="*/ 4469 w 1122580"/>
                <a:gd name="connsiteY2" fmla="*/ 109152 h 291357"/>
                <a:gd name="connsiteX3" fmla="*/ 145671 w 1122580"/>
                <a:gd name="connsiteY3" fmla="*/ 291358 h 291357"/>
                <a:gd name="connsiteX4" fmla="*/ 974614 w 1122580"/>
                <a:gd name="connsiteY4" fmla="*/ 291358 h 291357"/>
                <a:gd name="connsiteX5" fmla="*/ 1118116 w 1122580"/>
                <a:gd name="connsiteY5" fmla="*/ 182224 h 291357"/>
                <a:gd name="connsiteX6" fmla="*/ 976900 w 1122580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0" h="291357">
                  <a:moveTo>
                    <a:pt x="976900" y="0"/>
                  </a:moveTo>
                  <a:lnTo>
                    <a:pt x="147956" y="0"/>
                  </a:lnTo>
                  <a:cubicBezTo>
                    <a:pt x="81047" y="0"/>
                    <a:pt x="20369" y="44144"/>
                    <a:pt x="4469" y="109152"/>
                  </a:cubicBezTo>
                  <a:cubicBezTo>
                    <a:pt x="-19038" y="205219"/>
                    <a:pt x="53437" y="291358"/>
                    <a:pt x="145671" y="291358"/>
                  </a:cubicBezTo>
                  <a:lnTo>
                    <a:pt x="974614" y="291358"/>
                  </a:lnTo>
                  <a:cubicBezTo>
                    <a:pt x="1041541" y="291358"/>
                    <a:pt x="1102205" y="247218"/>
                    <a:pt x="1118116" y="182224"/>
                  </a:cubicBezTo>
                  <a:cubicBezTo>
                    <a:pt x="1141608" y="86153"/>
                    <a:pt x="1069134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5" name="Vapaamuotoinen: Muoto 134">
              <a:extLst>
                <a:ext uri="{FF2B5EF4-FFF2-40B4-BE49-F238E27FC236}">
                  <a16:creationId xmlns:a16="http://schemas.microsoft.com/office/drawing/2014/main" id="{C27DDD15-E2A2-4BF5-6BDB-F1DE336E7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49284" y="640131"/>
              <a:ext cx="901645" cy="291354"/>
            </a:xfrm>
            <a:custGeom>
              <a:avLst/>
              <a:gdLst>
                <a:gd name="connsiteX0" fmla="*/ 757736 w 901645"/>
                <a:gd name="connsiteY0" fmla="*/ 0 h 291354"/>
                <a:gd name="connsiteX1" fmla="*/ 143908 w 901645"/>
                <a:gd name="connsiteY1" fmla="*/ 0 h 291354"/>
                <a:gd name="connsiteX2" fmla="*/ 0 w 901645"/>
                <a:gd name="connsiteY2" fmla="*/ 143904 h 291354"/>
                <a:gd name="connsiteX3" fmla="*/ 0 w 901645"/>
                <a:gd name="connsiteY3" fmla="*/ 147450 h 291354"/>
                <a:gd name="connsiteX4" fmla="*/ 143908 w 901645"/>
                <a:gd name="connsiteY4" fmla="*/ 291354 h 291354"/>
                <a:gd name="connsiteX5" fmla="*/ 757736 w 901645"/>
                <a:gd name="connsiteY5" fmla="*/ 291354 h 291354"/>
                <a:gd name="connsiteX6" fmla="*/ 901645 w 901645"/>
                <a:gd name="connsiteY6" fmla="*/ 147450 h 291354"/>
                <a:gd name="connsiteX7" fmla="*/ 901645 w 901645"/>
                <a:gd name="connsiteY7" fmla="*/ 143904 h 291354"/>
                <a:gd name="connsiteX8" fmla="*/ 757736 w 901645"/>
                <a:gd name="connsiteY8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5" h="291354">
                  <a:moveTo>
                    <a:pt x="757736" y="0"/>
                  </a:moveTo>
                  <a:lnTo>
                    <a:pt x="143908" y="0"/>
                  </a:lnTo>
                  <a:cubicBezTo>
                    <a:pt x="64421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21" y="291354"/>
                    <a:pt x="143908" y="291354"/>
                  </a:cubicBezTo>
                  <a:lnTo>
                    <a:pt x="757736" y="291354"/>
                  </a:lnTo>
                  <a:cubicBezTo>
                    <a:pt x="837223" y="291354"/>
                    <a:pt x="901645" y="226933"/>
                    <a:pt x="901645" y="147450"/>
                  </a:cubicBezTo>
                  <a:lnTo>
                    <a:pt x="901645" y="143904"/>
                  </a:lnTo>
                  <a:cubicBezTo>
                    <a:pt x="901645" y="64436"/>
                    <a:pt x="837223" y="0"/>
                    <a:pt x="75773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6" name="Vapaamuotoinen: Muoto 135">
              <a:extLst>
                <a:ext uri="{FF2B5EF4-FFF2-40B4-BE49-F238E27FC236}">
                  <a16:creationId xmlns:a16="http://schemas.microsoft.com/office/drawing/2014/main" id="{F52F31C1-B585-34A4-DF97-3A0B9FD27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57943" y="640131"/>
              <a:ext cx="917198" cy="291354"/>
            </a:xfrm>
            <a:custGeom>
              <a:avLst/>
              <a:gdLst>
                <a:gd name="connsiteX0" fmla="*/ 771514 w 917198"/>
                <a:gd name="connsiteY0" fmla="*/ 0 h 291354"/>
                <a:gd name="connsiteX1" fmla="*/ 147970 w 917198"/>
                <a:gd name="connsiteY1" fmla="*/ 0 h 291354"/>
                <a:gd name="connsiteX2" fmla="*/ 4468 w 917198"/>
                <a:gd name="connsiteY2" fmla="*/ 109148 h 291354"/>
                <a:gd name="connsiteX3" fmla="*/ 145684 w 917198"/>
                <a:gd name="connsiteY3" fmla="*/ 291354 h 291354"/>
                <a:gd name="connsiteX4" fmla="*/ 769242 w 917198"/>
                <a:gd name="connsiteY4" fmla="*/ 291354 h 291354"/>
                <a:gd name="connsiteX5" fmla="*/ 912730 w 917198"/>
                <a:gd name="connsiteY5" fmla="*/ 182220 h 291354"/>
                <a:gd name="connsiteX6" fmla="*/ 771514 w 917198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4">
                  <a:moveTo>
                    <a:pt x="771514" y="0"/>
                  </a:moveTo>
                  <a:lnTo>
                    <a:pt x="147970" y="0"/>
                  </a:lnTo>
                  <a:cubicBezTo>
                    <a:pt x="81043" y="0"/>
                    <a:pt x="20379" y="44140"/>
                    <a:pt x="4468" y="109148"/>
                  </a:cubicBezTo>
                  <a:cubicBezTo>
                    <a:pt x="-19038" y="205215"/>
                    <a:pt x="53451" y="291354"/>
                    <a:pt x="145684" y="291354"/>
                  </a:cubicBezTo>
                  <a:lnTo>
                    <a:pt x="769242" y="291354"/>
                  </a:lnTo>
                  <a:cubicBezTo>
                    <a:pt x="836155" y="291354"/>
                    <a:pt x="896819" y="247214"/>
                    <a:pt x="912730" y="182220"/>
                  </a:cubicBezTo>
                  <a:cubicBezTo>
                    <a:pt x="936236" y="86150"/>
                    <a:pt x="863762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7" name="Vapaamuotoinen: Muoto 136">
              <a:extLst>
                <a:ext uri="{FF2B5EF4-FFF2-40B4-BE49-F238E27FC236}">
                  <a16:creationId xmlns:a16="http://schemas.microsoft.com/office/drawing/2014/main" id="{836E6200-B08E-FDB0-D1C0-1A6A382E3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3930" y="1186827"/>
              <a:ext cx="1286215" cy="291357"/>
            </a:xfrm>
            <a:custGeom>
              <a:avLst/>
              <a:gdLst>
                <a:gd name="connsiteX0" fmla="*/ 1140532 w 1286215"/>
                <a:gd name="connsiteY0" fmla="*/ 0 h 291357"/>
                <a:gd name="connsiteX1" fmla="*/ 147960 w 1286215"/>
                <a:gd name="connsiteY1" fmla="*/ 0 h 291357"/>
                <a:gd name="connsiteX2" fmla="*/ 4469 w 1286215"/>
                <a:gd name="connsiteY2" fmla="*/ 109148 h 291357"/>
                <a:gd name="connsiteX3" fmla="*/ 145674 w 1286215"/>
                <a:gd name="connsiteY3" fmla="*/ 291358 h 291357"/>
                <a:gd name="connsiteX4" fmla="*/ 1138246 w 1286215"/>
                <a:gd name="connsiteY4" fmla="*/ 291358 h 291357"/>
                <a:gd name="connsiteX5" fmla="*/ 1281748 w 1286215"/>
                <a:gd name="connsiteY5" fmla="*/ 182220 h 291357"/>
                <a:gd name="connsiteX6" fmla="*/ 1140532 w 128621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5" h="291357">
                  <a:moveTo>
                    <a:pt x="1140532" y="0"/>
                  </a:moveTo>
                  <a:lnTo>
                    <a:pt x="147960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8"/>
                    <a:pt x="145674" y="291358"/>
                  </a:cubicBezTo>
                  <a:lnTo>
                    <a:pt x="1138246" y="291358"/>
                  </a:lnTo>
                  <a:cubicBezTo>
                    <a:pt x="1205170" y="291358"/>
                    <a:pt x="1265833" y="247214"/>
                    <a:pt x="1281748" y="182220"/>
                  </a:cubicBezTo>
                  <a:cubicBezTo>
                    <a:pt x="1305251" y="86150"/>
                    <a:pt x="1232765" y="0"/>
                    <a:pt x="114053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8" name="Vapaamuotoinen: Muoto 137">
              <a:extLst>
                <a:ext uri="{FF2B5EF4-FFF2-40B4-BE49-F238E27FC236}">
                  <a16:creationId xmlns:a16="http://schemas.microsoft.com/office/drawing/2014/main" id="{495A72F6-E8AC-C5B5-8B61-7BFAC4EC2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2741" y="1737480"/>
              <a:ext cx="987074" cy="291357"/>
            </a:xfrm>
            <a:custGeom>
              <a:avLst/>
              <a:gdLst>
                <a:gd name="connsiteX0" fmla="*/ 145681 w 987074"/>
                <a:gd name="connsiteY0" fmla="*/ 291358 h 291357"/>
                <a:gd name="connsiteX1" fmla="*/ 839108 w 987074"/>
                <a:gd name="connsiteY1" fmla="*/ 291358 h 291357"/>
                <a:gd name="connsiteX2" fmla="*/ 982609 w 987074"/>
                <a:gd name="connsiteY2" fmla="*/ 182209 h 291357"/>
                <a:gd name="connsiteX3" fmla="*/ 841393 w 987074"/>
                <a:gd name="connsiteY3" fmla="*/ 0 h 291357"/>
                <a:gd name="connsiteX4" fmla="*/ 147967 w 987074"/>
                <a:gd name="connsiteY4" fmla="*/ 0 h 291357"/>
                <a:gd name="connsiteX5" fmla="*/ 4465 w 987074"/>
                <a:gd name="connsiteY5" fmla="*/ 109138 h 291357"/>
                <a:gd name="connsiteX6" fmla="*/ 145681 w 987074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4" h="291357">
                  <a:moveTo>
                    <a:pt x="145681" y="291358"/>
                  </a:moveTo>
                  <a:lnTo>
                    <a:pt x="839108" y="291358"/>
                  </a:lnTo>
                  <a:cubicBezTo>
                    <a:pt x="906035" y="291358"/>
                    <a:pt x="966698" y="247217"/>
                    <a:pt x="982609" y="182209"/>
                  </a:cubicBezTo>
                  <a:cubicBezTo>
                    <a:pt x="1006105" y="86139"/>
                    <a:pt x="933631" y="0"/>
                    <a:pt x="841393" y="0"/>
                  </a:cubicBezTo>
                  <a:lnTo>
                    <a:pt x="147967" y="0"/>
                  </a:lnTo>
                  <a:cubicBezTo>
                    <a:pt x="81040" y="0"/>
                    <a:pt x="20377" y="44144"/>
                    <a:pt x="4465" y="109138"/>
                  </a:cubicBezTo>
                  <a:cubicBezTo>
                    <a:pt x="-19031" y="205208"/>
                    <a:pt x="53444" y="291358"/>
                    <a:pt x="145681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9" name="Vapaamuotoinen: Muoto 138">
              <a:extLst>
                <a:ext uri="{FF2B5EF4-FFF2-40B4-BE49-F238E27FC236}">
                  <a16:creationId xmlns:a16="http://schemas.microsoft.com/office/drawing/2014/main" id="{06EAC371-FE62-155B-620F-D1BA1C328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95842" y="2291135"/>
              <a:ext cx="726301" cy="291357"/>
            </a:xfrm>
            <a:custGeom>
              <a:avLst/>
              <a:gdLst>
                <a:gd name="connsiteX0" fmla="*/ 580621 w 726301"/>
                <a:gd name="connsiteY0" fmla="*/ 0 h 291357"/>
                <a:gd name="connsiteX1" fmla="*/ 147960 w 726301"/>
                <a:gd name="connsiteY1" fmla="*/ 0 h 291357"/>
                <a:gd name="connsiteX2" fmla="*/ 4469 w 726301"/>
                <a:gd name="connsiteY2" fmla="*/ 109152 h 291357"/>
                <a:gd name="connsiteX3" fmla="*/ 145674 w 726301"/>
                <a:gd name="connsiteY3" fmla="*/ 291358 h 291357"/>
                <a:gd name="connsiteX4" fmla="*/ 578336 w 726301"/>
                <a:gd name="connsiteY4" fmla="*/ 291358 h 291357"/>
                <a:gd name="connsiteX5" fmla="*/ 721837 w 726301"/>
                <a:gd name="connsiteY5" fmla="*/ 182224 h 291357"/>
                <a:gd name="connsiteX6" fmla="*/ 580621 w 726301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7">
                  <a:moveTo>
                    <a:pt x="580621" y="0"/>
                  </a:moveTo>
                  <a:lnTo>
                    <a:pt x="147960" y="0"/>
                  </a:lnTo>
                  <a:cubicBezTo>
                    <a:pt x="81033" y="0"/>
                    <a:pt x="20369" y="44144"/>
                    <a:pt x="4469" y="109152"/>
                  </a:cubicBezTo>
                  <a:cubicBezTo>
                    <a:pt x="-19038" y="205219"/>
                    <a:pt x="53437" y="291358"/>
                    <a:pt x="145674" y="291358"/>
                  </a:cubicBezTo>
                  <a:lnTo>
                    <a:pt x="578336" y="291358"/>
                  </a:lnTo>
                  <a:cubicBezTo>
                    <a:pt x="645259" y="291358"/>
                    <a:pt x="705923" y="247218"/>
                    <a:pt x="721837" y="182224"/>
                  </a:cubicBezTo>
                  <a:cubicBezTo>
                    <a:pt x="745330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0" name="Vapaamuotoinen: Muoto 139">
              <a:extLst>
                <a:ext uri="{FF2B5EF4-FFF2-40B4-BE49-F238E27FC236}">
                  <a16:creationId xmlns:a16="http://schemas.microsoft.com/office/drawing/2014/main" id="{2BCF9043-DD08-245B-7971-C5181B9840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1499" y="2291138"/>
              <a:ext cx="571446" cy="291357"/>
            </a:xfrm>
            <a:custGeom>
              <a:avLst/>
              <a:gdLst>
                <a:gd name="connsiteX0" fmla="*/ 145680 w 571446"/>
                <a:gd name="connsiteY0" fmla="*/ 291358 h 291357"/>
                <a:gd name="connsiteX1" fmla="*/ 423475 w 571446"/>
                <a:gd name="connsiteY1" fmla="*/ 291358 h 291357"/>
                <a:gd name="connsiteX2" fmla="*/ 566977 w 571446"/>
                <a:gd name="connsiteY2" fmla="*/ 182209 h 291357"/>
                <a:gd name="connsiteX3" fmla="*/ 425761 w 571446"/>
                <a:gd name="connsiteY3" fmla="*/ 0 h 291357"/>
                <a:gd name="connsiteX4" fmla="*/ 147966 w 571446"/>
                <a:gd name="connsiteY4" fmla="*/ 0 h 291357"/>
                <a:gd name="connsiteX5" fmla="*/ 4464 w 571446"/>
                <a:gd name="connsiteY5" fmla="*/ 109138 h 291357"/>
                <a:gd name="connsiteX6" fmla="*/ 145680 w 571446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6" h="291357">
                  <a:moveTo>
                    <a:pt x="145680" y="291358"/>
                  </a:moveTo>
                  <a:lnTo>
                    <a:pt x="423475" y="291358"/>
                  </a:lnTo>
                  <a:cubicBezTo>
                    <a:pt x="490413" y="291358"/>
                    <a:pt x="551077" y="247214"/>
                    <a:pt x="566977" y="182209"/>
                  </a:cubicBezTo>
                  <a:cubicBezTo>
                    <a:pt x="590484" y="86139"/>
                    <a:pt x="518009" y="0"/>
                    <a:pt x="425761" y="0"/>
                  </a:cubicBezTo>
                  <a:lnTo>
                    <a:pt x="147966" y="0"/>
                  </a:lnTo>
                  <a:cubicBezTo>
                    <a:pt x="81042" y="0"/>
                    <a:pt x="20375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1" name="Vapaamuotoinen: Muoto 140">
              <a:extLst>
                <a:ext uri="{FF2B5EF4-FFF2-40B4-BE49-F238E27FC236}">
                  <a16:creationId xmlns:a16="http://schemas.microsoft.com/office/drawing/2014/main" id="{81859216-08E3-586B-CCC1-4C248B1DF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2258" y="1186827"/>
              <a:ext cx="428653" cy="291357"/>
            </a:xfrm>
            <a:custGeom>
              <a:avLst/>
              <a:gdLst>
                <a:gd name="connsiteX0" fmla="*/ 145684 w 428653"/>
                <a:gd name="connsiteY0" fmla="*/ 291358 h 291357"/>
                <a:gd name="connsiteX1" fmla="*/ 280687 w 428653"/>
                <a:gd name="connsiteY1" fmla="*/ 291358 h 291357"/>
                <a:gd name="connsiteX2" fmla="*/ 424189 w 428653"/>
                <a:gd name="connsiteY2" fmla="*/ 182209 h 291357"/>
                <a:gd name="connsiteX3" fmla="*/ 282973 w 428653"/>
                <a:gd name="connsiteY3" fmla="*/ 0 h 291357"/>
                <a:gd name="connsiteX4" fmla="*/ 147970 w 428653"/>
                <a:gd name="connsiteY4" fmla="*/ 0 h 291357"/>
                <a:gd name="connsiteX5" fmla="*/ 4469 w 428653"/>
                <a:gd name="connsiteY5" fmla="*/ 109138 h 291357"/>
                <a:gd name="connsiteX6" fmla="*/ 145684 w 428653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3" h="291357">
                  <a:moveTo>
                    <a:pt x="145684" y="291358"/>
                  </a:moveTo>
                  <a:lnTo>
                    <a:pt x="280687" y="291358"/>
                  </a:lnTo>
                  <a:cubicBezTo>
                    <a:pt x="347614" y="291358"/>
                    <a:pt x="408278" y="247218"/>
                    <a:pt x="424189" y="182209"/>
                  </a:cubicBezTo>
                  <a:cubicBezTo>
                    <a:pt x="447684" y="86139"/>
                    <a:pt x="375210" y="0"/>
                    <a:pt x="282973" y="0"/>
                  </a:cubicBezTo>
                  <a:lnTo>
                    <a:pt x="147970" y="0"/>
                  </a:lnTo>
                  <a:cubicBezTo>
                    <a:pt x="81043" y="0"/>
                    <a:pt x="20379" y="44144"/>
                    <a:pt x="4469" y="109138"/>
                  </a:cubicBezTo>
                  <a:cubicBezTo>
                    <a:pt x="-19038" y="205208"/>
                    <a:pt x="53447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2" name="Vapaamuotoinen: Muoto 141">
              <a:extLst>
                <a:ext uri="{FF2B5EF4-FFF2-40B4-BE49-F238E27FC236}">
                  <a16:creationId xmlns:a16="http://schemas.microsoft.com/office/drawing/2014/main" id="{EE1DEBFA-3055-594E-FC3D-43B508F7E8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1566" y="1737480"/>
              <a:ext cx="718137" cy="291357"/>
            </a:xfrm>
            <a:custGeom>
              <a:avLst/>
              <a:gdLst>
                <a:gd name="connsiteX0" fmla="*/ 572454 w 718137"/>
                <a:gd name="connsiteY0" fmla="*/ 0 h 291357"/>
                <a:gd name="connsiteX1" fmla="*/ 147957 w 718137"/>
                <a:gd name="connsiteY1" fmla="*/ 0 h 291357"/>
                <a:gd name="connsiteX2" fmla="*/ 4469 w 718137"/>
                <a:gd name="connsiteY2" fmla="*/ 109138 h 291357"/>
                <a:gd name="connsiteX3" fmla="*/ 145685 w 718137"/>
                <a:gd name="connsiteY3" fmla="*/ 291358 h 291357"/>
                <a:gd name="connsiteX4" fmla="*/ 570168 w 718137"/>
                <a:gd name="connsiteY4" fmla="*/ 291358 h 291357"/>
                <a:gd name="connsiteX5" fmla="*/ 713670 w 718137"/>
                <a:gd name="connsiteY5" fmla="*/ 182220 h 291357"/>
                <a:gd name="connsiteX6" fmla="*/ 572454 w 718137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7" h="291357">
                  <a:moveTo>
                    <a:pt x="572454" y="0"/>
                  </a:moveTo>
                  <a:lnTo>
                    <a:pt x="147957" y="0"/>
                  </a:lnTo>
                  <a:cubicBezTo>
                    <a:pt x="81033" y="0"/>
                    <a:pt x="20369" y="44144"/>
                    <a:pt x="4469" y="109138"/>
                  </a:cubicBezTo>
                  <a:cubicBezTo>
                    <a:pt x="-19037" y="205205"/>
                    <a:pt x="53437" y="291358"/>
                    <a:pt x="145685" y="291358"/>
                  </a:cubicBezTo>
                  <a:lnTo>
                    <a:pt x="570168" y="291358"/>
                  </a:lnTo>
                  <a:cubicBezTo>
                    <a:pt x="637095" y="291358"/>
                    <a:pt x="697758" y="247214"/>
                    <a:pt x="713670" y="182220"/>
                  </a:cubicBezTo>
                  <a:cubicBezTo>
                    <a:pt x="737176" y="86153"/>
                    <a:pt x="664687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3" name="Vapaamuotoinen: Muoto 142">
              <a:extLst>
                <a:ext uri="{FF2B5EF4-FFF2-40B4-BE49-F238E27FC236}">
                  <a16:creationId xmlns:a16="http://schemas.microsoft.com/office/drawing/2014/main" id="{F2C44A3F-9D25-FA0E-6ECE-80019CB13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7738" y="1186827"/>
              <a:ext cx="811833" cy="291357"/>
            </a:xfrm>
            <a:custGeom>
              <a:avLst/>
              <a:gdLst>
                <a:gd name="connsiteX0" fmla="*/ 666149 w 811833"/>
                <a:gd name="connsiteY0" fmla="*/ 0 h 291357"/>
                <a:gd name="connsiteX1" fmla="*/ 147956 w 811833"/>
                <a:gd name="connsiteY1" fmla="*/ 0 h 291357"/>
                <a:gd name="connsiteX2" fmla="*/ 4469 w 811833"/>
                <a:gd name="connsiteY2" fmla="*/ 109148 h 291357"/>
                <a:gd name="connsiteX3" fmla="*/ 145670 w 811833"/>
                <a:gd name="connsiteY3" fmla="*/ 291358 h 291357"/>
                <a:gd name="connsiteX4" fmla="*/ 663863 w 811833"/>
                <a:gd name="connsiteY4" fmla="*/ 291358 h 291357"/>
                <a:gd name="connsiteX5" fmla="*/ 807365 w 811833"/>
                <a:gd name="connsiteY5" fmla="*/ 182220 h 291357"/>
                <a:gd name="connsiteX6" fmla="*/ 666149 w 811833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3" h="291357">
                  <a:moveTo>
                    <a:pt x="666149" y="0"/>
                  </a:moveTo>
                  <a:lnTo>
                    <a:pt x="147956" y="0"/>
                  </a:lnTo>
                  <a:cubicBezTo>
                    <a:pt x="81044" y="0"/>
                    <a:pt x="20366" y="44140"/>
                    <a:pt x="4469" y="109148"/>
                  </a:cubicBezTo>
                  <a:cubicBezTo>
                    <a:pt x="-19037" y="205219"/>
                    <a:pt x="53437" y="291358"/>
                    <a:pt x="145670" y="291358"/>
                  </a:cubicBezTo>
                  <a:lnTo>
                    <a:pt x="663863" y="291358"/>
                  </a:lnTo>
                  <a:cubicBezTo>
                    <a:pt x="730786" y="291358"/>
                    <a:pt x="791454" y="247214"/>
                    <a:pt x="807365" y="182220"/>
                  </a:cubicBezTo>
                  <a:cubicBezTo>
                    <a:pt x="830872" y="86150"/>
                    <a:pt x="758382" y="0"/>
                    <a:pt x="66614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4" name="Vapaamuotoinen: Muoto 143">
              <a:extLst>
                <a:ext uri="{FF2B5EF4-FFF2-40B4-BE49-F238E27FC236}">
                  <a16:creationId xmlns:a16="http://schemas.microsoft.com/office/drawing/2014/main" id="{A8F58AED-42D3-9DB9-6696-C4E37DB77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2278" y="1737480"/>
              <a:ext cx="809219" cy="291357"/>
            </a:xfrm>
            <a:custGeom>
              <a:avLst/>
              <a:gdLst>
                <a:gd name="connsiteX0" fmla="*/ 145684 w 809219"/>
                <a:gd name="connsiteY0" fmla="*/ 291358 h 291357"/>
                <a:gd name="connsiteX1" fmla="*/ 661260 w 809219"/>
                <a:gd name="connsiteY1" fmla="*/ 291358 h 291357"/>
                <a:gd name="connsiteX2" fmla="*/ 804750 w 809219"/>
                <a:gd name="connsiteY2" fmla="*/ 182209 h 291357"/>
                <a:gd name="connsiteX3" fmla="*/ 663535 w 809219"/>
                <a:gd name="connsiteY3" fmla="*/ 0 h 291357"/>
                <a:gd name="connsiteX4" fmla="*/ 147956 w 809219"/>
                <a:gd name="connsiteY4" fmla="*/ 0 h 291357"/>
                <a:gd name="connsiteX5" fmla="*/ 4468 w 809219"/>
                <a:gd name="connsiteY5" fmla="*/ 109138 h 291357"/>
                <a:gd name="connsiteX6" fmla="*/ 145684 w 809219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9" h="291357">
                  <a:moveTo>
                    <a:pt x="145684" y="291358"/>
                  </a:moveTo>
                  <a:lnTo>
                    <a:pt x="661260" y="291358"/>
                  </a:lnTo>
                  <a:cubicBezTo>
                    <a:pt x="728172" y="291358"/>
                    <a:pt x="788836" y="247217"/>
                    <a:pt x="804750" y="182209"/>
                  </a:cubicBezTo>
                  <a:cubicBezTo>
                    <a:pt x="828257" y="86139"/>
                    <a:pt x="755783" y="0"/>
                    <a:pt x="663535" y="0"/>
                  </a:cubicBezTo>
                  <a:lnTo>
                    <a:pt x="147956" y="0"/>
                  </a:lnTo>
                  <a:cubicBezTo>
                    <a:pt x="81047" y="0"/>
                    <a:pt x="20379" y="44144"/>
                    <a:pt x="4468" y="109138"/>
                  </a:cubicBezTo>
                  <a:cubicBezTo>
                    <a:pt x="-19038" y="205208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5" name="Vapaamuotoinen: Muoto 144">
              <a:extLst>
                <a:ext uri="{FF2B5EF4-FFF2-40B4-BE49-F238E27FC236}">
                  <a16:creationId xmlns:a16="http://schemas.microsoft.com/office/drawing/2014/main" id="{5817E6CA-2F8E-7D51-72E3-00545D889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17702" y="2291135"/>
              <a:ext cx="545148" cy="291357"/>
            </a:xfrm>
            <a:custGeom>
              <a:avLst/>
              <a:gdLst>
                <a:gd name="connsiteX0" fmla="*/ 399465 w 545148"/>
                <a:gd name="connsiteY0" fmla="*/ 0 h 291357"/>
                <a:gd name="connsiteX1" fmla="*/ 147969 w 545148"/>
                <a:gd name="connsiteY1" fmla="*/ 0 h 291357"/>
                <a:gd name="connsiteX2" fmla="*/ 4467 w 545148"/>
                <a:gd name="connsiteY2" fmla="*/ 109152 h 291357"/>
                <a:gd name="connsiteX3" fmla="*/ 145683 w 545148"/>
                <a:gd name="connsiteY3" fmla="*/ 291358 h 291357"/>
                <a:gd name="connsiteX4" fmla="*/ 397179 w 545148"/>
                <a:gd name="connsiteY4" fmla="*/ 291358 h 291357"/>
                <a:gd name="connsiteX5" fmla="*/ 540680 w 545148"/>
                <a:gd name="connsiteY5" fmla="*/ 182224 h 291357"/>
                <a:gd name="connsiteX6" fmla="*/ 399465 w 54514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8" h="291357">
                  <a:moveTo>
                    <a:pt x="399465" y="0"/>
                  </a:moveTo>
                  <a:lnTo>
                    <a:pt x="147969" y="0"/>
                  </a:lnTo>
                  <a:cubicBezTo>
                    <a:pt x="81046" y="0"/>
                    <a:pt x="20382" y="44144"/>
                    <a:pt x="4467" y="109152"/>
                  </a:cubicBezTo>
                  <a:cubicBezTo>
                    <a:pt x="-19035" y="205219"/>
                    <a:pt x="53450" y="291358"/>
                    <a:pt x="145683" y="291358"/>
                  </a:cubicBezTo>
                  <a:lnTo>
                    <a:pt x="397179" y="291358"/>
                  </a:lnTo>
                  <a:cubicBezTo>
                    <a:pt x="464106" y="291358"/>
                    <a:pt x="524770" y="247218"/>
                    <a:pt x="540680" y="182224"/>
                  </a:cubicBezTo>
                  <a:cubicBezTo>
                    <a:pt x="564187" y="86153"/>
                    <a:pt x="491702" y="0"/>
                    <a:pt x="399465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6" name="Vapaamuotoinen: Muoto 145">
              <a:extLst>
                <a:ext uri="{FF2B5EF4-FFF2-40B4-BE49-F238E27FC236}">
                  <a16:creationId xmlns:a16="http://schemas.microsoft.com/office/drawing/2014/main" id="{739B96B5-7C70-DD72-83FD-2D4FBA6B6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0172" y="1739388"/>
              <a:ext cx="298360" cy="291357"/>
            </a:xfrm>
            <a:custGeom>
              <a:avLst/>
              <a:gdLst>
                <a:gd name="connsiteX0" fmla="*/ 152680 w 298360"/>
                <a:gd name="connsiteY0" fmla="*/ 0 h 291357"/>
                <a:gd name="connsiteX1" fmla="*/ 147956 w 298360"/>
                <a:gd name="connsiteY1" fmla="*/ 0 h 291357"/>
                <a:gd name="connsiteX2" fmla="*/ 4469 w 298360"/>
                <a:gd name="connsiteY2" fmla="*/ 109148 h 291357"/>
                <a:gd name="connsiteX3" fmla="*/ 145685 w 298360"/>
                <a:gd name="connsiteY3" fmla="*/ 291358 h 291357"/>
                <a:gd name="connsiteX4" fmla="*/ 150393 w 298360"/>
                <a:gd name="connsiteY4" fmla="*/ 291358 h 291357"/>
                <a:gd name="connsiteX5" fmla="*/ 293895 w 298360"/>
                <a:gd name="connsiteY5" fmla="*/ 182220 h 291357"/>
                <a:gd name="connsiteX6" fmla="*/ 152680 w 298360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0" h="291357">
                  <a:moveTo>
                    <a:pt x="152680" y="0"/>
                  </a:moveTo>
                  <a:lnTo>
                    <a:pt x="147956" y="0"/>
                  </a:lnTo>
                  <a:cubicBezTo>
                    <a:pt x="81044" y="0"/>
                    <a:pt x="20380" y="44144"/>
                    <a:pt x="4469" y="109148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150393" y="291358"/>
                  </a:lnTo>
                  <a:cubicBezTo>
                    <a:pt x="217321" y="291358"/>
                    <a:pt x="277984" y="247214"/>
                    <a:pt x="293895" y="182220"/>
                  </a:cubicBezTo>
                  <a:cubicBezTo>
                    <a:pt x="317391" y="86150"/>
                    <a:pt x="244916" y="0"/>
                    <a:pt x="15268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2398" y="2142000"/>
            <a:ext cx="5175841" cy="2387600"/>
          </a:xfrm>
        </p:spPr>
        <p:txBody>
          <a:bodyPr anchor="b"/>
          <a:lstStyle>
            <a:lvl1pPr algn="l">
              <a:lnSpc>
                <a:spcPct val="85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2398" y="4719600"/>
            <a:ext cx="5175841" cy="1046988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745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8A0AD0B-E706-4AA6-FECB-129410F41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9CC3FFED-9A35-10BF-1EC7-8D8F75964E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8697" y="1788504"/>
            <a:ext cx="1386495" cy="1386495"/>
          </a:xfrm>
          <a:prstGeom prst="ellipse">
            <a:avLst/>
          </a:prstGeom>
          <a:solidFill>
            <a:srgbClr val="1A56EC"/>
          </a:solidFill>
          <a:ln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5340" y="1849032"/>
            <a:ext cx="3009676" cy="56970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2B4DB01-6464-EE94-58F4-EA3ABDF2E4C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725340" y="2456248"/>
            <a:ext cx="3009676" cy="120498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8A6F000D-D4F0-C579-9FF4-1E23C6A8134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95030" y="1788504"/>
            <a:ext cx="1386495" cy="1386495"/>
          </a:xfrm>
          <a:prstGeom prst="ellipse">
            <a:avLst/>
          </a:prstGeom>
          <a:solidFill>
            <a:srgbClr val="1A56EC"/>
          </a:solidFill>
          <a:ln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195D987-AE6D-4F4C-AEFA-1550330A6528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8119461" y="1849032"/>
            <a:ext cx="3009676" cy="56970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2E8C0D1-E1CA-4D39-C541-89EBE80810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8119461" y="2456248"/>
            <a:ext cx="3009676" cy="120498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kstin paikkamerkki 7">
            <a:extLst>
              <a:ext uri="{FF2B5EF4-FFF2-40B4-BE49-F238E27FC236}">
                <a16:creationId xmlns:a16="http://schemas.microsoft.com/office/drawing/2014/main" id="{256AE0D2-5E0E-6CDD-094E-57EB28A733F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18697" y="4125304"/>
            <a:ext cx="1386495" cy="1386495"/>
          </a:xfrm>
          <a:prstGeom prst="ellipse">
            <a:avLst/>
          </a:prstGeom>
          <a:solidFill>
            <a:srgbClr val="1A56EC"/>
          </a:solidFill>
          <a:ln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FCD9D55-BE4D-F8D9-87C9-3742847BD092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2725340" y="4159618"/>
            <a:ext cx="3009676" cy="56970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2636740-1147-0633-9FFA-FF444056308B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2725340" y="4766834"/>
            <a:ext cx="3009676" cy="120498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kstin paikkamerkki 7">
            <a:extLst>
              <a:ext uri="{FF2B5EF4-FFF2-40B4-BE49-F238E27FC236}">
                <a16:creationId xmlns:a16="http://schemas.microsoft.com/office/drawing/2014/main" id="{14A8D145-4CCF-318D-D2E7-540E5142157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495030" y="4125304"/>
            <a:ext cx="1386495" cy="1386495"/>
          </a:xfrm>
          <a:prstGeom prst="ellipse">
            <a:avLst/>
          </a:prstGeom>
          <a:solidFill>
            <a:srgbClr val="1A56EC"/>
          </a:solidFill>
          <a:ln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FD6C26E-E11D-FE21-FE83-12FD0D6FCBD5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8119461" y="4159618"/>
            <a:ext cx="3009676" cy="56970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EC47A114-94FE-E78A-D7A6-5BD0AE59DA1D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8119461" y="4766834"/>
            <a:ext cx="3009676" cy="120498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Päivämäärän paikkamerkki 26">
            <a:extLst>
              <a:ext uri="{FF2B5EF4-FFF2-40B4-BE49-F238E27FC236}">
                <a16:creationId xmlns:a16="http://schemas.microsoft.com/office/drawing/2014/main" id="{BF0AC091-7E92-3D50-1D24-F1E00C7B80D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CB4A9109-4667-469C-87E7-719214148DDB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28" name="Alatunnisteen paikkamerkki 27">
            <a:extLst>
              <a:ext uri="{FF2B5EF4-FFF2-40B4-BE49-F238E27FC236}">
                <a16:creationId xmlns:a16="http://schemas.microsoft.com/office/drawing/2014/main" id="{77D025D8-1C8B-42CB-A249-CC007A19162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i-FI"/>
              <a:t>Tilastokeskus | ville.vertanen@stat.fi</a:t>
            </a:r>
          </a:p>
        </p:txBody>
      </p:sp>
      <p:sp>
        <p:nvSpPr>
          <p:cNvPr id="29" name="Dian numeron paikkamerkki 28">
            <a:extLst>
              <a:ext uri="{FF2B5EF4-FFF2-40B4-BE49-F238E27FC236}">
                <a16:creationId xmlns:a16="http://schemas.microsoft.com/office/drawing/2014/main" id="{0DE30EB8-45DD-1BC0-74A7-CF32E051940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056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8A0AD0B-E706-4AA6-FECB-129410F41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3" name="Kuvan paikkamerkki 22">
            <a:extLst>
              <a:ext uri="{FF2B5EF4-FFF2-40B4-BE49-F238E27FC236}">
                <a16:creationId xmlns:a16="http://schemas.microsoft.com/office/drawing/2014/main" id="{B0CA3A1D-AF39-DD06-2FEC-984D60A278C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37020" y="1501627"/>
            <a:ext cx="2016000" cy="2016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1880" y="1756328"/>
            <a:ext cx="2151543" cy="322979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2B4DB01-6464-EE94-58F4-EA3ABDF2E4C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011880" y="2079307"/>
            <a:ext cx="2151543" cy="120498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22">
            <a:extLst>
              <a:ext uri="{FF2B5EF4-FFF2-40B4-BE49-F238E27FC236}">
                <a16:creationId xmlns:a16="http://schemas.microsoft.com/office/drawing/2014/main" id="{E252570C-4508-90D6-E223-424E438D882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231141" y="1501627"/>
            <a:ext cx="2016000" cy="2016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195D987-AE6D-4F4C-AEFA-1550330A6528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8406001" y="1756328"/>
            <a:ext cx="2151543" cy="322979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2E8C0D1-E1CA-4D39-C541-89EBE80810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8406001" y="2079307"/>
            <a:ext cx="2151543" cy="120498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Kuvan paikkamerkki 22">
            <a:extLst>
              <a:ext uri="{FF2B5EF4-FFF2-40B4-BE49-F238E27FC236}">
                <a16:creationId xmlns:a16="http://schemas.microsoft.com/office/drawing/2014/main" id="{4458F420-4E7E-8473-B657-FB2E11E994F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37020" y="3938629"/>
            <a:ext cx="2016000" cy="2016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FCD9D55-BE4D-F8D9-87C9-3742847BD092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3011880" y="4193330"/>
            <a:ext cx="2151543" cy="322979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2636740-1147-0633-9FFA-FF444056308B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3011880" y="4516309"/>
            <a:ext cx="2151543" cy="120498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1" name="Kuvan paikkamerkki 22">
            <a:extLst>
              <a:ext uri="{FF2B5EF4-FFF2-40B4-BE49-F238E27FC236}">
                <a16:creationId xmlns:a16="http://schemas.microsoft.com/office/drawing/2014/main" id="{D4F9BA1B-77C0-6F79-E4B0-D95A2CBAE27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231141" y="3938629"/>
            <a:ext cx="2016000" cy="2016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FD6C26E-E11D-FE21-FE83-12FD0D6FCBD5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8406001" y="4193330"/>
            <a:ext cx="2151543" cy="322979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EC47A114-94FE-E78A-D7A6-5BD0AE59DA1D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8406001" y="4516309"/>
            <a:ext cx="2151543" cy="120498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Päivämäärän paikkamerkki 26">
            <a:extLst>
              <a:ext uri="{FF2B5EF4-FFF2-40B4-BE49-F238E27FC236}">
                <a16:creationId xmlns:a16="http://schemas.microsoft.com/office/drawing/2014/main" id="{BF0AC091-7E92-3D50-1D24-F1E00C7B80D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A47E4410-33B8-446C-A3CC-8B3AD7019278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28" name="Alatunnisteen paikkamerkki 27">
            <a:extLst>
              <a:ext uri="{FF2B5EF4-FFF2-40B4-BE49-F238E27FC236}">
                <a16:creationId xmlns:a16="http://schemas.microsoft.com/office/drawing/2014/main" id="{77D025D8-1C8B-42CB-A249-CC007A19162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i-FI"/>
              <a:t>Tilastokeskus | ville.vertanen@stat.fi</a:t>
            </a:r>
          </a:p>
        </p:txBody>
      </p:sp>
      <p:sp>
        <p:nvSpPr>
          <p:cNvPr id="29" name="Dian numeron paikkamerkki 28">
            <a:extLst>
              <a:ext uri="{FF2B5EF4-FFF2-40B4-BE49-F238E27FC236}">
                <a16:creationId xmlns:a16="http://schemas.microsoft.com/office/drawing/2014/main" id="{0DE30EB8-45DD-1BC0-74A7-CF32E051940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7266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itaatti">
    <p:bg>
      <p:bgPr>
        <a:solidFill>
          <a:srgbClr val="EDE2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0" y="2350324"/>
            <a:ext cx="9404350" cy="1815276"/>
          </a:xfrm>
        </p:spPr>
        <p:txBody>
          <a:bodyPr anchor="ctr" anchorCtr="0"/>
          <a:lstStyle>
            <a:lvl1pPr algn="ctr">
              <a:lnSpc>
                <a:spcPct val="95000"/>
              </a:lnSpc>
              <a:defRPr sz="4000">
                <a:solidFill>
                  <a:srgbClr val="1A56EC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7000" y="4445000"/>
            <a:ext cx="9404350" cy="508762"/>
          </a:xfrm>
        </p:spPr>
        <p:txBody>
          <a:bodyPr anchor="t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A56EC"/>
                </a:solidFill>
                <a:latin typeface="Franklin Gothic Medium" panose="020B0603020102020204" pitchFamily="34" charset="0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57096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65" y="768097"/>
            <a:ext cx="5529035" cy="1010412"/>
          </a:xfrm>
        </p:spPr>
        <p:txBody>
          <a:bodyPr anchor="t" anchorCtr="0"/>
          <a:lstStyle>
            <a:lvl1pPr>
              <a:defRPr sz="3600">
                <a:solidFill>
                  <a:srgbClr val="1A56EC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65" y="1795973"/>
            <a:ext cx="5529035" cy="101041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013C-C3E2-4F89-AD9E-D21A1AA94FB2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ville.vertanen@stat.fi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4827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 kuva 1">
    <p:bg>
      <p:bgPr>
        <a:solidFill>
          <a:srgbClr val="E9D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D442FB6A-C628-418B-1BFC-845537E1A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Ryhmä 3">
            <a:extLst>
              <a:ext uri="{FF2B5EF4-FFF2-40B4-BE49-F238E27FC236}">
                <a16:creationId xmlns:a16="http://schemas.microsoft.com/office/drawing/2014/main" id="{03CB81CC-3F3E-AC38-45EE-FDD7F8F41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3919" y="6296072"/>
            <a:ext cx="11311674" cy="299244"/>
            <a:chOff x="1147763" y="11857038"/>
            <a:chExt cx="22621875" cy="598487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60C376B-9739-5378-5813-F6D03643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09225" y="11857038"/>
              <a:ext cx="265113" cy="92075"/>
            </a:xfrm>
            <a:custGeom>
              <a:avLst/>
              <a:gdLst>
                <a:gd name="T0" fmla="*/ 604 w 738"/>
                <a:gd name="T1" fmla="*/ 0 h 253"/>
                <a:gd name="T2" fmla="*/ 137 w 738"/>
                <a:gd name="T3" fmla="*/ 0 h 253"/>
                <a:gd name="T4" fmla="*/ 8 w 738"/>
                <a:gd name="T5" fmla="*/ 112 h 253"/>
                <a:gd name="T6" fmla="*/ 134 w 738"/>
                <a:gd name="T7" fmla="*/ 253 h 253"/>
                <a:gd name="T8" fmla="*/ 600 w 738"/>
                <a:gd name="T9" fmla="*/ 253 h 253"/>
                <a:gd name="T10" fmla="*/ 729 w 738"/>
                <a:gd name="T11" fmla="*/ 141 h 253"/>
                <a:gd name="T12" fmla="*/ 604 w 738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8" h="253">
                  <a:moveTo>
                    <a:pt x="604" y="0"/>
                  </a:moveTo>
                  <a:lnTo>
                    <a:pt x="137" y="0"/>
                  </a:lnTo>
                  <a:cubicBezTo>
                    <a:pt x="72" y="0"/>
                    <a:pt x="16" y="48"/>
                    <a:pt x="8" y="112"/>
                  </a:cubicBezTo>
                  <a:cubicBezTo>
                    <a:pt x="0" y="188"/>
                    <a:pt x="59" y="253"/>
                    <a:pt x="134" y="253"/>
                  </a:cubicBezTo>
                  <a:lnTo>
                    <a:pt x="600" y="253"/>
                  </a:lnTo>
                  <a:cubicBezTo>
                    <a:pt x="665" y="253"/>
                    <a:pt x="722" y="206"/>
                    <a:pt x="729" y="141"/>
                  </a:cubicBezTo>
                  <a:cubicBezTo>
                    <a:pt x="738" y="65"/>
                    <a:pt x="678" y="0"/>
                    <a:pt x="604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5D61054-6748-0C5D-4C47-0674F61EB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1857038"/>
              <a:ext cx="423863" cy="92075"/>
            </a:xfrm>
            <a:custGeom>
              <a:avLst/>
              <a:gdLst>
                <a:gd name="T0" fmla="*/ 1046 w 1180"/>
                <a:gd name="T1" fmla="*/ 0 h 253"/>
                <a:gd name="T2" fmla="*/ 138 w 1180"/>
                <a:gd name="T3" fmla="*/ 0 h 253"/>
                <a:gd name="T4" fmla="*/ 9 w 1180"/>
                <a:gd name="T5" fmla="*/ 112 h 253"/>
                <a:gd name="T6" fmla="*/ 134 w 1180"/>
                <a:gd name="T7" fmla="*/ 253 h 253"/>
                <a:gd name="T8" fmla="*/ 1043 w 1180"/>
                <a:gd name="T9" fmla="*/ 253 h 253"/>
                <a:gd name="T10" fmla="*/ 1172 w 1180"/>
                <a:gd name="T11" fmla="*/ 141 h 253"/>
                <a:gd name="T12" fmla="*/ 1046 w 11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" h="253">
                  <a:moveTo>
                    <a:pt x="1046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1043" y="253"/>
                  </a:lnTo>
                  <a:cubicBezTo>
                    <a:pt x="1108" y="253"/>
                    <a:pt x="1165" y="205"/>
                    <a:pt x="1172" y="141"/>
                  </a:cubicBezTo>
                  <a:cubicBezTo>
                    <a:pt x="1180" y="65"/>
                    <a:pt x="1121" y="0"/>
                    <a:pt x="10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2BEE201A-6EE2-A67A-68AE-230C7E79D4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025313"/>
              <a:ext cx="292100" cy="92075"/>
            </a:xfrm>
            <a:custGeom>
              <a:avLst/>
              <a:gdLst>
                <a:gd name="T0" fmla="*/ 681 w 815"/>
                <a:gd name="T1" fmla="*/ 0 h 252"/>
                <a:gd name="T2" fmla="*/ 138 w 815"/>
                <a:gd name="T3" fmla="*/ 0 h 252"/>
                <a:gd name="T4" fmla="*/ 9 w 815"/>
                <a:gd name="T5" fmla="*/ 111 h 252"/>
                <a:gd name="T6" fmla="*/ 134 w 815"/>
                <a:gd name="T7" fmla="*/ 252 h 252"/>
                <a:gd name="T8" fmla="*/ 678 w 815"/>
                <a:gd name="T9" fmla="*/ 252 h 252"/>
                <a:gd name="T10" fmla="*/ 806 w 815"/>
                <a:gd name="T11" fmla="*/ 140 h 252"/>
                <a:gd name="T12" fmla="*/ 681 w 815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252">
                  <a:moveTo>
                    <a:pt x="681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78" y="252"/>
                  </a:lnTo>
                  <a:cubicBezTo>
                    <a:pt x="742" y="252"/>
                    <a:pt x="799" y="205"/>
                    <a:pt x="806" y="140"/>
                  </a:cubicBezTo>
                  <a:cubicBezTo>
                    <a:pt x="815" y="64"/>
                    <a:pt x="756" y="0"/>
                    <a:pt x="681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863E3F6-3AF8-54D0-FB25-5AD540F4A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195175"/>
              <a:ext cx="161925" cy="92075"/>
            </a:xfrm>
            <a:custGeom>
              <a:avLst/>
              <a:gdLst>
                <a:gd name="T0" fmla="*/ 134 w 450"/>
                <a:gd name="T1" fmla="*/ 252 h 252"/>
                <a:gd name="T2" fmla="*/ 312 w 450"/>
                <a:gd name="T3" fmla="*/ 252 h 252"/>
                <a:gd name="T4" fmla="*/ 441 w 450"/>
                <a:gd name="T5" fmla="*/ 141 h 252"/>
                <a:gd name="T6" fmla="*/ 316 w 450"/>
                <a:gd name="T7" fmla="*/ 0 h 252"/>
                <a:gd name="T8" fmla="*/ 138 w 450"/>
                <a:gd name="T9" fmla="*/ 0 h 252"/>
                <a:gd name="T10" fmla="*/ 9 w 450"/>
                <a:gd name="T11" fmla="*/ 112 h 252"/>
                <a:gd name="T12" fmla="*/ 134 w 450"/>
                <a:gd name="T1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252">
                  <a:moveTo>
                    <a:pt x="134" y="252"/>
                  </a:moveTo>
                  <a:lnTo>
                    <a:pt x="312" y="252"/>
                  </a:lnTo>
                  <a:cubicBezTo>
                    <a:pt x="377" y="252"/>
                    <a:pt x="434" y="205"/>
                    <a:pt x="441" y="141"/>
                  </a:cubicBezTo>
                  <a:cubicBezTo>
                    <a:pt x="450" y="65"/>
                    <a:pt x="390" y="0"/>
                    <a:pt x="316" y="0"/>
                  </a:cubicBez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2"/>
                    <a:pt x="134" y="252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4944A9F5-A6B2-B983-C6D8-7272B2A2D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363450"/>
              <a:ext cx="207963" cy="92075"/>
            </a:xfrm>
            <a:custGeom>
              <a:avLst/>
              <a:gdLst>
                <a:gd name="T0" fmla="*/ 446 w 580"/>
                <a:gd name="T1" fmla="*/ 0 h 253"/>
                <a:gd name="T2" fmla="*/ 138 w 580"/>
                <a:gd name="T3" fmla="*/ 0 h 253"/>
                <a:gd name="T4" fmla="*/ 9 w 580"/>
                <a:gd name="T5" fmla="*/ 112 h 253"/>
                <a:gd name="T6" fmla="*/ 134 w 580"/>
                <a:gd name="T7" fmla="*/ 253 h 253"/>
                <a:gd name="T8" fmla="*/ 443 w 580"/>
                <a:gd name="T9" fmla="*/ 253 h 253"/>
                <a:gd name="T10" fmla="*/ 571 w 580"/>
                <a:gd name="T11" fmla="*/ 141 h 253"/>
                <a:gd name="T12" fmla="*/ 446 w 5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253">
                  <a:moveTo>
                    <a:pt x="446" y="0"/>
                  </a:moveTo>
                  <a:lnTo>
                    <a:pt x="138" y="0"/>
                  </a:lnTo>
                  <a:cubicBezTo>
                    <a:pt x="73" y="0"/>
                    <a:pt x="16" y="48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443" y="253"/>
                  </a:lnTo>
                  <a:cubicBezTo>
                    <a:pt x="507" y="253"/>
                    <a:pt x="564" y="206"/>
                    <a:pt x="571" y="141"/>
                  </a:cubicBezTo>
                  <a:cubicBezTo>
                    <a:pt x="580" y="65"/>
                    <a:pt x="521" y="0"/>
                    <a:pt x="4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2866C7B6-9AFD-CD4A-A4D2-F0B17FECC7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763" y="12315825"/>
              <a:ext cx="265113" cy="92075"/>
            </a:xfrm>
            <a:custGeom>
              <a:avLst/>
              <a:gdLst>
                <a:gd name="T0" fmla="*/ 605 w 739"/>
                <a:gd name="T1" fmla="*/ 0 h 252"/>
                <a:gd name="T2" fmla="*/ 138 w 739"/>
                <a:gd name="T3" fmla="*/ 0 h 252"/>
                <a:gd name="T4" fmla="*/ 9 w 739"/>
                <a:gd name="T5" fmla="*/ 111 h 252"/>
                <a:gd name="T6" fmla="*/ 134 w 739"/>
                <a:gd name="T7" fmla="*/ 252 h 252"/>
                <a:gd name="T8" fmla="*/ 601 w 739"/>
                <a:gd name="T9" fmla="*/ 252 h 252"/>
                <a:gd name="T10" fmla="*/ 730 w 739"/>
                <a:gd name="T11" fmla="*/ 141 h 252"/>
                <a:gd name="T12" fmla="*/ 605 w 739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252">
                  <a:moveTo>
                    <a:pt x="605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01" y="252"/>
                  </a:lnTo>
                  <a:cubicBezTo>
                    <a:pt x="666" y="252"/>
                    <a:pt x="723" y="205"/>
                    <a:pt x="730" y="141"/>
                  </a:cubicBezTo>
                  <a:cubicBezTo>
                    <a:pt x="739" y="65"/>
                    <a:pt x="679" y="0"/>
                    <a:pt x="605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65" y="768097"/>
            <a:ext cx="5529035" cy="1010412"/>
          </a:xfrm>
        </p:spPr>
        <p:txBody>
          <a:bodyPr anchor="t" anchorCtr="0"/>
          <a:lstStyle>
            <a:lvl1pPr>
              <a:defRPr sz="3600">
                <a:solidFill>
                  <a:srgbClr val="1A56EC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65" y="1795973"/>
            <a:ext cx="5529035" cy="101041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42B-A142-4D99-B6C3-23DFB79BEC51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ville.vertanen@stat.fi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33482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kuva 2">
    <p:bg>
      <p:bgPr>
        <a:solidFill>
          <a:srgbClr val="9FB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7A7C160-500C-8509-FF79-9555CE041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  <a:solidFill>
            <a:srgbClr val="E9DFDE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65" y="768097"/>
            <a:ext cx="5529035" cy="1010412"/>
          </a:xfrm>
        </p:spPr>
        <p:txBody>
          <a:bodyPr anchor="t" anchorCtr="0"/>
          <a:lstStyle>
            <a:lvl1pPr>
              <a:defRPr sz="3600">
                <a:solidFill>
                  <a:srgbClr val="1A56EC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65" y="1795973"/>
            <a:ext cx="5529035" cy="101041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6D05-DAE0-4C21-AD6B-E33610BF9A7B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ville.vertanen@stat.fi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FAE9E5D6-F841-4887-C934-DA46EB284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3919" y="6296072"/>
            <a:ext cx="11311674" cy="299244"/>
            <a:chOff x="1147763" y="11857038"/>
            <a:chExt cx="22621875" cy="59848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C26666E-C484-12E3-71A6-864E801D6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09225" y="11857038"/>
              <a:ext cx="265113" cy="92075"/>
            </a:xfrm>
            <a:custGeom>
              <a:avLst/>
              <a:gdLst>
                <a:gd name="T0" fmla="*/ 604 w 738"/>
                <a:gd name="T1" fmla="*/ 0 h 253"/>
                <a:gd name="T2" fmla="*/ 137 w 738"/>
                <a:gd name="T3" fmla="*/ 0 h 253"/>
                <a:gd name="T4" fmla="*/ 8 w 738"/>
                <a:gd name="T5" fmla="*/ 112 h 253"/>
                <a:gd name="T6" fmla="*/ 134 w 738"/>
                <a:gd name="T7" fmla="*/ 253 h 253"/>
                <a:gd name="T8" fmla="*/ 600 w 738"/>
                <a:gd name="T9" fmla="*/ 253 h 253"/>
                <a:gd name="T10" fmla="*/ 729 w 738"/>
                <a:gd name="T11" fmla="*/ 141 h 253"/>
                <a:gd name="T12" fmla="*/ 604 w 738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8" h="253">
                  <a:moveTo>
                    <a:pt x="604" y="0"/>
                  </a:moveTo>
                  <a:lnTo>
                    <a:pt x="137" y="0"/>
                  </a:lnTo>
                  <a:cubicBezTo>
                    <a:pt x="72" y="0"/>
                    <a:pt x="16" y="48"/>
                    <a:pt x="8" y="112"/>
                  </a:cubicBezTo>
                  <a:cubicBezTo>
                    <a:pt x="0" y="188"/>
                    <a:pt x="59" y="253"/>
                    <a:pt x="134" y="253"/>
                  </a:cubicBezTo>
                  <a:lnTo>
                    <a:pt x="600" y="253"/>
                  </a:lnTo>
                  <a:cubicBezTo>
                    <a:pt x="665" y="253"/>
                    <a:pt x="722" y="206"/>
                    <a:pt x="729" y="141"/>
                  </a:cubicBezTo>
                  <a:cubicBezTo>
                    <a:pt x="738" y="65"/>
                    <a:pt x="678" y="0"/>
                    <a:pt x="604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CB0C8FA-B2A0-FE8C-5270-B1D5AC6BE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1857038"/>
              <a:ext cx="423863" cy="92075"/>
            </a:xfrm>
            <a:custGeom>
              <a:avLst/>
              <a:gdLst>
                <a:gd name="T0" fmla="*/ 1046 w 1180"/>
                <a:gd name="T1" fmla="*/ 0 h 253"/>
                <a:gd name="T2" fmla="*/ 138 w 1180"/>
                <a:gd name="T3" fmla="*/ 0 h 253"/>
                <a:gd name="T4" fmla="*/ 9 w 1180"/>
                <a:gd name="T5" fmla="*/ 112 h 253"/>
                <a:gd name="T6" fmla="*/ 134 w 1180"/>
                <a:gd name="T7" fmla="*/ 253 h 253"/>
                <a:gd name="T8" fmla="*/ 1043 w 1180"/>
                <a:gd name="T9" fmla="*/ 253 h 253"/>
                <a:gd name="T10" fmla="*/ 1172 w 1180"/>
                <a:gd name="T11" fmla="*/ 141 h 253"/>
                <a:gd name="T12" fmla="*/ 1046 w 11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" h="253">
                  <a:moveTo>
                    <a:pt x="1046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1043" y="253"/>
                  </a:lnTo>
                  <a:cubicBezTo>
                    <a:pt x="1108" y="253"/>
                    <a:pt x="1165" y="205"/>
                    <a:pt x="1172" y="141"/>
                  </a:cubicBezTo>
                  <a:cubicBezTo>
                    <a:pt x="1180" y="65"/>
                    <a:pt x="1121" y="0"/>
                    <a:pt x="10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A6DD3666-458D-D30D-AB1B-356081718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025313"/>
              <a:ext cx="292100" cy="92075"/>
            </a:xfrm>
            <a:custGeom>
              <a:avLst/>
              <a:gdLst>
                <a:gd name="T0" fmla="*/ 681 w 815"/>
                <a:gd name="T1" fmla="*/ 0 h 252"/>
                <a:gd name="T2" fmla="*/ 138 w 815"/>
                <a:gd name="T3" fmla="*/ 0 h 252"/>
                <a:gd name="T4" fmla="*/ 9 w 815"/>
                <a:gd name="T5" fmla="*/ 111 h 252"/>
                <a:gd name="T6" fmla="*/ 134 w 815"/>
                <a:gd name="T7" fmla="*/ 252 h 252"/>
                <a:gd name="T8" fmla="*/ 678 w 815"/>
                <a:gd name="T9" fmla="*/ 252 h 252"/>
                <a:gd name="T10" fmla="*/ 806 w 815"/>
                <a:gd name="T11" fmla="*/ 140 h 252"/>
                <a:gd name="T12" fmla="*/ 681 w 815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252">
                  <a:moveTo>
                    <a:pt x="681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78" y="252"/>
                  </a:lnTo>
                  <a:cubicBezTo>
                    <a:pt x="742" y="252"/>
                    <a:pt x="799" y="205"/>
                    <a:pt x="806" y="140"/>
                  </a:cubicBezTo>
                  <a:cubicBezTo>
                    <a:pt x="815" y="64"/>
                    <a:pt x="756" y="0"/>
                    <a:pt x="681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5CE24DF-2B1A-1343-2F2D-F33F5DA74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195175"/>
              <a:ext cx="161925" cy="92075"/>
            </a:xfrm>
            <a:custGeom>
              <a:avLst/>
              <a:gdLst>
                <a:gd name="T0" fmla="*/ 134 w 450"/>
                <a:gd name="T1" fmla="*/ 252 h 252"/>
                <a:gd name="T2" fmla="*/ 312 w 450"/>
                <a:gd name="T3" fmla="*/ 252 h 252"/>
                <a:gd name="T4" fmla="*/ 441 w 450"/>
                <a:gd name="T5" fmla="*/ 141 h 252"/>
                <a:gd name="T6" fmla="*/ 316 w 450"/>
                <a:gd name="T7" fmla="*/ 0 h 252"/>
                <a:gd name="T8" fmla="*/ 138 w 450"/>
                <a:gd name="T9" fmla="*/ 0 h 252"/>
                <a:gd name="T10" fmla="*/ 9 w 450"/>
                <a:gd name="T11" fmla="*/ 112 h 252"/>
                <a:gd name="T12" fmla="*/ 134 w 450"/>
                <a:gd name="T1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252">
                  <a:moveTo>
                    <a:pt x="134" y="252"/>
                  </a:moveTo>
                  <a:lnTo>
                    <a:pt x="312" y="252"/>
                  </a:lnTo>
                  <a:cubicBezTo>
                    <a:pt x="377" y="252"/>
                    <a:pt x="434" y="205"/>
                    <a:pt x="441" y="141"/>
                  </a:cubicBezTo>
                  <a:cubicBezTo>
                    <a:pt x="450" y="65"/>
                    <a:pt x="390" y="0"/>
                    <a:pt x="316" y="0"/>
                  </a:cubicBez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2"/>
                    <a:pt x="134" y="252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58691011-719B-B1FC-F51D-5C3F13B70D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363450"/>
              <a:ext cx="207963" cy="92075"/>
            </a:xfrm>
            <a:custGeom>
              <a:avLst/>
              <a:gdLst>
                <a:gd name="T0" fmla="*/ 446 w 580"/>
                <a:gd name="T1" fmla="*/ 0 h 253"/>
                <a:gd name="T2" fmla="*/ 138 w 580"/>
                <a:gd name="T3" fmla="*/ 0 h 253"/>
                <a:gd name="T4" fmla="*/ 9 w 580"/>
                <a:gd name="T5" fmla="*/ 112 h 253"/>
                <a:gd name="T6" fmla="*/ 134 w 580"/>
                <a:gd name="T7" fmla="*/ 253 h 253"/>
                <a:gd name="T8" fmla="*/ 443 w 580"/>
                <a:gd name="T9" fmla="*/ 253 h 253"/>
                <a:gd name="T10" fmla="*/ 571 w 580"/>
                <a:gd name="T11" fmla="*/ 141 h 253"/>
                <a:gd name="T12" fmla="*/ 446 w 5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253">
                  <a:moveTo>
                    <a:pt x="446" y="0"/>
                  </a:moveTo>
                  <a:lnTo>
                    <a:pt x="138" y="0"/>
                  </a:lnTo>
                  <a:cubicBezTo>
                    <a:pt x="73" y="0"/>
                    <a:pt x="16" y="48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443" y="253"/>
                  </a:lnTo>
                  <a:cubicBezTo>
                    <a:pt x="507" y="253"/>
                    <a:pt x="564" y="206"/>
                    <a:pt x="571" y="141"/>
                  </a:cubicBezTo>
                  <a:cubicBezTo>
                    <a:pt x="580" y="65"/>
                    <a:pt x="521" y="0"/>
                    <a:pt x="4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26C3107-8461-3CD0-2534-498CA4668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763" y="12315825"/>
              <a:ext cx="265113" cy="92075"/>
            </a:xfrm>
            <a:custGeom>
              <a:avLst/>
              <a:gdLst>
                <a:gd name="T0" fmla="*/ 605 w 739"/>
                <a:gd name="T1" fmla="*/ 0 h 252"/>
                <a:gd name="T2" fmla="*/ 138 w 739"/>
                <a:gd name="T3" fmla="*/ 0 h 252"/>
                <a:gd name="T4" fmla="*/ 9 w 739"/>
                <a:gd name="T5" fmla="*/ 111 h 252"/>
                <a:gd name="T6" fmla="*/ 134 w 739"/>
                <a:gd name="T7" fmla="*/ 252 h 252"/>
                <a:gd name="T8" fmla="*/ 601 w 739"/>
                <a:gd name="T9" fmla="*/ 252 h 252"/>
                <a:gd name="T10" fmla="*/ 730 w 739"/>
                <a:gd name="T11" fmla="*/ 141 h 252"/>
                <a:gd name="T12" fmla="*/ 605 w 739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252">
                  <a:moveTo>
                    <a:pt x="605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01" y="252"/>
                  </a:lnTo>
                  <a:cubicBezTo>
                    <a:pt x="666" y="252"/>
                    <a:pt x="723" y="205"/>
                    <a:pt x="730" y="141"/>
                  </a:cubicBezTo>
                  <a:cubicBezTo>
                    <a:pt x="739" y="65"/>
                    <a:pt x="679" y="0"/>
                    <a:pt x="605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4925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 kuva 3">
    <p:bg>
      <p:bgPr>
        <a:solidFill>
          <a:srgbClr val="9FB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06DCD33F-B008-9699-CDA2-0EC746C51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65" y="768097"/>
            <a:ext cx="5529035" cy="1010412"/>
          </a:xfrm>
        </p:spPr>
        <p:txBody>
          <a:bodyPr anchor="t" anchorCtr="0"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65" y="1795973"/>
            <a:ext cx="5529035" cy="101041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8F61-2B08-4478-86BA-F55D989D07C7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ville.vertanen@stat.fi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F8497430-9110-A584-50AF-FBF0226E5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3919" y="6296072"/>
            <a:ext cx="11311674" cy="299244"/>
            <a:chOff x="1147763" y="11857038"/>
            <a:chExt cx="22621875" cy="598487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7A75F3A-91B0-9C19-2A6B-4E0719F2F1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09225" y="11857038"/>
              <a:ext cx="265113" cy="92075"/>
            </a:xfrm>
            <a:custGeom>
              <a:avLst/>
              <a:gdLst>
                <a:gd name="T0" fmla="*/ 604 w 738"/>
                <a:gd name="T1" fmla="*/ 0 h 253"/>
                <a:gd name="T2" fmla="*/ 137 w 738"/>
                <a:gd name="T3" fmla="*/ 0 h 253"/>
                <a:gd name="T4" fmla="*/ 8 w 738"/>
                <a:gd name="T5" fmla="*/ 112 h 253"/>
                <a:gd name="T6" fmla="*/ 134 w 738"/>
                <a:gd name="T7" fmla="*/ 253 h 253"/>
                <a:gd name="T8" fmla="*/ 600 w 738"/>
                <a:gd name="T9" fmla="*/ 253 h 253"/>
                <a:gd name="T10" fmla="*/ 729 w 738"/>
                <a:gd name="T11" fmla="*/ 141 h 253"/>
                <a:gd name="T12" fmla="*/ 604 w 738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8" h="253">
                  <a:moveTo>
                    <a:pt x="604" y="0"/>
                  </a:moveTo>
                  <a:lnTo>
                    <a:pt x="137" y="0"/>
                  </a:lnTo>
                  <a:cubicBezTo>
                    <a:pt x="72" y="0"/>
                    <a:pt x="16" y="48"/>
                    <a:pt x="8" y="112"/>
                  </a:cubicBezTo>
                  <a:cubicBezTo>
                    <a:pt x="0" y="188"/>
                    <a:pt x="59" y="253"/>
                    <a:pt x="134" y="253"/>
                  </a:cubicBezTo>
                  <a:lnTo>
                    <a:pt x="600" y="253"/>
                  </a:lnTo>
                  <a:cubicBezTo>
                    <a:pt x="665" y="253"/>
                    <a:pt x="722" y="206"/>
                    <a:pt x="729" y="141"/>
                  </a:cubicBezTo>
                  <a:cubicBezTo>
                    <a:pt x="738" y="65"/>
                    <a:pt x="678" y="0"/>
                    <a:pt x="604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D2806B8-BFBF-C577-5923-B68B6C095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1857038"/>
              <a:ext cx="423863" cy="92075"/>
            </a:xfrm>
            <a:custGeom>
              <a:avLst/>
              <a:gdLst>
                <a:gd name="T0" fmla="*/ 1046 w 1180"/>
                <a:gd name="T1" fmla="*/ 0 h 253"/>
                <a:gd name="T2" fmla="*/ 138 w 1180"/>
                <a:gd name="T3" fmla="*/ 0 h 253"/>
                <a:gd name="T4" fmla="*/ 9 w 1180"/>
                <a:gd name="T5" fmla="*/ 112 h 253"/>
                <a:gd name="T6" fmla="*/ 134 w 1180"/>
                <a:gd name="T7" fmla="*/ 253 h 253"/>
                <a:gd name="T8" fmla="*/ 1043 w 1180"/>
                <a:gd name="T9" fmla="*/ 253 h 253"/>
                <a:gd name="T10" fmla="*/ 1172 w 1180"/>
                <a:gd name="T11" fmla="*/ 141 h 253"/>
                <a:gd name="T12" fmla="*/ 1046 w 11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" h="253">
                  <a:moveTo>
                    <a:pt x="1046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1043" y="253"/>
                  </a:lnTo>
                  <a:cubicBezTo>
                    <a:pt x="1108" y="253"/>
                    <a:pt x="1165" y="205"/>
                    <a:pt x="1172" y="141"/>
                  </a:cubicBezTo>
                  <a:cubicBezTo>
                    <a:pt x="1180" y="65"/>
                    <a:pt x="1121" y="0"/>
                    <a:pt x="10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14E1A7E-5670-5814-CFAD-1417586A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025313"/>
              <a:ext cx="292100" cy="92075"/>
            </a:xfrm>
            <a:custGeom>
              <a:avLst/>
              <a:gdLst>
                <a:gd name="T0" fmla="*/ 681 w 815"/>
                <a:gd name="T1" fmla="*/ 0 h 252"/>
                <a:gd name="T2" fmla="*/ 138 w 815"/>
                <a:gd name="T3" fmla="*/ 0 h 252"/>
                <a:gd name="T4" fmla="*/ 9 w 815"/>
                <a:gd name="T5" fmla="*/ 111 h 252"/>
                <a:gd name="T6" fmla="*/ 134 w 815"/>
                <a:gd name="T7" fmla="*/ 252 h 252"/>
                <a:gd name="T8" fmla="*/ 678 w 815"/>
                <a:gd name="T9" fmla="*/ 252 h 252"/>
                <a:gd name="T10" fmla="*/ 806 w 815"/>
                <a:gd name="T11" fmla="*/ 140 h 252"/>
                <a:gd name="T12" fmla="*/ 681 w 815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252">
                  <a:moveTo>
                    <a:pt x="681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78" y="252"/>
                  </a:lnTo>
                  <a:cubicBezTo>
                    <a:pt x="742" y="252"/>
                    <a:pt x="799" y="205"/>
                    <a:pt x="806" y="140"/>
                  </a:cubicBezTo>
                  <a:cubicBezTo>
                    <a:pt x="815" y="64"/>
                    <a:pt x="756" y="0"/>
                    <a:pt x="681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AD8B518-7DBD-A0B8-225A-B35C45EC8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195175"/>
              <a:ext cx="161925" cy="92075"/>
            </a:xfrm>
            <a:custGeom>
              <a:avLst/>
              <a:gdLst>
                <a:gd name="T0" fmla="*/ 134 w 450"/>
                <a:gd name="T1" fmla="*/ 252 h 252"/>
                <a:gd name="T2" fmla="*/ 312 w 450"/>
                <a:gd name="T3" fmla="*/ 252 h 252"/>
                <a:gd name="T4" fmla="*/ 441 w 450"/>
                <a:gd name="T5" fmla="*/ 141 h 252"/>
                <a:gd name="T6" fmla="*/ 316 w 450"/>
                <a:gd name="T7" fmla="*/ 0 h 252"/>
                <a:gd name="T8" fmla="*/ 138 w 450"/>
                <a:gd name="T9" fmla="*/ 0 h 252"/>
                <a:gd name="T10" fmla="*/ 9 w 450"/>
                <a:gd name="T11" fmla="*/ 112 h 252"/>
                <a:gd name="T12" fmla="*/ 134 w 450"/>
                <a:gd name="T1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252">
                  <a:moveTo>
                    <a:pt x="134" y="252"/>
                  </a:moveTo>
                  <a:lnTo>
                    <a:pt x="312" y="252"/>
                  </a:lnTo>
                  <a:cubicBezTo>
                    <a:pt x="377" y="252"/>
                    <a:pt x="434" y="205"/>
                    <a:pt x="441" y="141"/>
                  </a:cubicBezTo>
                  <a:cubicBezTo>
                    <a:pt x="450" y="65"/>
                    <a:pt x="390" y="0"/>
                    <a:pt x="316" y="0"/>
                  </a:cubicBez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2"/>
                    <a:pt x="134" y="252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535A3426-B21C-9686-25E6-5AE4480251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363450"/>
              <a:ext cx="207963" cy="92075"/>
            </a:xfrm>
            <a:custGeom>
              <a:avLst/>
              <a:gdLst>
                <a:gd name="T0" fmla="*/ 446 w 580"/>
                <a:gd name="T1" fmla="*/ 0 h 253"/>
                <a:gd name="T2" fmla="*/ 138 w 580"/>
                <a:gd name="T3" fmla="*/ 0 h 253"/>
                <a:gd name="T4" fmla="*/ 9 w 580"/>
                <a:gd name="T5" fmla="*/ 112 h 253"/>
                <a:gd name="T6" fmla="*/ 134 w 580"/>
                <a:gd name="T7" fmla="*/ 253 h 253"/>
                <a:gd name="T8" fmla="*/ 443 w 580"/>
                <a:gd name="T9" fmla="*/ 253 h 253"/>
                <a:gd name="T10" fmla="*/ 571 w 580"/>
                <a:gd name="T11" fmla="*/ 141 h 253"/>
                <a:gd name="T12" fmla="*/ 446 w 5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253">
                  <a:moveTo>
                    <a:pt x="446" y="0"/>
                  </a:moveTo>
                  <a:lnTo>
                    <a:pt x="138" y="0"/>
                  </a:lnTo>
                  <a:cubicBezTo>
                    <a:pt x="73" y="0"/>
                    <a:pt x="16" y="48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443" y="253"/>
                  </a:lnTo>
                  <a:cubicBezTo>
                    <a:pt x="507" y="253"/>
                    <a:pt x="564" y="206"/>
                    <a:pt x="571" y="141"/>
                  </a:cubicBezTo>
                  <a:cubicBezTo>
                    <a:pt x="580" y="65"/>
                    <a:pt x="521" y="0"/>
                    <a:pt x="4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511FA38-1AC9-9D70-AF11-5FE580A12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763" y="12315825"/>
              <a:ext cx="265113" cy="92075"/>
            </a:xfrm>
            <a:custGeom>
              <a:avLst/>
              <a:gdLst>
                <a:gd name="T0" fmla="*/ 605 w 739"/>
                <a:gd name="T1" fmla="*/ 0 h 252"/>
                <a:gd name="T2" fmla="*/ 138 w 739"/>
                <a:gd name="T3" fmla="*/ 0 h 252"/>
                <a:gd name="T4" fmla="*/ 9 w 739"/>
                <a:gd name="T5" fmla="*/ 111 h 252"/>
                <a:gd name="T6" fmla="*/ 134 w 739"/>
                <a:gd name="T7" fmla="*/ 252 h 252"/>
                <a:gd name="T8" fmla="*/ 601 w 739"/>
                <a:gd name="T9" fmla="*/ 252 h 252"/>
                <a:gd name="T10" fmla="*/ 730 w 739"/>
                <a:gd name="T11" fmla="*/ 141 h 252"/>
                <a:gd name="T12" fmla="*/ 605 w 739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252">
                  <a:moveTo>
                    <a:pt x="605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01" y="252"/>
                  </a:lnTo>
                  <a:cubicBezTo>
                    <a:pt x="666" y="252"/>
                    <a:pt x="723" y="205"/>
                    <a:pt x="730" y="141"/>
                  </a:cubicBezTo>
                  <a:cubicBezTo>
                    <a:pt x="739" y="65"/>
                    <a:pt x="679" y="0"/>
                    <a:pt x="605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69010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 kuva 4">
    <p:bg>
      <p:bgPr>
        <a:solidFill>
          <a:srgbClr val="1A3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yhmä 5">
            <a:extLst>
              <a:ext uri="{FF2B5EF4-FFF2-40B4-BE49-F238E27FC236}">
                <a16:creationId xmlns:a16="http://schemas.microsoft.com/office/drawing/2014/main" id="{C031791B-8C43-8CAA-4C4F-76C196F53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3919" y="6296072"/>
            <a:ext cx="11311674" cy="299244"/>
            <a:chOff x="1147763" y="11857038"/>
            <a:chExt cx="22621875" cy="59848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802CD9B3-298D-6364-ED53-186157EB9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09225" y="11857038"/>
              <a:ext cx="265113" cy="92075"/>
            </a:xfrm>
            <a:custGeom>
              <a:avLst/>
              <a:gdLst>
                <a:gd name="T0" fmla="*/ 604 w 738"/>
                <a:gd name="T1" fmla="*/ 0 h 253"/>
                <a:gd name="T2" fmla="*/ 137 w 738"/>
                <a:gd name="T3" fmla="*/ 0 h 253"/>
                <a:gd name="T4" fmla="*/ 8 w 738"/>
                <a:gd name="T5" fmla="*/ 112 h 253"/>
                <a:gd name="T6" fmla="*/ 134 w 738"/>
                <a:gd name="T7" fmla="*/ 253 h 253"/>
                <a:gd name="T8" fmla="*/ 600 w 738"/>
                <a:gd name="T9" fmla="*/ 253 h 253"/>
                <a:gd name="T10" fmla="*/ 729 w 738"/>
                <a:gd name="T11" fmla="*/ 141 h 253"/>
                <a:gd name="T12" fmla="*/ 604 w 738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8" h="253">
                  <a:moveTo>
                    <a:pt x="604" y="0"/>
                  </a:moveTo>
                  <a:lnTo>
                    <a:pt x="137" y="0"/>
                  </a:lnTo>
                  <a:cubicBezTo>
                    <a:pt x="72" y="0"/>
                    <a:pt x="16" y="48"/>
                    <a:pt x="8" y="112"/>
                  </a:cubicBezTo>
                  <a:cubicBezTo>
                    <a:pt x="0" y="188"/>
                    <a:pt x="59" y="253"/>
                    <a:pt x="134" y="253"/>
                  </a:cubicBezTo>
                  <a:lnTo>
                    <a:pt x="600" y="253"/>
                  </a:lnTo>
                  <a:cubicBezTo>
                    <a:pt x="665" y="253"/>
                    <a:pt x="722" y="206"/>
                    <a:pt x="729" y="141"/>
                  </a:cubicBezTo>
                  <a:cubicBezTo>
                    <a:pt x="738" y="65"/>
                    <a:pt x="678" y="0"/>
                    <a:pt x="604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C404D8C-59FB-14C1-2375-DE1629A62C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1857038"/>
              <a:ext cx="423863" cy="92075"/>
            </a:xfrm>
            <a:custGeom>
              <a:avLst/>
              <a:gdLst>
                <a:gd name="T0" fmla="*/ 1046 w 1180"/>
                <a:gd name="T1" fmla="*/ 0 h 253"/>
                <a:gd name="T2" fmla="*/ 138 w 1180"/>
                <a:gd name="T3" fmla="*/ 0 h 253"/>
                <a:gd name="T4" fmla="*/ 9 w 1180"/>
                <a:gd name="T5" fmla="*/ 112 h 253"/>
                <a:gd name="T6" fmla="*/ 134 w 1180"/>
                <a:gd name="T7" fmla="*/ 253 h 253"/>
                <a:gd name="T8" fmla="*/ 1043 w 1180"/>
                <a:gd name="T9" fmla="*/ 253 h 253"/>
                <a:gd name="T10" fmla="*/ 1172 w 1180"/>
                <a:gd name="T11" fmla="*/ 141 h 253"/>
                <a:gd name="T12" fmla="*/ 1046 w 11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" h="253">
                  <a:moveTo>
                    <a:pt x="1046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1043" y="253"/>
                  </a:lnTo>
                  <a:cubicBezTo>
                    <a:pt x="1108" y="253"/>
                    <a:pt x="1165" y="205"/>
                    <a:pt x="1172" y="141"/>
                  </a:cubicBezTo>
                  <a:cubicBezTo>
                    <a:pt x="1180" y="65"/>
                    <a:pt x="1121" y="0"/>
                    <a:pt x="10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ACEF8B4E-C7B6-EB82-5DB9-CD7B20202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025313"/>
              <a:ext cx="292100" cy="92075"/>
            </a:xfrm>
            <a:custGeom>
              <a:avLst/>
              <a:gdLst>
                <a:gd name="T0" fmla="*/ 681 w 815"/>
                <a:gd name="T1" fmla="*/ 0 h 252"/>
                <a:gd name="T2" fmla="*/ 138 w 815"/>
                <a:gd name="T3" fmla="*/ 0 h 252"/>
                <a:gd name="T4" fmla="*/ 9 w 815"/>
                <a:gd name="T5" fmla="*/ 111 h 252"/>
                <a:gd name="T6" fmla="*/ 134 w 815"/>
                <a:gd name="T7" fmla="*/ 252 h 252"/>
                <a:gd name="T8" fmla="*/ 678 w 815"/>
                <a:gd name="T9" fmla="*/ 252 h 252"/>
                <a:gd name="T10" fmla="*/ 806 w 815"/>
                <a:gd name="T11" fmla="*/ 140 h 252"/>
                <a:gd name="T12" fmla="*/ 681 w 815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252">
                  <a:moveTo>
                    <a:pt x="681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78" y="252"/>
                  </a:lnTo>
                  <a:cubicBezTo>
                    <a:pt x="742" y="252"/>
                    <a:pt x="799" y="205"/>
                    <a:pt x="806" y="140"/>
                  </a:cubicBezTo>
                  <a:cubicBezTo>
                    <a:pt x="815" y="64"/>
                    <a:pt x="756" y="0"/>
                    <a:pt x="681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99A543-9647-EA64-FD7B-4F497FBD9A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195175"/>
              <a:ext cx="161925" cy="92075"/>
            </a:xfrm>
            <a:custGeom>
              <a:avLst/>
              <a:gdLst>
                <a:gd name="T0" fmla="*/ 134 w 450"/>
                <a:gd name="T1" fmla="*/ 252 h 252"/>
                <a:gd name="T2" fmla="*/ 312 w 450"/>
                <a:gd name="T3" fmla="*/ 252 h 252"/>
                <a:gd name="T4" fmla="*/ 441 w 450"/>
                <a:gd name="T5" fmla="*/ 141 h 252"/>
                <a:gd name="T6" fmla="*/ 316 w 450"/>
                <a:gd name="T7" fmla="*/ 0 h 252"/>
                <a:gd name="T8" fmla="*/ 138 w 450"/>
                <a:gd name="T9" fmla="*/ 0 h 252"/>
                <a:gd name="T10" fmla="*/ 9 w 450"/>
                <a:gd name="T11" fmla="*/ 112 h 252"/>
                <a:gd name="T12" fmla="*/ 134 w 450"/>
                <a:gd name="T1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252">
                  <a:moveTo>
                    <a:pt x="134" y="252"/>
                  </a:moveTo>
                  <a:lnTo>
                    <a:pt x="312" y="252"/>
                  </a:lnTo>
                  <a:cubicBezTo>
                    <a:pt x="377" y="252"/>
                    <a:pt x="434" y="205"/>
                    <a:pt x="441" y="141"/>
                  </a:cubicBezTo>
                  <a:cubicBezTo>
                    <a:pt x="450" y="65"/>
                    <a:pt x="390" y="0"/>
                    <a:pt x="316" y="0"/>
                  </a:cubicBez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2"/>
                    <a:pt x="134" y="252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4FDF877C-B950-0E9A-E251-F48D5D777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363450"/>
              <a:ext cx="207963" cy="92075"/>
            </a:xfrm>
            <a:custGeom>
              <a:avLst/>
              <a:gdLst>
                <a:gd name="T0" fmla="*/ 446 w 580"/>
                <a:gd name="T1" fmla="*/ 0 h 253"/>
                <a:gd name="T2" fmla="*/ 138 w 580"/>
                <a:gd name="T3" fmla="*/ 0 h 253"/>
                <a:gd name="T4" fmla="*/ 9 w 580"/>
                <a:gd name="T5" fmla="*/ 112 h 253"/>
                <a:gd name="T6" fmla="*/ 134 w 580"/>
                <a:gd name="T7" fmla="*/ 253 h 253"/>
                <a:gd name="T8" fmla="*/ 443 w 580"/>
                <a:gd name="T9" fmla="*/ 253 h 253"/>
                <a:gd name="T10" fmla="*/ 571 w 580"/>
                <a:gd name="T11" fmla="*/ 141 h 253"/>
                <a:gd name="T12" fmla="*/ 446 w 5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253">
                  <a:moveTo>
                    <a:pt x="446" y="0"/>
                  </a:moveTo>
                  <a:lnTo>
                    <a:pt x="138" y="0"/>
                  </a:lnTo>
                  <a:cubicBezTo>
                    <a:pt x="73" y="0"/>
                    <a:pt x="16" y="48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443" y="253"/>
                  </a:lnTo>
                  <a:cubicBezTo>
                    <a:pt x="507" y="253"/>
                    <a:pt x="564" y="206"/>
                    <a:pt x="571" y="141"/>
                  </a:cubicBezTo>
                  <a:cubicBezTo>
                    <a:pt x="580" y="65"/>
                    <a:pt x="521" y="0"/>
                    <a:pt x="4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8FF6208-4918-340C-03FF-9C314A4F6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763" y="12315825"/>
              <a:ext cx="265113" cy="92075"/>
            </a:xfrm>
            <a:custGeom>
              <a:avLst/>
              <a:gdLst>
                <a:gd name="T0" fmla="*/ 605 w 739"/>
                <a:gd name="T1" fmla="*/ 0 h 252"/>
                <a:gd name="T2" fmla="*/ 138 w 739"/>
                <a:gd name="T3" fmla="*/ 0 h 252"/>
                <a:gd name="T4" fmla="*/ 9 w 739"/>
                <a:gd name="T5" fmla="*/ 111 h 252"/>
                <a:gd name="T6" fmla="*/ 134 w 739"/>
                <a:gd name="T7" fmla="*/ 252 h 252"/>
                <a:gd name="T8" fmla="*/ 601 w 739"/>
                <a:gd name="T9" fmla="*/ 252 h 252"/>
                <a:gd name="T10" fmla="*/ 730 w 739"/>
                <a:gd name="T11" fmla="*/ 141 h 252"/>
                <a:gd name="T12" fmla="*/ 605 w 739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252">
                  <a:moveTo>
                    <a:pt x="605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01" y="252"/>
                  </a:lnTo>
                  <a:cubicBezTo>
                    <a:pt x="666" y="252"/>
                    <a:pt x="723" y="205"/>
                    <a:pt x="730" y="141"/>
                  </a:cubicBezTo>
                  <a:cubicBezTo>
                    <a:pt x="739" y="65"/>
                    <a:pt x="679" y="0"/>
                    <a:pt x="605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</p:grpSp>
      <p:pic>
        <p:nvPicPr>
          <p:cNvPr id="5" name="Kuva 4">
            <a:extLst>
              <a:ext uri="{FF2B5EF4-FFF2-40B4-BE49-F238E27FC236}">
                <a16:creationId xmlns:a16="http://schemas.microsoft.com/office/drawing/2014/main" id="{95CFFCD6-4295-EB54-62A6-FFBAECC58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9FBDF9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65" y="768097"/>
            <a:ext cx="5529035" cy="1010412"/>
          </a:xfrm>
        </p:spPr>
        <p:txBody>
          <a:bodyPr anchor="t" anchorCtr="0"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65" y="1795973"/>
            <a:ext cx="5529035" cy="101041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B2C1-AEC2-4ADC-A4AF-8C5E21F82A2D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ville.vertanen@stat.fi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099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 kuva 5">
    <p:bg>
      <p:bgPr>
        <a:solidFill>
          <a:srgbClr val="1A3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D29774C-D2CA-9074-FB65-8258C20BD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grpSp>
        <p:nvGrpSpPr>
          <p:cNvPr id="4" name="Ryhmä 3">
            <a:extLst>
              <a:ext uri="{FF2B5EF4-FFF2-40B4-BE49-F238E27FC236}">
                <a16:creationId xmlns:a16="http://schemas.microsoft.com/office/drawing/2014/main" id="{03A1079B-63FB-5888-A146-1832BC2A5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3919" y="6296072"/>
            <a:ext cx="11311674" cy="299244"/>
            <a:chOff x="1147763" y="11857038"/>
            <a:chExt cx="22621875" cy="598487"/>
          </a:xfrm>
          <a:solidFill>
            <a:schemeClr val="bg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EE04F21-55DF-7C07-77CF-C2392BFD3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09225" y="11857038"/>
              <a:ext cx="265113" cy="92075"/>
            </a:xfrm>
            <a:custGeom>
              <a:avLst/>
              <a:gdLst>
                <a:gd name="T0" fmla="*/ 604 w 738"/>
                <a:gd name="T1" fmla="*/ 0 h 253"/>
                <a:gd name="T2" fmla="*/ 137 w 738"/>
                <a:gd name="T3" fmla="*/ 0 h 253"/>
                <a:gd name="T4" fmla="*/ 8 w 738"/>
                <a:gd name="T5" fmla="*/ 112 h 253"/>
                <a:gd name="T6" fmla="*/ 134 w 738"/>
                <a:gd name="T7" fmla="*/ 253 h 253"/>
                <a:gd name="T8" fmla="*/ 600 w 738"/>
                <a:gd name="T9" fmla="*/ 253 h 253"/>
                <a:gd name="T10" fmla="*/ 729 w 738"/>
                <a:gd name="T11" fmla="*/ 141 h 253"/>
                <a:gd name="T12" fmla="*/ 604 w 738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8" h="253">
                  <a:moveTo>
                    <a:pt x="604" y="0"/>
                  </a:moveTo>
                  <a:lnTo>
                    <a:pt x="137" y="0"/>
                  </a:lnTo>
                  <a:cubicBezTo>
                    <a:pt x="72" y="0"/>
                    <a:pt x="16" y="48"/>
                    <a:pt x="8" y="112"/>
                  </a:cubicBezTo>
                  <a:cubicBezTo>
                    <a:pt x="0" y="188"/>
                    <a:pt x="59" y="253"/>
                    <a:pt x="134" y="253"/>
                  </a:cubicBezTo>
                  <a:lnTo>
                    <a:pt x="600" y="253"/>
                  </a:lnTo>
                  <a:cubicBezTo>
                    <a:pt x="665" y="253"/>
                    <a:pt x="722" y="206"/>
                    <a:pt x="729" y="141"/>
                  </a:cubicBezTo>
                  <a:cubicBezTo>
                    <a:pt x="738" y="65"/>
                    <a:pt x="678" y="0"/>
                    <a:pt x="60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C99EB95-8ECE-7E75-2C69-944D8BC61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1857038"/>
              <a:ext cx="423863" cy="92075"/>
            </a:xfrm>
            <a:custGeom>
              <a:avLst/>
              <a:gdLst>
                <a:gd name="T0" fmla="*/ 1046 w 1180"/>
                <a:gd name="T1" fmla="*/ 0 h 253"/>
                <a:gd name="T2" fmla="*/ 138 w 1180"/>
                <a:gd name="T3" fmla="*/ 0 h 253"/>
                <a:gd name="T4" fmla="*/ 9 w 1180"/>
                <a:gd name="T5" fmla="*/ 112 h 253"/>
                <a:gd name="T6" fmla="*/ 134 w 1180"/>
                <a:gd name="T7" fmla="*/ 253 h 253"/>
                <a:gd name="T8" fmla="*/ 1043 w 1180"/>
                <a:gd name="T9" fmla="*/ 253 h 253"/>
                <a:gd name="T10" fmla="*/ 1172 w 1180"/>
                <a:gd name="T11" fmla="*/ 141 h 253"/>
                <a:gd name="T12" fmla="*/ 1046 w 11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" h="253">
                  <a:moveTo>
                    <a:pt x="1046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1043" y="253"/>
                  </a:lnTo>
                  <a:cubicBezTo>
                    <a:pt x="1108" y="253"/>
                    <a:pt x="1165" y="205"/>
                    <a:pt x="1172" y="141"/>
                  </a:cubicBezTo>
                  <a:cubicBezTo>
                    <a:pt x="1180" y="65"/>
                    <a:pt x="1121" y="0"/>
                    <a:pt x="10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261783C-4D4C-B73A-E12A-BA938D622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025313"/>
              <a:ext cx="292100" cy="92075"/>
            </a:xfrm>
            <a:custGeom>
              <a:avLst/>
              <a:gdLst>
                <a:gd name="T0" fmla="*/ 681 w 815"/>
                <a:gd name="T1" fmla="*/ 0 h 252"/>
                <a:gd name="T2" fmla="*/ 138 w 815"/>
                <a:gd name="T3" fmla="*/ 0 h 252"/>
                <a:gd name="T4" fmla="*/ 9 w 815"/>
                <a:gd name="T5" fmla="*/ 111 h 252"/>
                <a:gd name="T6" fmla="*/ 134 w 815"/>
                <a:gd name="T7" fmla="*/ 252 h 252"/>
                <a:gd name="T8" fmla="*/ 678 w 815"/>
                <a:gd name="T9" fmla="*/ 252 h 252"/>
                <a:gd name="T10" fmla="*/ 806 w 815"/>
                <a:gd name="T11" fmla="*/ 140 h 252"/>
                <a:gd name="T12" fmla="*/ 681 w 815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252">
                  <a:moveTo>
                    <a:pt x="681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78" y="252"/>
                  </a:lnTo>
                  <a:cubicBezTo>
                    <a:pt x="742" y="252"/>
                    <a:pt x="799" y="205"/>
                    <a:pt x="806" y="140"/>
                  </a:cubicBezTo>
                  <a:cubicBezTo>
                    <a:pt x="815" y="64"/>
                    <a:pt x="756" y="0"/>
                    <a:pt x="68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0D363E7-D1AE-F9A3-92CA-96F22C237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195175"/>
              <a:ext cx="161925" cy="92075"/>
            </a:xfrm>
            <a:custGeom>
              <a:avLst/>
              <a:gdLst>
                <a:gd name="T0" fmla="*/ 134 w 450"/>
                <a:gd name="T1" fmla="*/ 252 h 252"/>
                <a:gd name="T2" fmla="*/ 312 w 450"/>
                <a:gd name="T3" fmla="*/ 252 h 252"/>
                <a:gd name="T4" fmla="*/ 441 w 450"/>
                <a:gd name="T5" fmla="*/ 141 h 252"/>
                <a:gd name="T6" fmla="*/ 316 w 450"/>
                <a:gd name="T7" fmla="*/ 0 h 252"/>
                <a:gd name="T8" fmla="*/ 138 w 450"/>
                <a:gd name="T9" fmla="*/ 0 h 252"/>
                <a:gd name="T10" fmla="*/ 9 w 450"/>
                <a:gd name="T11" fmla="*/ 112 h 252"/>
                <a:gd name="T12" fmla="*/ 134 w 450"/>
                <a:gd name="T1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252">
                  <a:moveTo>
                    <a:pt x="134" y="252"/>
                  </a:moveTo>
                  <a:lnTo>
                    <a:pt x="312" y="252"/>
                  </a:lnTo>
                  <a:cubicBezTo>
                    <a:pt x="377" y="252"/>
                    <a:pt x="434" y="205"/>
                    <a:pt x="441" y="141"/>
                  </a:cubicBezTo>
                  <a:cubicBezTo>
                    <a:pt x="450" y="65"/>
                    <a:pt x="390" y="0"/>
                    <a:pt x="316" y="0"/>
                  </a:cubicBez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2"/>
                    <a:pt x="134" y="2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776D13F-8F01-92BA-D3C6-96B382399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363450"/>
              <a:ext cx="207963" cy="92075"/>
            </a:xfrm>
            <a:custGeom>
              <a:avLst/>
              <a:gdLst>
                <a:gd name="T0" fmla="*/ 446 w 580"/>
                <a:gd name="T1" fmla="*/ 0 h 253"/>
                <a:gd name="T2" fmla="*/ 138 w 580"/>
                <a:gd name="T3" fmla="*/ 0 h 253"/>
                <a:gd name="T4" fmla="*/ 9 w 580"/>
                <a:gd name="T5" fmla="*/ 112 h 253"/>
                <a:gd name="T6" fmla="*/ 134 w 580"/>
                <a:gd name="T7" fmla="*/ 253 h 253"/>
                <a:gd name="T8" fmla="*/ 443 w 580"/>
                <a:gd name="T9" fmla="*/ 253 h 253"/>
                <a:gd name="T10" fmla="*/ 571 w 580"/>
                <a:gd name="T11" fmla="*/ 141 h 253"/>
                <a:gd name="T12" fmla="*/ 446 w 5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253">
                  <a:moveTo>
                    <a:pt x="446" y="0"/>
                  </a:moveTo>
                  <a:lnTo>
                    <a:pt x="138" y="0"/>
                  </a:lnTo>
                  <a:cubicBezTo>
                    <a:pt x="73" y="0"/>
                    <a:pt x="16" y="48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443" y="253"/>
                  </a:lnTo>
                  <a:cubicBezTo>
                    <a:pt x="507" y="253"/>
                    <a:pt x="564" y="206"/>
                    <a:pt x="571" y="141"/>
                  </a:cubicBezTo>
                  <a:cubicBezTo>
                    <a:pt x="580" y="65"/>
                    <a:pt x="521" y="0"/>
                    <a:pt x="4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D8D91B49-FFDA-1215-6456-88B1A9B9A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763" y="12315825"/>
              <a:ext cx="265113" cy="92075"/>
            </a:xfrm>
            <a:custGeom>
              <a:avLst/>
              <a:gdLst>
                <a:gd name="T0" fmla="*/ 605 w 739"/>
                <a:gd name="T1" fmla="*/ 0 h 252"/>
                <a:gd name="T2" fmla="*/ 138 w 739"/>
                <a:gd name="T3" fmla="*/ 0 h 252"/>
                <a:gd name="T4" fmla="*/ 9 w 739"/>
                <a:gd name="T5" fmla="*/ 111 h 252"/>
                <a:gd name="T6" fmla="*/ 134 w 739"/>
                <a:gd name="T7" fmla="*/ 252 h 252"/>
                <a:gd name="T8" fmla="*/ 601 w 739"/>
                <a:gd name="T9" fmla="*/ 252 h 252"/>
                <a:gd name="T10" fmla="*/ 730 w 739"/>
                <a:gd name="T11" fmla="*/ 141 h 252"/>
                <a:gd name="T12" fmla="*/ 605 w 739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252">
                  <a:moveTo>
                    <a:pt x="605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01" y="252"/>
                  </a:lnTo>
                  <a:cubicBezTo>
                    <a:pt x="666" y="252"/>
                    <a:pt x="723" y="205"/>
                    <a:pt x="730" y="141"/>
                  </a:cubicBezTo>
                  <a:cubicBezTo>
                    <a:pt x="739" y="65"/>
                    <a:pt x="679" y="0"/>
                    <a:pt x="6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65" y="768097"/>
            <a:ext cx="5529035" cy="1010412"/>
          </a:xfrm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65" y="1795973"/>
            <a:ext cx="5529035" cy="101041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7BCAE7-1924-4482-BF5C-D3A4D57E930B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Tilastokeskus | ville.vertanen@stat.fi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360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 kuva 6">
    <p:bg>
      <p:bgPr>
        <a:solidFill>
          <a:srgbClr val="1A3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C55521D9-A509-6CC9-C101-E139E86EF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Ryhmä 3">
            <a:extLst>
              <a:ext uri="{FF2B5EF4-FFF2-40B4-BE49-F238E27FC236}">
                <a16:creationId xmlns:a16="http://schemas.microsoft.com/office/drawing/2014/main" id="{03A1079B-63FB-5888-A146-1832BC2A5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3919" y="6296072"/>
            <a:ext cx="11311674" cy="299244"/>
            <a:chOff x="1147763" y="11857038"/>
            <a:chExt cx="22621875" cy="598487"/>
          </a:xfrm>
          <a:solidFill>
            <a:schemeClr val="bg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EE04F21-55DF-7C07-77CF-C2392BFD3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09225" y="11857038"/>
              <a:ext cx="265113" cy="92075"/>
            </a:xfrm>
            <a:custGeom>
              <a:avLst/>
              <a:gdLst>
                <a:gd name="T0" fmla="*/ 604 w 738"/>
                <a:gd name="T1" fmla="*/ 0 h 253"/>
                <a:gd name="T2" fmla="*/ 137 w 738"/>
                <a:gd name="T3" fmla="*/ 0 h 253"/>
                <a:gd name="T4" fmla="*/ 8 w 738"/>
                <a:gd name="T5" fmla="*/ 112 h 253"/>
                <a:gd name="T6" fmla="*/ 134 w 738"/>
                <a:gd name="T7" fmla="*/ 253 h 253"/>
                <a:gd name="T8" fmla="*/ 600 w 738"/>
                <a:gd name="T9" fmla="*/ 253 h 253"/>
                <a:gd name="T10" fmla="*/ 729 w 738"/>
                <a:gd name="T11" fmla="*/ 141 h 253"/>
                <a:gd name="T12" fmla="*/ 604 w 738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8" h="253">
                  <a:moveTo>
                    <a:pt x="604" y="0"/>
                  </a:moveTo>
                  <a:lnTo>
                    <a:pt x="137" y="0"/>
                  </a:lnTo>
                  <a:cubicBezTo>
                    <a:pt x="72" y="0"/>
                    <a:pt x="16" y="48"/>
                    <a:pt x="8" y="112"/>
                  </a:cubicBezTo>
                  <a:cubicBezTo>
                    <a:pt x="0" y="188"/>
                    <a:pt x="59" y="253"/>
                    <a:pt x="134" y="253"/>
                  </a:cubicBezTo>
                  <a:lnTo>
                    <a:pt x="600" y="253"/>
                  </a:lnTo>
                  <a:cubicBezTo>
                    <a:pt x="665" y="253"/>
                    <a:pt x="722" y="206"/>
                    <a:pt x="729" y="141"/>
                  </a:cubicBezTo>
                  <a:cubicBezTo>
                    <a:pt x="738" y="65"/>
                    <a:pt x="678" y="0"/>
                    <a:pt x="60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C99EB95-8ECE-7E75-2C69-944D8BC61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1857038"/>
              <a:ext cx="423863" cy="92075"/>
            </a:xfrm>
            <a:custGeom>
              <a:avLst/>
              <a:gdLst>
                <a:gd name="T0" fmla="*/ 1046 w 1180"/>
                <a:gd name="T1" fmla="*/ 0 h 253"/>
                <a:gd name="T2" fmla="*/ 138 w 1180"/>
                <a:gd name="T3" fmla="*/ 0 h 253"/>
                <a:gd name="T4" fmla="*/ 9 w 1180"/>
                <a:gd name="T5" fmla="*/ 112 h 253"/>
                <a:gd name="T6" fmla="*/ 134 w 1180"/>
                <a:gd name="T7" fmla="*/ 253 h 253"/>
                <a:gd name="T8" fmla="*/ 1043 w 1180"/>
                <a:gd name="T9" fmla="*/ 253 h 253"/>
                <a:gd name="T10" fmla="*/ 1172 w 1180"/>
                <a:gd name="T11" fmla="*/ 141 h 253"/>
                <a:gd name="T12" fmla="*/ 1046 w 11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" h="253">
                  <a:moveTo>
                    <a:pt x="1046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1043" y="253"/>
                  </a:lnTo>
                  <a:cubicBezTo>
                    <a:pt x="1108" y="253"/>
                    <a:pt x="1165" y="205"/>
                    <a:pt x="1172" y="141"/>
                  </a:cubicBezTo>
                  <a:cubicBezTo>
                    <a:pt x="1180" y="65"/>
                    <a:pt x="1121" y="0"/>
                    <a:pt x="10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261783C-4D4C-B73A-E12A-BA938D622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025313"/>
              <a:ext cx="292100" cy="92075"/>
            </a:xfrm>
            <a:custGeom>
              <a:avLst/>
              <a:gdLst>
                <a:gd name="T0" fmla="*/ 681 w 815"/>
                <a:gd name="T1" fmla="*/ 0 h 252"/>
                <a:gd name="T2" fmla="*/ 138 w 815"/>
                <a:gd name="T3" fmla="*/ 0 h 252"/>
                <a:gd name="T4" fmla="*/ 9 w 815"/>
                <a:gd name="T5" fmla="*/ 111 h 252"/>
                <a:gd name="T6" fmla="*/ 134 w 815"/>
                <a:gd name="T7" fmla="*/ 252 h 252"/>
                <a:gd name="T8" fmla="*/ 678 w 815"/>
                <a:gd name="T9" fmla="*/ 252 h 252"/>
                <a:gd name="T10" fmla="*/ 806 w 815"/>
                <a:gd name="T11" fmla="*/ 140 h 252"/>
                <a:gd name="T12" fmla="*/ 681 w 815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252">
                  <a:moveTo>
                    <a:pt x="681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78" y="252"/>
                  </a:lnTo>
                  <a:cubicBezTo>
                    <a:pt x="742" y="252"/>
                    <a:pt x="799" y="205"/>
                    <a:pt x="806" y="140"/>
                  </a:cubicBezTo>
                  <a:cubicBezTo>
                    <a:pt x="815" y="64"/>
                    <a:pt x="756" y="0"/>
                    <a:pt x="68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0D363E7-D1AE-F9A3-92CA-96F22C237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195175"/>
              <a:ext cx="161925" cy="92075"/>
            </a:xfrm>
            <a:custGeom>
              <a:avLst/>
              <a:gdLst>
                <a:gd name="T0" fmla="*/ 134 w 450"/>
                <a:gd name="T1" fmla="*/ 252 h 252"/>
                <a:gd name="T2" fmla="*/ 312 w 450"/>
                <a:gd name="T3" fmla="*/ 252 h 252"/>
                <a:gd name="T4" fmla="*/ 441 w 450"/>
                <a:gd name="T5" fmla="*/ 141 h 252"/>
                <a:gd name="T6" fmla="*/ 316 w 450"/>
                <a:gd name="T7" fmla="*/ 0 h 252"/>
                <a:gd name="T8" fmla="*/ 138 w 450"/>
                <a:gd name="T9" fmla="*/ 0 h 252"/>
                <a:gd name="T10" fmla="*/ 9 w 450"/>
                <a:gd name="T11" fmla="*/ 112 h 252"/>
                <a:gd name="T12" fmla="*/ 134 w 450"/>
                <a:gd name="T1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252">
                  <a:moveTo>
                    <a:pt x="134" y="252"/>
                  </a:moveTo>
                  <a:lnTo>
                    <a:pt x="312" y="252"/>
                  </a:lnTo>
                  <a:cubicBezTo>
                    <a:pt x="377" y="252"/>
                    <a:pt x="434" y="205"/>
                    <a:pt x="441" y="141"/>
                  </a:cubicBezTo>
                  <a:cubicBezTo>
                    <a:pt x="450" y="65"/>
                    <a:pt x="390" y="0"/>
                    <a:pt x="316" y="0"/>
                  </a:cubicBez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2"/>
                    <a:pt x="134" y="2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776D13F-8F01-92BA-D3C6-96B382399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363450"/>
              <a:ext cx="207963" cy="92075"/>
            </a:xfrm>
            <a:custGeom>
              <a:avLst/>
              <a:gdLst>
                <a:gd name="T0" fmla="*/ 446 w 580"/>
                <a:gd name="T1" fmla="*/ 0 h 253"/>
                <a:gd name="T2" fmla="*/ 138 w 580"/>
                <a:gd name="T3" fmla="*/ 0 h 253"/>
                <a:gd name="T4" fmla="*/ 9 w 580"/>
                <a:gd name="T5" fmla="*/ 112 h 253"/>
                <a:gd name="T6" fmla="*/ 134 w 580"/>
                <a:gd name="T7" fmla="*/ 253 h 253"/>
                <a:gd name="T8" fmla="*/ 443 w 580"/>
                <a:gd name="T9" fmla="*/ 253 h 253"/>
                <a:gd name="T10" fmla="*/ 571 w 580"/>
                <a:gd name="T11" fmla="*/ 141 h 253"/>
                <a:gd name="T12" fmla="*/ 446 w 5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253">
                  <a:moveTo>
                    <a:pt x="446" y="0"/>
                  </a:moveTo>
                  <a:lnTo>
                    <a:pt x="138" y="0"/>
                  </a:lnTo>
                  <a:cubicBezTo>
                    <a:pt x="73" y="0"/>
                    <a:pt x="16" y="48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443" y="253"/>
                  </a:lnTo>
                  <a:cubicBezTo>
                    <a:pt x="507" y="253"/>
                    <a:pt x="564" y="206"/>
                    <a:pt x="571" y="141"/>
                  </a:cubicBezTo>
                  <a:cubicBezTo>
                    <a:pt x="580" y="65"/>
                    <a:pt x="521" y="0"/>
                    <a:pt x="4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D8D91B49-FFDA-1215-6456-88B1A9B9A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763" y="12315825"/>
              <a:ext cx="265113" cy="92075"/>
            </a:xfrm>
            <a:custGeom>
              <a:avLst/>
              <a:gdLst>
                <a:gd name="T0" fmla="*/ 605 w 739"/>
                <a:gd name="T1" fmla="*/ 0 h 252"/>
                <a:gd name="T2" fmla="*/ 138 w 739"/>
                <a:gd name="T3" fmla="*/ 0 h 252"/>
                <a:gd name="T4" fmla="*/ 9 w 739"/>
                <a:gd name="T5" fmla="*/ 111 h 252"/>
                <a:gd name="T6" fmla="*/ 134 w 739"/>
                <a:gd name="T7" fmla="*/ 252 h 252"/>
                <a:gd name="T8" fmla="*/ 601 w 739"/>
                <a:gd name="T9" fmla="*/ 252 h 252"/>
                <a:gd name="T10" fmla="*/ 730 w 739"/>
                <a:gd name="T11" fmla="*/ 141 h 252"/>
                <a:gd name="T12" fmla="*/ 605 w 739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252">
                  <a:moveTo>
                    <a:pt x="605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01" y="252"/>
                  </a:lnTo>
                  <a:cubicBezTo>
                    <a:pt x="666" y="252"/>
                    <a:pt x="723" y="205"/>
                    <a:pt x="730" y="141"/>
                  </a:cubicBezTo>
                  <a:cubicBezTo>
                    <a:pt x="739" y="65"/>
                    <a:pt x="679" y="0"/>
                    <a:pt x="6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65" y="768097"/>
            <a:ext cx="5529035" cy="1010412"/>
          </a:xfrm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65" y="1795973"/>
            <a:ext cx="5529035" cy="101041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D452A2-934E-48BE-8D15-D16D4F0B95D1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Tilastokeskus | ville.vertanen@stat.fi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60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bg>
      <p:bgPr>
        <a:solidFill>
          <a:srgbClr val="1A3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3">
            <a:extLst>
              <a:ext uri="{FF2B5EF4-FFF2-40B4-BE49-F238E27FC236}">
                <a16:creationId xmlns:a16="http://schemas.microsoft.com/office/drawing/2014/main" id="{672302FA-23B2-C4CE-9CA4-2914D95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11545" y="325901"/>
            <a:ext cx="2613083" cy="430973"/>
            <a:chOff x="18621877" y="651801"/>
            <a:chExt cx="5225825" cy="861946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350AD8CE-A341-7849-6E71-5448A2CC60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749237" y="651942"/>
              <a:ext cx="378331" cy="132158"/>
            </a:xfrm>
            <a:custGeom>
              <a:avLst/>
              <a:gdLst>
                <a:gd name="connsiteX0" fmla="*/ 312254 w 378331"/>
                <a:gd name="connsiteY0" fmla="*/ 0 h 132158"/>
                <a:gd name="connsiteX1" fmla="*/ 67857 w 378331"/>
                <a:gd name="connsiteY1" fmla="*/ 0 h 132158"/>
                <a:gd name="connsiteX2" fmla="*/ 436 w 378331"/>
                <a:gd name="connsiteY2" fmla="*/ 58388 h 132158"/>
                <a:gd name="connsiteX3" fmla="*/ 66079 w 378331"/>
                <a:gd name="connsiteY3" fmla="*/ 132158 h 132158"/>
                <a:gd name="connsiteX4" fmla="*/ 310475 w 378331"/>
                <a:gd name="connsiteY4" fmla="*/ 132158 h 132158"/>
                <a:gd name="connsiteX5" fmla="*/ 377895 w 378331"/>
                <a:gd name="connsiteY5" fmla="*/ 73756 h 132158"/>
                <a:gd name="connsiteX6" fmla="*/ 312254 w 378331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331" h="132158">
                  <a:moveTo>
                    <a:pt x="312254" y="0"/>
                  </a:moveTo>
                  <a:lnTo>
                    <a:pt x="67857" y="0"/>
                  </a:lnTo>
                  <a:cubicBezTo>
                    <a:pt x="33997" y="0"/>
                    <a:pt x="4256" y="24748"/>
                    <a:pt x="436" y="58388"/>
                  </a:cubicBezTo>
                  <a:cubicBezTo>
                    <a:pt x="-4084" y="98252"/>
                    <a:pt x="27114" y="132158"/>
                    <a:pt x="66079" y="132158"/>
                  </a:cubicBezTo>
                  <a:lnTo>
                    <a:pt x="310475" y="132158"/>
                  </a:lnTo>
                  <a:cubicBezTo>
                    <a:pt x="344331" y="132158"/>
                    <a:pt x="374073" y="107410"/>
                    <a:pt x="377895" y="73756"/>
                  </a:cubicBezTo>
                  <a:cubicBezTo>
                    <a:pt x="382417" y="33906"/>
                    <a:pt x="351214" y="0"/>
                    <a:pt x="312254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053A341-5BE5-75D2-728B-E8ADF7C18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7" y="651801"/>
              <a:ext cx="609715" cy="132161"/>
            </a:xfrm>
            <a:custGeom>
              <a:avLst/>
              <a:gdLst>
                <a:gd name="connsiteX0" fmla="*/ 543636 w 609715"/>
                <a:gd name="connsiteY0" fmla="*/ 0 h 132161"/>
                <a:gd name="connsiteX1" fmla="*/ 67857 w 609715"/>
                <a:gd name="connsiteY1" fmla="*/ 0 h 132161"/>
                <a:gd name="connsiteX2" fmla="*/ 436 w 609715"/>
                <a:gd name="connsiteY2" fmla="*/ 58406 h 132161"/>
                <a:gd name="connsiteX3" fmla="*/ 66083 w 609715"/>
                <a:gd name="connsiteY3" fmla="*/ 132162 h 132161"/>
                <a:gd name="connsiteX4" fmla="*/ 541859 w 609715"/>
                <a:gd name="connsiteY4" fmla="*/ 132162 h 132161"/>
                <a:gd name="connsiteX5" fmla="*/ 609279 w 609715"/>
                <a:gd name="connsiteY5" fmla="*/ 73759 h 132161"/>
                <a:gd name="connsiteX6" fmla="*/ 543636 w 609715"/>
                <a:gd name="connsiteY6" fmla="*/ 0 h 132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9715" h="132161">
                  <a:moveTo>
                    <a:pt x="543636" y="0"/>
                  </a:moveTo>
                  <a:lnTo>
                    <a:pt x="67857" y="0"/>
                  </a:lnTo>
                  <a:cubicBezTo>
                    <a:pt x="33990" y="0"/>
                    <a:pt x="4259" y="24752"/>
                    <a:pt x="436" y="58406"/>
                  </a:cubicBezTo>
                  <a:cubicBezTo>
                    <a:pt x="-4081" y="98256"/>
                    <a:pt x="27107" y="132162"/>
                    <a:pt x="66083" y="132162"/>
                  </a:cubicBezTo>
                  <a:lnTo>
                    <a:pt x="541859" y="132162"/>
                  </a:lnTo>
                  <a:cubicBezTo>
                    <a:pt x="575714" y="132162"/>
                    <a:pt x="605457" y="107410"/>
                    <a:pt x="609279" y="73759"/>
                  </a:cubicBezTo>
                  <a:cubicBezTo>
                    <a:pt x="613801" y="33906"/>
                    <a:pt x="582598" y="0"/>
                    <a:pt x="543636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479F0B4-2A1C-7BDF-37D7-58ECF70A3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6" y="894962"/>
              <a:ext cx="418476" cy="132158"/>
            </a:xfrm>
            <a:custGeom>
              <a:avLst/>
              <a:gdLst>
                <a:gd name="connsiteX0" fmla="*/ 352396 w 418476"/>
                <a:gd name="connsiteY0" fmla="*/ 0 h 132158"/>
                <a:gd name="connsiteX1" fmla="*/ 67858 w 418476"/>
                <a:gd name="connsiteY1" fmla="*/ 0 h 132158"/>
                <a:gd name="connsiteX2" fmla="*/ 437 w 418476"/>
                <a:gd name="connsiteY2" fmla="*/ 58392 h 132158"/>
                <a:gd name="connsiteX3" fmla="*/ 66079 w 418476"/>
                <a:gd name="connsiteY3" fmla="*/ 132158 h 132158"/>
                <a:gd name="connsiteX4" fmla="*/ 350621 w 418476"/>
                <a:gd name="connsiteY4" fmla="*/ 132158 h 132158"/>
                <a:gd name="connsiteX5" fmla="*/ 418041 w 418476"/>
                <a:gd name="connsiteY5" fmla="*/ 73756 h 132158"/>
                <a:gd name="connsiteX6" fmla="*/ 352396 w 418476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476" h="132158">
                  <a:moveTo>
                    <a:pt x="352396" y="0"/>
                  </a:moveTo>
                  <a:lnTo>
                    <a:pt x="67858" y="0"/>
                  </a:lnTo>
                  <a:cubicBezTo>
                    <a:pt x="34002" y="0"/>
                    <a:pt x="4260" y="24748"/>
                    <a:pt x="437" y="58392"/>
                  </a:cubicBezTo>
                  <a:cubicBezTo>
                    <a:pt x="-4084" y="98252"/>
                    <a:pt x="27105" y="132158"/>
                    <a:pt x="66079" y="132158"/>
                  </a:cubicBezTo>
                  <a:lnTo>
                    <a:pt x="350621" y="132158"/>
                  </a:lnTo>
                  <a:cubicBezTo>
                    <a:pt x="384476" y="132158"/>
                    <a:pt x="414219" y="107410"/>
                    <a:pt x="418041" y="73756"/>
                  </a:cubicBezTo>
                  <a:cubicBezTo>
                    <a:pt x="422558" y="33906"/>
                    <a:pt x="391360" y="0"/>
                    <a:pt x="352396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3FF4F1B9-E8B5-D5F2-8860-9BFA35C80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7" y="1138119"/>
              <a:ext cx="227137" cy="132158"/>
            </a:xfrm>
            <a:custGeom>
              <a:avLst/>
              <a:gdLst>
                <a:gd name="connsiteX0" fmla="*/ 66083 w 227137"/>
                <a:gd name="connsiteY0" fmla="*/ 132158 h 132158"/>
                <a:gd name="connsiteX1" fmla="*/ 159280 w 227137"/>
                <a:gd name="connsiteY1" fmla="*/ 132158 h 132158"/>
                <a:gd name="connsiteX2" fmla="*/ 226700 w 227137"/>
                <a:gd name="connsiteY2" fmla="*/ 73766 h 132158"/>
                <a:gd name="connsiteX3" fmla="*/ 161059 w 227137"/>
                <a:gd name="connsiteY3" fmla="*/ 0 h 132158"/>
                <a:gd name="connsiteX4" fmla="*/ 67857 w 227137"/>
                <a:gd name="connsiteY4" fmla="*/ 0 h 132158"/>
                <a:gd name="connsiteX5" fmla="*/ 436 w 227137"/>
                <a:gd name="connsiteY5" fmla="*/ 58388 h 132158"/>
                <a:gd name="connsiteX6" fmla="*/ 66083 w 227137"/>
                <a:gd name="connsiteY6" fmla="*/ 132158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137" h="132158">
                  <a:moveTo>
                    <a:pt x="66083" y="132158"/>
                  </a:moveTo>
                  <a:lnTo>
                    <a:pt x="159280" y="132158"/>
                  </a:lnTo>
                  <a:cubicBezTo>
                    <a:pt x="193146" y="132158"/>
                    <a:pt x="222877" y="107410"/>
                    <a:pt x="226700" y="73766"/>
                  </a:cubicBezTo>
                  <a:cubicBezTo>
                    <a:pt x="231223" y="33906"/>
                    <a:pt x="200034" y="0"/>
                    <a:pt x="161059" y="0"/>
                  </a:cubicBezTo>
                  <a:lnTo>
                    <a:pt x="67857" y="0"/>
                  </a:lnTo>
                  <a:cubicBezTo>
                    <a:pt x="34001" y="0"/>
                    <a:pt x="4259" y="24748"/>
                    <a:pt x="436" y="58388"/>
                  </a:cubicBezTo>
                  <a:cubicBezTo>
                    <a:pt x="-4081" y="98252"/>
                    <a:pt x="27118" y="132158"/>
                    <a:pt x="66083" y="13215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E2470B72-FBE7-AAFA-16F5-2D48B70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6" y="1381280"/>
              <a:ext cx="295432" cy="132158"/>
            </a:xfrm>
            <a:custGeom>
              <a:avLst/>
              <a:gdLst>
                <a:gd name="connsiteX0" fmla="*/ 229355 w 295432"/>
                <a:gd name="connsiteY0" fmla="*/ 0 h 132158"/>
                <a:gd name="connsiteX1" fmla="*/ 67858 w 295432"/>
                <a:gd name="connsiteY1" fmla="*/ 0 h 132158"/>
                <a:gd name="connsiteX2" fmla="*/ 437 w 295432"/>
                <a:gd name="connsiteY2" fmla="*/ 58388 h 132158"/>
                <a:gd name="connsiteX3" fmla="*/ 66079 w 295432"/>
                <a:gd name="connsiteY3" fmla="*/ 132158 h 132158"/>
                <a:gd name="connsiteX4" fmla="*/ 227576 w 295432"/>
                <a:gd name="connsiteY4" fmla="*/ 132158 h 132158"/>
                <a:gd name="connsiteX5" fmla="*/ 294996 w 295432"/>
                <a:gd name="connsiteY5" fmla="*/ 73770 h 132158"/>
                <a:gd name="connsiteX6" fmla="*/ 229355 w 295432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32" h="132158">
                  <a:moveTo>
                    <a:pt x="229355" y="0"/>
                  </a:moveTo>
                  <a:lnTo>
                    <a:pt x="67858" y="0"/>
                  </a:lnTo>
                  <a:cubicBezTo>
                    <a:pt x="34002" y="0"/>
                    <a:pt x="4260" y="24748"/>
                    <a:pt x="437" y="58388"/>
                  </a:cubicBezTo>
                  <a:cubicBezTo>
                    <a:pt x="-4084" y="98252"/>
                    <a:pt x="27105" y="132158"/>
                    <a:pt x="66079" y="132158"/>
                  </a:cubicBezTo>
                  <a:lnTo>
                    <a:pt x="227576" y="132158"/>
                  </a:lnTo>
                  <a:cubicBezTo>
                    <a:pt x="261432" y="132158"/>
                    <a:pt x="291174" y="107410"/>
                    <a:pt x="294996" y="73770"/>
                  </a:cubicBezTo>
                  <a:cubicBezTo>
                    <a:pt x="299518" y="33906"/>
                    <a:pt x="268315" y="0"/>
                    <a:pt x="229355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D71CD60F-6990-243B-65EB-1F2F3EBBB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335290" y="1140894"/>
              <a:ext cx="371705" cy="369508"/>
            </a:xfrm>
            <a:custGeom>
              <a:avLst/>
              <a:gdLst>
                <a:gd name="connsiteX0" fmla="*/ 81743 w 371705"/>
                <a:gd name="connsiteY0" fmla="*/ 344948 h 369508"/>
                <a:gd name="connsiteX1" fmla="*/ 21624 w 371705"/>
                <a:gd name="connsiteY1" fmla="*/ 278240 h 369508"/>
                <a:gd name="connsiteX2" fmla="*/ 0 w 371705"/>
                <a:gd name="connsiteY2" fmla="*/ 184024 h 369508"/>
                <a:gd name="connsiteX3" fmla="*/ 21624 w 371705"/>
                <a:gd name="connsiteY3" fmla="*/ 91283 h 369508"/>
                <a:gd name="connsiteX4" fmla="*/ 81743 w 371705"/>
                <a:gd name="connsiteY4" fmla="*/ 24561 h 369508"/>
                <a:gd name="connsiteX5" fmla="*/ 169354 w 371705"/>
                <a:gd name="connsiteY5" fmla="*/ 0 h 369508"/>
                <a:gd name="connsiteX6" fmla="*/ 222513 w 371705"/>
                <a:gd name="connsiteY6" fmla="*/ 9906 h 369508"/>
                <a:gd name="connsiteX7" fmla="*/ 269793 w 371705"/>
                <a:gd name="connsiteY7" fmla="*/ 38859 h 369508"/>
                <a:gd name="connsiteX8" fmla="*/ 299127 w 371705"/>
                <a:gd name="connsiteY8" fmla="*/ 84310 h 369508"/>
                <a:gd name="connsiteX9" fmla="*/ 299127 w 371705"/>
                <a:gd name="connsiteY9" fmla="*/ 284461 h 369508"/>
                <a:gd name="connsiteX10" fmla="*/ 248166 w 371705"/>
                <a:gd name="connsiteY10" fmla="*/ 346776 h 369508"/>
                <a:gd name="connsiteX11" fmla="*/ 169354 w 371705"/>
                <a:gd name="connsiteY11" fmla="*/ 369509 h 369508"/>
                <a:gd name="connsiteX12" fmla="*/ 81743 w 371705"/>
                <a:gd name="connsiteY12" fmla="*/ 344948 h 369508"/>
                <a:gd name="connsiteX13" fmla="*/ 241574 w 371705"/>
                <a:gd name="connsiteY13" fmla="*/ 279698 h 369508"/>
                <a:gd name="connsiteX14" fmla="*/ 278961 w 371705"/>
                <a:gd name="connsiteY14" fmla="*/ 239734 h 369508"/>
                <a:gd name="connsiteX15" fmla="*/ 292525 w 371705"/>
                <a:gd name="connsiteY15" fmla="*/ 184747 h 369508"/>
                <a:gd name="connsiteX16" fmla="*/ 279332 w 371705"/>
                <a:gd name="connsiteY16" fmla="*/ 130128 h 369508"/>
                <a:gd name="connsiteX17" fmla="*/ 241931 w 371705"/>
                <a:gd name="connsiteY17" fmla="*/ 90178 h 369508"/>
                <a:gd name="connsiteX18" fmla="*/ 186954 w 371705"/>
                <a:gd name="connsiteY18" fmla="*/ 75509 h 369508"/>
                <a:gd name="connsiteX19" fmla="*/ 133063 w 371705"/>
                <a:gd name="connsiteY19" fmla="*/ 90178 h 369508"/>
                <a:gd name="connsiteX20" fmla="*/ 95674 w 371705"/>
                <a:gd name="connsiteY20" fmla="*/ 130128 h 369508"/>
                <a:gd name="connsiteX21" fmla="*/ 82110 w 371705"/>
                <a:gd name="connsiteY21" fmla="*/ 184747 h 369508"/>
                <a:gd name="connsiteX22" fmla="*/ 96043 w 371705"/>
                <a:gd name="connsiteY22" fmla="*/ 240115 h 369508"/>
                <a:gd name="connsiteX23" fmla="*/ 133430 w 371705"/>
                <a:gd name="connsiteY23" fmla="*/ 279698 h 369508"/>
                <a:gd name="connsiteX24" fmla="*/ 186954 w 371705"/>
                <a:gd name="connsiteY24" fmla="*/ 294734 h 369508"/>
                <a:gd name="connsiteX25" fmla="*/ 241574 w 371705"/>
                <a:gd name="connsiteY25" fmla="*/ 279698 h 369508"/>
                <a:gd name="connsiteX26" fmla="*/ 292525 w 371705"/>
                <a:gd name="connsiteY26" fmla="*/ 321491 h 369508"/>
                <a:gd name="connsiteX27" fmla="*/ 292525 w 371705"/>
                <a:gd name="connsiteY27" fmla="*/ 282265 h 369508"/>
                <a:gd name="connsiteX28" fmla="*/ 296920 w 371705"/>
                <a:gd name="connsiteY28" fmla="*/ 184024 h 369508"/>
                <a:gd name="connsiteX29" fmla="*/ 292525 w 371705"/>
                <a:gd name="connsiteY29" fmla="*/ 87982 h 369508"/>
                <a:gd name="connsiteX30" fmla="*/ 292525 w 371705"/>
                <a:gd name="connsiteY30" fmla="*/ 8063 h 369508"/>
                <a:gd name="connsiteX31" fmla="*/ 371706 w 371705"/>
                <a:gd name="connsiteY31" fmla="*/ 8063 h 369508"/>
                <a:gd name="connsiteX32" fmla="*/ 371706 w 371705"/>
                <a:gd name="connsiteY32" fmla="*/ 285199 h 369508"/>
                <a:gd name="connsiteX33" fmla="*/ 371706 w 371705"/>
                <a:gd name="connsiteY33" fmla="*/ 323691 h 369508"/>
                <a:gd name="connsiteX34" fmla="*/ 371706 w 371705"/>
                <a:gd name="connsiteY34" fmla="*/ 361445 h 369508"/>
                <a:gd name="connsiteX35" fmla="*/ 292525 w 371705"/>
                <a:gd name="connsiteY35" fmla="*/ 361445 h 369508"/>
                <a:gd name="connsiteX36" fmla="*/ 292525 w 371705"/>
                <a:gd name="connsiteY36" fmla="*/ 321491 h 36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71705" h="369508">
                  <a:moveTo>
                    <a:pt x="81743" y="344948"/>
                  </a:moveTo>
                  <a:cubicBezTo>
                    <a:pt x="56076" y="328579"/>
                    <a:pt x="36037" y="306344"/>
                    <a:pt x="21624" y="278240"/>
                  </a:cubicBezTo>
                  <a:cubicBezTo>
                    <a:pt x="7200" y="250137"/>
                    <a:pt x="0" y="218733"/>
                    <a:pt x="0" y="184024"/>
                  </a:cubicBezTo>
                  <a:cubicBezTo>
                    <a:pt x="0" y="150294"/>
                    <a:pt x="7200" y="119386"/>
                    <a:pt x="21624" y="91283"/>
                  </a:cubicBezTo>
                  <a:cubicBezTo>
                    <a:pt x="36037" y="63179"/>
                    <a:pt x="56076" y="40944"/>
                    <a:pt x="81743" y="24561"/>
                  </a:cubicBezTo>
                  <a:cubicBezTo>
                    <a:pt x="107406" y="8189"/>
                    <a:pt x="136605" y="0"/>
                    <a:pt x="169354" y="0"/>
                  </a:cubicBezTo>
                  <a:cubicBezTo>
                    <a:pt x="186954" y="0"/>
                    <a:pt x="204658" y="3301"/>
                    <a:pt x="222513" y="9906"/>
                  </a:cubicBezTo>
                  <a:cubicBezTo>
                    <a:pt x="240343" y="16498"/>
                    <a:pt x="256102" y="26159"/>
                    <a:pt x="269793" y="38859"/>
                  </a:cubicBezTo>
                  <a:cubicBezTo>
                    <a:pt x="283472" y="51570"/>
                    <a:pt x="293263" y="66722"/>
                    <a:pt x="299127" y="84310"/>
                  </a:cubicBezTo>
                  <a:lnTo>
                    <a:pt x="299127" y="284461"/>
                  </a:lnTo>
                  <a:cubicBezTo>
                    <a:pt x="289833" y="310850"/>
                    <a:pt x="272841" y="331639"/>
                    <a:pt x="248166" y="346776"/>
                  </a:cubicBezTo>
                  <a:cubicBezTo>
                    <a:pt x="223478" y="361928"/>
                    <a:pt x="197218" y="369509"/>
                    <a:pt x="169354" y="369509"/>
                  </a:cubicBezTo>
                  <a:cubicBezTo>
                    <a:pt x="136605" y="369509"/>
                    <a:pt x="107406" y="361330"/>
                    <a:pt x="81743" y="344948"/>
                  </a:cubicBezTo>
                  <a:close/>
                  <a:moveTo>
                    <a:pt x="241574" y="279698"/>
                  </a:moveTo>
                  <a:cubicBezTo>
                    <a:pt x="257449" y="269680"/>
                    <a:pt x="269908" y="256372"/>
                    <a:pt x="278961" y="239734"/>
                  </a:cubicBezTo>
                  <a:cubicBezTo>
                    <a:pt x="288004" y="223139"/>
                    <a:pt x="292525" y="204801"/>
                    <a:pt x="292525" y="184747"/>
                  </a:cubicBezTo>
                  <a:cubicBezTo>
                    <a:pt x="292525" y="165215"/>
                    <a:pt x="288119" y="147007"/>
                    <a:pt x="279332" y="130128"/>
                  </a:cubicBezTo>
                  <a:cubicBezTo>
                    <a:pt x="270531" y="113277"/>
                    <a:pt x="258072" y="99969"/>
                    <a:pt x="241931" y="90178"/>
                  </a:cubicBezTo>
                  <a:cubicBezTo>
                    <a:pt x="225803" y="80412"/>
                    <a:pt x="207477" y="75509"/>
                    <a:pt x="186954" y="75509"/>
                  </a:cubicBezTo>
                  <a:cubicBezTo>
                    <a:pt x="166903" y="75509"/>
                    <a:pt x="148948" y="80412"/>
                    <a:pt x="133063" y="90178"/>
                  </a:cubicBezTo>
                  <a:cubicBezTo>
                    <a:pt x="117173" y="99969"/>
                    <a:pt x="104717" y="113277"/>
                    <a:pt x="95674" y="130128"/>
                  </a:cubicBezTo>
                  <a:cubicBezTo>
                    <a:pt x="86621" y="147007"/>
                    <a:pt x="82110" y="165215"/>
                    <a:pt x="82110" y="184747"/>
                  </a:cubicBezTo>
                  <a:cubicBezTo>
                    <a:pt x="82110" y="205284"/>
                    <a:pt x="86748" y="223733"/>
                    <a:pt x="96043" y="240115"/>
                  </a:cubicBezTo>
                  <a:cubicBezTo>
                    <a:pt x="105312" y="256487"/>
                    <a:pt x="117785" y="269680"/>
                    <a:pt x="133430" y="279698"/>
                  </a:cubicBezTo>
                  <a:cubicBezTo>
                    <a:pt x="149073" y="289720"/>
                    <a:pt x="166903" y="294734"/>
                    <a:pt x="186954" y="294734"/>
                  </a:cubicBezTo>
                  <a:cubicBezTo>
                    <a:pt x="207477" y="294734"/>
                    <a:pt x="225677" y="289720"/>
                    <a:pt x="241574" y="279698"/>
                  </a:cubicBezTo>
                  <a:close/>
                  <a:moveTo>
                    <a:pt x="292525" y="321491"/>
                  </a:moveTo>
                  <a:lnTo>
                    <a:pt x="292525" y="282265"/>
                  </a:lnTo>
                  <a:lnTo>
                    <a:pt x="296920" y="184024"/>
                  </a:lnTo>
                  <a:lnTo>
                    <a:pt x="292525" y="87982"/>
                  </a:lnTo>
                  <a:lnTo>
                    <a:pt x="292525" y="8063"/>
                  </a:lnTo>
                  <a:lnTo>
                    <a:pt x="371706" y="8063"/>
                  </a:lnTo>
                  <a:lnTo>
                    <a:pt x="371706" y="285199"/>
                  </a:lnTo>
                  <a:lnTo>
                    <a:pt x="371706" y="323691"/>
                  </a:lnTo>
                  <a:lnTo>
                    <a:pt x="371706" y="361445"/>
                  </a:lnTo>
                  <a:lnTo>
                    <a:pt x="292525" y="361445"/>
                  </a:lnTo>
                  <a:lnTo>
                    <a:pt x="292525" y="321491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84DE95DB-C204-600E-7B03-359CFEB1C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270542" y="1137961"/>
              <a:ext cx="374640" cy="375376"/>
            </a:xfrm>
            <a:custGeom>
              <a:avLst/>
              <a:gdLst>
                <a:gd name="connsiteX0" fmla="*/ 92741 w 374640"/>
                <a:gd name="connsiteY0" fmla="*/ 350448 h 375376"/>
                <a:gd name="connsiteX1" fmla="*/ 24929 w 374640"/>
                <a:gd name="connsiteY1" fmla="*/ 282632 h 375376"/>
                <a:gd name="connsiteX2" fmla="*/ 0 w 374640"/>
                <a:gd name="connsiteY2" fmla="*/ 186957 h 375376"/>
                <a:gd name="connsiteX3" fmla="*/ 24929 w 374640"/>
                <a:gd name="connsiteY3" fmla="*/ 92744 h 375376"/>
                <a:gd name="connsiteX4" fmla="*/ 92741 w 374640"/>
                <a:gd name="connsiteY4" fmla="*/ 24928 h 375376"/>
                <a:gd name="connsiteX5" fmla="*/ 188421 w 374640"/>
                <a:gd name="connsiteY5" fmla="*/ 0 h 375376"/>
                <a:gd name="connsiteX6" fmla="*/ 282267 w 374640"/>
                <a:gd name="connsiteY6" fmla="*/ 24928 h 375376"/>
                <a:gd name="connsiteX7" fmla="*/ 349712 w 374640"/>
                <a:gd name="connsiteY7" fmla="*/ 93112 h 375376"/>
                <a:gd name="connsiteX8" fmla="*/ 374640 w 374640"/>
                <a:gd name="connsiteY8" fmla="*/ 186957 h 375376"/>
                <a:gd name="connsiteX9" fmla="*/ 349712 w 374640"/>
                <a:gd name="connsiteY9" fmla="*/ 282265 h 375376"/>
                <a:gd name="connsiteX10" fmla="*/ 282267 w 374640"/>
                <a:gd name="connsiteY10" fmla="*/ 350448 h 375376"/>
                <a:gd name="connsiteX11" fmla="*/ 188421 w 374640"/>
                <a:gd name="connsiteY11" fmla="*/ 375376 h 375376"/>
                <a:gd name="connsiteX12" fmla="*/ 92741 w 374640"/>
                <a:gd name="connsiteY12" fmla="*/ 350448 h 375376"/>
                <a:gd name="connsiteX13" fmla="*/ 241197 w 374640"/>
                <a:gd name="connsiteY13" fmla="*/ 283003 h 375376"/>
                <a:gd name="connsiteX14" fmla="*/ 278965 w 374640"/>
                <a:gd name="connsiteY14" fmla="*/ 243038 h 375376"/>
                <a:gd name="connsiteX15" fmla="*/ 292526 w 374640"/>
                <a:gd name="connsiteY15" fmla="*/ 187681 h 375376"/>
                <a:gd name="connsiteX16" fmla="*/ 278595 w 374640"/>
                <a:gd name="connsiteY16" fmla="*/ 132338 h 375376"/>
                <a:gd name="connsiteX17" fmla="*/ 240840 w 374640"/>
                <a:gd name="connsiteY17" fmla="*/ 92017 h 375376"/>
                <a:gd name="connsiteX18" fmla="*/ 187682 w 374640"/>
                <a:gd name="connsiteY18" fmla="*/ 76985 h 375376"/>
                <a:gd name="connsiteX19" fmla="*/ 134168 w 374640"/>
                <a:gd name="connsiteY19" fmla="*/ 92017 h 375376"/>
                <a:gd name="connsiteX20" fmla="*/ 96047 w 374640"/>
                <a:gd name="connsiteY20" fmla="*/ 132338 h 375376"/>
                <a:gd name="connsiteX21" fmla="*/ 82114 w 374640"/>
                <a:gd name="connsiteY21" fmla="*/ 186957 h 375376"/>
                <a:gd name="connsiteX22" fmla="*/ 96047 w 374640"/>
                <a:gd name="connsiteY22" fmla="*/ 243038 h 375376"/>
                <a:gd name="connsiteX23" fmla="*/ 134535 w 374640"/>
                <a:gd name="connsiteY23" fmla="*/ 283003 h 375376"/>
                <a:gd name="connsiteX24" fmla="*/ 187682 w 374640"/>
                <a:gd name="connsiteY24" fmla="*/ 297668 h 375376"/>
                <a:gd name="connsiteX25" fmla="*/ 241197 w 374640"/>
                <a:gd name="connsiteY25" fmla="*/ 283003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74640" h="375376">
                  <a:moveTo>
                    <a:pt x="92741" y="350448"/>
                  </a:moveTo>
                  <a:cubicBezTo>
                    <a:pt x="64145" y="333835"/>
                    <a:pt x="41538" y="311218"/>
                    <a:pt x="24929" y="282632"/>
                  </a:cubicBezTo>
                  <a:cubicBezTo>
                    <a:pt x="8305" y="254035"/>
                    <a:pt x="0" y="222149"/>
                    <a:pt x="0" y="186957"/>
                  </a:cubicBezTo>
                  <a:cubicBezTo>
                    <a:pt x="0" y="152745"/>
                    <a:pt x="8305" y="121341"/>
                    <a:pt x="24929" y="92744"/>
                  </a:cubicBezTo>
                  <a:cubicBezTo>
                    <a:pt x="41538" y="64155"/>
                    <a:pt x="64145" y="41552"/>
                    <a:pt x="92741" y="24928"/>
                  </a:cubicBezTo>
                  <a:cubicBezTo>
                    <a:pt x="121327" y="8319"/>
                    <a:pt x="153228" y="0"/>
                    <a:pt x="188421" y="0"/>
                  </a:cubicBezTo>
                  <a:cubicBezTo>
                    <a:pt x="222633" y="0"/>
                    <a:pt x="253907" y="8319"/>
                    <a:pt x="282267" y="24928"/>
                  </a:cubicBezTo>
                  <a:cubicBezTo>
                    <a:pt x="310597" y="41552"/>
                    <a:pt x="333088" y="64285"/>
                    <a:pt x="349712" y="93112"/>
                  </a:cubicBezTo>
                  <a:cubicBezTo>
                    <a:pt x="366322" y="121964"/>
                    <a:pt x="374640" y="153228"/>
                    <a:pt x="374640" y="186957"/>
                  </a:cubicBezTo>
                  <a:cubicBezTo>
                    <a:pt x="374640" y="221666"/>
                    <a:pt x="366322" y="253438"/>
                    <a:pt x="349712" y="282265"/>
                  </a:cubicBezTo>
                  <a:cubicBezTo>
                    <a:pt x="333088" y="311106"/>
                    <a:pt x="310597" y="333835"/>
                    <a:pt x="282267" y="350448"/>
                  </a:cubicBezTo>
                  <a:cubicBezTo>
                    <a:pt x="253907" y="367057"/>
                    <a:pt x="222633" y="375376"/>
                    <a:pt x="188421" y="375376"/>
                  </a:cubicBezTo>
                  <a:cubicBezTo>
                    <a:pt x="153228" y="375376"/>
                    <a:pt x="121327" y="367057"/>
                    <a:pt x="92741" y="350448"/>
                  </a:cubicBezTo>
                  <a:close/>
                  <a:moveTo>
                    <a:pt x="241197" y="283003"/>
                  </a:moveTo>
                  <a:cubicBezTo>
                    <a:pt x="257338" y="273222"/>
                    <a:pt x="269908" y="259903"/>
                    <a:pt x="278965" y="243038"/>
                  </a:cubicBezTo>
                  <a:cubicBezTo>
                    <a:pt x="287994" y="226173"/>
                    <a:pt x="292526" y="207735"/>
                    <a:pt x="292526" y="187681"/>
                  </a:cubicBezTo>
                  <a:cubicBezTo>
                    <a:pt x="292526" y="167655"/>
                    <a:pt x="287879" y="149203"/>
                    <a:pt x="278595" y="132338"/>
                  </a:cubicBezTo>
                  <a:cubicBezTo>
                    <a:pt x="269300" y="115473"/>
                    <a:pt x="256715" y="102039"/>
                    <a:pt x="240840" y="92017"/>
                  </a:cubicBezTo>
                  <a:cubicBezTo>
                    <a:pt x="224954" y="81999"/>
                    <a:pt x="207225" y="76985"/>
                    <a:pt x="187682" y="76985"/>
                  </a:cubicBezTo>
                  <a:cubicBezTo>
                    <a:pt x="168124" y="76985"/>
                    <a:pt x="150295" y="81999"/>
                    <a:pt x="134168" y="92017"/>
                  </a:cubicBezTo>
                  <a:cubicBezTo>
                    <a:pt x="118041" y="102039"/>
                    <a:pt x="105316" y="115473"/>
                    <a:pt x="96047" y="132338"/>
                  </a:cubicBezTo>
                  <a:cubicBezTo>
                    <a:pt x="86748" y="149203"/>
                    <a:pt x="82114" y="167414"/>
                    <a:pt x="82114" y="186957"/>
                  </a:cubicBezTo>
                  <a:cubicBezTo>
                    <a:pt x="82114" y="207480"/>
                    <a:pt x="86748" y="226173"/>
                    <a:pt x="96047" y="243038"/>
                  </a:cubicBezTo>
                  <a:cubicBezTo>
                    <a:pt x="105316" y="259903"/>
                    <a:pt x="118153" y="273222"/>
                    <a:pt x="134535" y="283003"/>
                  </a:cubicBezTo>
                  <a:cubicBezTo>
                    <a:pt x="150893" y="292780"/>
                    <a:pt x="168622" y="297668"/>
                    <a:pt x="187682" y="297668"/>
                  </a:cubicBezTo>
                  <a:cubicBezTo>
                    <a:pt x="207225" y="297668"/>
                    <a:pt x="225081" y="292780"/>
                    <a:pt x="241197" y="283003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505B6006-96B5-C5EB-2A60-45B7813F8C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091434" y="1148965"/>
              <a:ext cx="321864" cy="362906"/>
            </a:xfrm>
            <a:custGeom>
              <a:avLst/>
              <a:gdLst>
                <a:gd name="connsiteX0" fmla="*/ 64156 w 321864"/>
                <a:gd name="connsiteY0" fmla="*/ 346042 h 362906"/>
                <a:gd name="connsiteX1" fmla="*/ 17233 w 321864"/>
                <a:gd name="connsiteY1" fmla="*/ 299853 h 362906"/>
                <a:gd name="connsiteX2" fmla="*/ 0 w 321864"/>
                <a:gd name="connsiteY2" fmla="*/ 232408 h 362906"/>
                <a:gd name="connsiteX3" fmla="*/ 0 w 321864"/>
                <a:gd name="connsiteY3" fmla="*/ 0 h 362906"/>
                <a:gd name="connsiteX4" fmla="*/ 81392 w 321864"/>
                <a:gd name="connsiteY4" fmla="*/ 0 h 362906"/>
                <a:gd name="connsiteX5" fmla="*/ 81392 w 321864"/>
                <a:gd name="connsiteY5" fmla="*/ 203074 h 362906"/>
                <a:gd name="connsiteX6" fmla="*/ 101910 w 321864"/>
                <a:gd name="connsiteY6" fmla="*/ 264295 h 362906"/>
                <a:gd name="connsiteX7" fmla="*/ 159096 w 321864"/>
                <a:gd name="connsiteY7" fmla="*/ 286660 h 362906"/>
                <a:gd name="connsiteX8" fmla="*/ 200890 w 321864"/>
                <a:gd name="connsiteY8" fmla="*/ 275663 h 362906"/>
                <a:gd name="connsiteX9" fmla="*/ 230213 w 321864"/>
                <a:gd name="connsiteY9" fmla="*/ 245234 h 362906"/>
                <a:gd name="connsiteX10" fmla="*/ 240488 w 321864"/>
                <a:gd name="connsiteY10" fmla="*/ 200154 h 362906"/>
                <a:gd name="connsiteX11" fmla="*/ 240488 w 321864"/>
                <a:gd name="connsiteY11" fmla="*/ 0 h 362906"/>
                <a:gd name="connsiteX12" fmla="*/ 321864 w 321864"/>
                <a:gd name="connsiteY12" fmla="*/ 0 h 362906"/>
                <a:gd name="connsiteX13" fmla="*/ 321864 w 321864"/>
                <a:gd name="connsiteY13" fmla="*/ 273467 h 362906"/>
                <a:gd name="connsiteX14" fmla="*/ 321864 w 321864"/>
                <a:gd name="connsiteY14" fmla="*/ 313784 h 362906"/>
                <a:gd name="connsiteX15" fmla="*/ 321864 w 321864"/>
                <a:gd name="connsiteY15" fmla="*/ 353367 h 362906"/>
                <a:gd name="connsiteX16" fmla="*/ 242683 w 321864"/>
                <a:gd name="connsiteY16" fmla="*/ 353367 h 362906"/>
                <a:gd name="connsiteX17" fmla="*/ 242683 w 321864"/>
                <a:gd name="connsiteY17" fmla="*/ 277124 h 362906"/>
                <a:gd name="connsiteX18" fmla="*/ 250009 w 321864"/>
                <a:gd name="connsiteY18" fmla="*/ 277124 h 362906"/>
                <a:gd name="connsiteX19" fmla="*/ 203824 w 321864"/>
                <a:gd name="connsiteY19" fmla="*/ 340912 h 362906"/>
                <a:gd name="connsiteX20" fmla="*/ 130510 w 321864"/>
                <a:gd name="connsiteY20" fmla="*/ 362907 h 362906"/>
                <a:gd name="connsiteX21" fmla="*/ 64156 w 321864"/>
                <a:gd name="connsiteY21" fmla="*/ 346042 h 36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1864" h="362906">
                  <a:moveTo>
                    <a:pt x="64156" y="346042"/>
                  </a:moveTo>
                  <a:cubicBezTo>
                    <a:pt x="44360" y="334803"/>
                    <a:pt x="28712" y="319411"/>
                    <a:pt x="17233" y="299853"/>
                  </a:cubicBezTo>
                  <a:cubicBezTo>
                    <a:pt x="5741" y="280310"/>
                    <a:pt x="0" y="257819"/>
                    <a:pt x="0" y="232408"/>
                  </a:cubicBezTo>
                  <a:lnTo>
                    <a:pt x="0" y="0"/>
                  </a:lnTo>
                  <a:lnTo>
                    <a:pt x="81392" y="0"/>
                  </a:lnTo>
                  <a:lnTo>
                    <a:pt x="81392" y="203074"/>
                  </a:lnTo>
                  <a:cubicBezTo>
                    <a:pt x="81392" y="228992"/>
                    <a:pt x="88220" y="249388"/>
                    <a:pt x="101910" y="264295"/>
                  </a:cubicBezTo>
                  <a:cubicBezTo>
                    <a:pt x="115590" y="279205"/>
                    <a:pt x="134650" y="286660"/>
                    <a:pt x="159096" y="286660"/>
                  </a:cubicBezTo>
                  <a:cubicBezTo>
                    <a:pt x="174248" y="286660"/>
                    <a:pt x="188179" y="282988"/>
                    <a:pt x="200890" y="275663"/>
                  </a:cubicBezTo>
                  <a:cubicBezTo>
                    <a:pt x="213601" y="268323"/>
                    <a:pt x="223367" y="258190"/>
                    <a:pt x="230213" y="245234"/>
                  </a:cubicBezTo>
                  <a:cubicBezTo>
                    <a:pt x="237057" y="232293"/>
                    <a:pt x="240488" y="217260"/>
                    <a:pt x="240488" y="200154"/>
                  </a:cubicBezTo>
                  <a:lnTo>
                    <a:pt x="240488" y="0"/>
                  </a:lnTo>
                  <a:lnTo>
                    <a:pt x="321864" y="0"/>
                  </a:lnTo>
                  <a:lnTo>
                    <a:pt x="321864" y="273467"/>
                  </a:lnTo>
                  <a:lnTo>
                    <a:pt x="321864" y="313784"/>
                  </a:lnTo>
                  <a:lnTo>
                    <a:pt x="321864" y="353367"/>
                  </a:lnTo>
                  <a:lnTo>
                    <a:pt x="242683" y="353367"/>
                  </a:lnTo>
                  <a:lnTo>
                    <a:pt x="242683" y="277124"/>
                  </a:lnTo>
                  <a:lnTo>
                    <a:pt x="250009" y="277124"/>
                  </a:lnTo>
                  <a:cubicBezTo>
                    <a:pt x="241211" y="304983"/>
                    <a:pt x="225819" y="326243"/>
                    <a:pt x="203824" y="340912"/>
                  </a:cubicBezTo>
                  <a:cubicBezTo>
                    <a:pt x="181828" y="355578"/>
                    <a:pt x="157382" y="362907"/>
                    <a:pt x="130510" y="362907"/>
                  </a:cubicBezTo>
                  <a:cubicBezTo>
                    <a:pt x="106064" y="362907"/>
                    <a:pt x="83955" y="357280"/>
                    <a:pt x="64156" y="346042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A7A18610-02CE-7605-3DAC-9206844E2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042556" y="1149124"/>
              <a:ext cx="82114" cy="353216"/>
            </a:xfrm>
            <a:custGeom>
              <a:avLst/>
              <a:gdLst>
                <a:gd name="connsiteX0" fmla="*/ 0 w 82114"/>
                <a:gd name="connsiteY0" fmla="*/ 353216 h 353216"/>
                <a:gd name="connsiteX1" fmla="*/ 82114 w 82114"/>
                <a:gd name="connsiteY1" fmla="*/ 353216 h 353216"/>
                <a:gd name="connsiteX2" fmla="*/ 82114 w 82114"/>
                <a:gd name="connsiteY2" fmla="*/ 0 h 353216"/>
                <a:gd name="connsiteX3" fmla="*/ 0 w 82114"/>
                <a:gd name="connsiteY3" fmla="*/ 0 h 353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14" h="353216">
                  <a:moveTo>
                    <a:pt x="0" y="353216"/>
                  </a:moveTo>
                  <a:lnTo>
                    <a:pt x="82114" y="353216"/>
                  </a:lnTo>
                  <a:lnTo>
                    <a:pt x="82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2" name="Vapaamuotoinen: Muoto 21">
              <a:extLst>
                <a:ext uri="{FF2B5EF4-FFF2-40B4-BE49-F238E27FC236}">
                  <a16:creationId xmlns:a16="http://schemas.microsoft.com/office/drawing/2014/main" id="{079B1F9A-6965-7ABD-A20A-C4852B9C2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029366" y="999402"/>
              <a:ext cx="109237" cy="103370"/>
            </a:xfrm>
            <a:custGeom>
              <a:avLst/>
              <a:gdLst>
                <a:gd name="connsiteX0" fmla="*/ 54251 w 109237"/>
                <a:gd name="connsiteY0" fmla="*/ 103371 h 103370"/>
                <a:gd name="connsiteX1" fmla="*/ 93112 w 109237"/>
                <a:gd name="connsiteY1" fmla="*/ 87982 h 103370"/>
                <a:gd name="connsiteX2" fmla="*/ 109238 w 109237"/>
                <a:gd name="connsiteY2" fmla="*/ 52780 h 103370"/>
                <a:gd name="connsiteX3" fmla="*/ 92745 w 109237"/>
                <a:gd name="connsiteY3" fmla="*/ 15760 h 103370"/>
                <a:gd name="connsiteX4" fmla="*/ 54251 w 109237"/>
                <a:gd name="connsiteY4" fmla="*/ 0 h 103370"/>
                <a:gd name="connsiteX5" fmla="*/ 16130 w 109237"/>
                <a:gd name="connsiteY5" fmla="*/ 15760 h 103370"/>
                <a:gd name="connsiteX6" fmla="*/ 0 w 109237"/>
                <a:gd name="connsiteY6" fmla="*/ 52780 h 103370"/>
                <a:gd name="connsiteX7" fmla="*/ 16130 w 109237"/>
                <a:gd name="connsiteY7" fmla="*/ 87982 h 103370"/>
                <a:gd name="connsiteX8" fmla="*/ 54251 w 109237"/>
                <a:gd name="connsiteY8" fmla="*/ 103371 h 10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237" h="103370">
                  <a:moveTo>
                    <a:pt x="54251" y="103371"/>
                  </a:moveTo>
                  <a:cubicBezTo>
                    <a:pt x="69389" y="103371"/>
                    <a:pt x="82355" y="98241"/>
                    <a:pt x="93112" y="87982"/>
                  </a:cubicBezTo>
                  <a:cubicBezTo>
                    <a:pt x="103857" y="77708"/>
                    <a:pt x="109238" y="65987"/>
                    <a:pt x="109238" y="52780"/>
                  </a:cubicBezTo>
                  <a:cubicBezTo>
                    <a:pt x="109238" y="38618"/>
                    <a:pt x="103741" y="26275"/>
                    <a:pt x="92745" y="15760"/>
                  </a:cubicBezTo>
                  <a:cubicBezTo>
                    <a:pt x="81747" y="5259"/>
                    <a:pt x="68906" y="0"/>
                    <a:pt x="54251" y="0"/>
                  </a:cubicBezTo>
                  <a:cubicBezTo>
                    <a:pt x="39586" y="0"/>
                    <a:pt x="26872" y="5259"/>
                    <a:pt x="16130" y="15760"/>
                  </a:cubicBezTo>
                  <a:cubicBezTo>
                    <a:pt x="5374" y="26275"/>
                    <a:pt x="0" y="38618"/>
                    <a:pt x="0" y="52780"/>
                  </a:cubicBezTo>
                  <a:cubicBezTo>
                    <a:pt x="0" y="65987"/>
                    <a:pt x="5374" y="77708"/>
                    <a:pt x="16130" y="87982"/>
                  </a:cubicBezTo>
                  <a:cubicBezTo>
                    <a:pt x="26872" y="98241"/>
                    <a:pt x="39586" y="103371"/>
                    <a:pt x="54251" y="103371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BD5B49D8-7479-C7EB-3659-DDAF0BF83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756400" y="1138371"/>
              <a:ext cx="284612" cy="375376"/>
            </a:xfrm>
            <a:custGeom>
              <a:avLst/>
              <a:gdLst>
                <a:gd name="connsiteX0" fmla="*/ 255645 w 284612"/>
                <a:gd name="connsiteY0" fmla="*/ 185118 h 375376"/>
                <a:gd name="connsiteX1" fmla="*/ 179768 w 284612"/>
                <a:gd name="connsiteY1" fmla="*/ 148821 h 375376"/>
                <a:gd name="connsiteX2" fmla="*/ 146777 w 284612"/>
                <a:gd name="connsiteY2" fmla="*/ 141496 h 375376"/>
                <a:gd name="connsiteX3" fmla="*/ 107918 w 284612"/>
                <a:gd name="connsiteY3" fmla="*/ 127565 h 375376"/>
                <a:gd name="connsiteX4" fmla="*/ 94721 w 284612"/>
                <a:gd name="connsiteY4" fmla="*/ 103371 h 375376"/>
                <a:gd name="connsiteX5" fmla="*/ 108285 w 284612"/>
                <a:gd name="connsiteY5" fmla="*/ 77708 h 375376"/>
                <a:gd name="connsiteX6" fmla="*/ 143844 w 284612"/>
                <a:gd name="connsiteY6" fmla="*/ 67445 h 375376"/>
                <a:gd name="connsiteX7" fmla="*/ 186728 w 284612"/>
                <a:gd name="connsiteY7" fmla="*/ 80642 h 375376"/>
                <a:gd name="connsiteX8" fmla="*/ 208747 w 284612"/>
                <a:gd name="connsiteY8" fmla="*/ 112287 h 375376"/>
                <a:gd name="connsiteX9" fmla="*/ 279141 w 284612"/>
                <a:gd name="connsiteY9" fmla="*/ 85008 h 375376"/>
                <a:gd name="connsiteX10" fmla="*/ 235479 w 284612"/>
                <a:gd name="connsiteY10" fmla="*/ 25652 h 375376"/>
                <a:gd name="connsiteX11" fmla="*/ 146777 w 284612"/>
                <a:gd name="connsiteY11" fmla="*/ 0 h 375376"/>
                <a:gd name="connsiteX12" fmla="*/ 79699 w 284612"/>
                <a:gd name="connsiteY12" fmla="*/ 15022 h 375376"/>
                <a:gd name="connsiteX13" fmla="*/ 33132 w 284612"/>
                <a:gd name="connsiteY13" fmla="*/ 55343 h 375376"/>
                <a:gd name="connsiteX14" fmla="*/ 16278 w 284612"/>
                <a:gd name="connsiteY14" fmla="*/ 110700 h 375376"/>
                <a:gd name="connsiteX15" fmla="*/ 42300 w 284612"/>
                <a:gd name="connsiteY15" fmla="*/ 175946 h 375376"/>
                <a:gd name="connsiteX16" fmla="*/ 121848 w 284612"/>
                <a:gd name="connsiteY16" fmla="*/ 213347 h 375376"/>
                <a:gd name="connsiteX17" fmla="*/ 156302 w 284612"/>
                <a:gd name="connsiteY17" fmla="*/ 221411 h 375376"/>
                <a:gd name="connsiteX18" fmla="*/ 192962 w 284612"/>
                <a:gd name="connsiteY18" fmla="*/ 236065 h 375376"/>
                <a:gd name="connsiteX19" fmla="*/ 205435 w 284612"/>
                <a:gd name="connsiteY19" fmla="*/ 262466 h 375376"/>
                <a:gd name="connsiteX20" fmla="*/ 190766 w 284612"/>
                <a:gd name="connsiteY20" fmla="*/ 293251 h 375376"/>
                <a:gd name="connsiteX21" fmla="*/ 150434 w 284612"/>
                <a:gd name="connsiteY21" fmla="*/ 304983 h 375376"/>
                <a:gd name="connsiteX22" fmla="*/ 96182 w 284612"/>
                <a:gd name="connsiteY22" fmla="*/ 286660 h 375376"/>
                <a:gd name="connsiteX23" fmla="*/ 71243 w 284612"/>
                <a:gd name="connsiteY23" fmla="*/ 247509 h 375376"/>
                <a:gd name="connsiteX24" fmla="*/ 0 w 284612"/>
                <a:gd name="connsiteY24" fmla="*/ 272463 h 375376"/>
                <a:gd name="connsiteX25" fmla="*/ 48902 w 284612"/>
                <a:gd name="connsiteY25" fmla="*/ 346042 h 375376"/>
                <a:gd name="connsiteX26" fmla="*/ 148973 w 284612"/>
                <a:gd name="connsiteY26" fmla="*/ 375376 h 375376"/>
                <a:gd name="connsiteX27" fmla="*/ 219366 w 284612"/>
                <a:gd name="connsiteY27" fmla="*/ 359602 h 375376"/>
                <a:gd name="connsiteX28" fmla="*/ 267381 w 284612"/>
                <a:gd name="connsiteY28" fmla="*/ 316718 h 375376"/>
                <a:gd name="connsiteX29" fmla="*/ 284612 w 284612"/>
                <a:gd name="connsiteY29" fmla="*/ 256598 h 375376"/>
                <a:gd name="connsiteX30" fmla="*/ 255645 w 284612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2" h="375376">
                  <a:moveTo>
                    <a:pt x="255645" y="185118"/>
                  </a:moveTo>
                  <a:cubicBezTo>
                    <a:pt x="236333" y="168253"/>
                    <a:pt x="211047" y="156151"/>
                    <a:pt x="179768" y="148821"/>
                  </a:cubicBezTo>
                  <a:lnTo>
                    <a:pt x="146777" y="141496"/>
                  </a:lnTo>
                  <a:cubicBezTo>
                    <a:pt x="129657" y="137583"/>
                    <a:pt x="116719" y="132946"/>
                    <a:pt x="107918" y="127565"/>
                  </a:cubicBezTo>
                  <a:cubicBezTo>
                    <a:pt x="99116" y="122190"/>
                    <a:pt x="94721" y="114127"/>
                    <a:pt x="94721" y="103371"/>
                  </a:cubicBezTo>
                  <a:cubicBezTo>
                    <a:pt x="94721" y="93112"/>
                    <a:pt x="99232" y="84566"/>
                    <a:pt x="108285" y="77708"/>
                  </a:cubicBezTo>
                  <a:cubicBezTo>
                    <a:pt x="117328" y="70876"/>
                    <a:pt x="129189" y="67445"/>
                    <a:pt x="143844" y="67445"/>
                  </a:cubicBezTo>
                  <a:cubicBezTo>
                    <a:pt x="160453" y="67445"/>
                    <a:pt x="174751" y="71840"/>
                    <a:pt x="186728" y="80642"/>
                  </a:cubicBezTo>
                  <a:cubicBezTo>
                    <a:pt x="197091" y="88259"/>
                    <a:pt x="204417" y="98814"/>
                    <a:pt x="208747" y="112287"/>
                  </a:cubicBezTo>
                  <a:lnTo>
                    <a:pt x="279141" y="85008"/>
                  </a:lnTo>
                  <a:cubicBezTo>
                    <a:pt x="271646" y="61275"/>
                    <a:pt x="257157" y="41462"/>
                    <a:pt x="235479" y="25652"/>
                  </a:cubicBezTo>
                  <a:cubicBezTo>
                    <a:pt x="212023" y="8560"/>
                    <a:pt x="182447" y="0"/>
                    <a:pt x="146777" y="0"/>
                  </a:cubicBezTo>
                  <a:cubicBezTo>
                    <a:pt x="121848" y="0"/>
                    <a:pt x="99483" y="5018"/>
                    <a:pt x="79699" y="15022"/>
                  </a:cubicBezTo>
                  <a:cubicBezTo>
                    <a:pt x="59900" y="25054"/>
                    <a:pt x="44381" y="38492"/>
                    <a:pt x="33132" y="55343"/>
                  </a:cubicBezTo>
                  <a:cubicBezTo>
                    <a:pt x="21894" y="72208"/>
                    <a:pt x="16278" y="90671"/>
                    <a:pt x="16278" y="110700"/>
                  </a:cubicBezTo>
                  <a:cubicBezTo>
                    <a:pt x="16278" y="137583"/>
                    <a:pt x="24954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39" y="225320"/>
                    <a:pt x="184646" y="230212"/>
                    <a:pt x="192962" y="236065"/>
                  </a:cubicBezTo>
                  <a:cubicBezTo>
                    <a:pt x="201267" y="241933"/>
                    <a:pt x="205435" y="250734"/>
                    <a:pt x="205435" y="262466"/>
                  </a:cubicBezTo>
                  <a:cubicBezTo>
                    <a:pt x="205435" y="275180"/>
                    <a:pt x="200533" y="285440"/>
                    <a:pt x="190766" y="293251"/>
                  </a:cubicBezTo>
                  <a:cubicBezTo>
                    <a:pt x="180975" y="301074"/>
                    <a:pt x="167552" y="304983"/>
                    <a:pt x="150434" y="304983"/>
                  </a:cubicBezTo>
                  <a:cubicBezTo>
                    <a:pt x="128921" y="304983"/>
                    <a:pt x="110851" y="298888"/>
                    <a:pt x="96182" y="286660"/>
                  </a:cubicBezTo>
                  <a:cubicBezTo>
                    <a:pt x="83421" y="276030"/>
                    <a:pt x="75102" y="262974"/>
                    <a:pt x="71243" y="247509"/>
                  </a:cubicBezTo>
                  <a:lnTo>
                    <a:pt x="0" y="272463"/>
                  </a:lnTo>
                  <a:cubicBezTo>
                    <a:pt x="7110" y="303039"/>
                    <a:pt x="23341" y="327625"/>
                    <a:pt x="48902" y="346042"/>
                  </a:cubicBezTo>
                  <a:cubicBezTo>
                    <a:pt x="76030" y="365585"/>
                    <a:pt x="109390" y="375376"/>
                    <a:pt x="148973" y="375376"/>
                  </a:cubicBezTo>
                  <a:cubicBezTo>
                    <a:pt x="175363" y="375376"/>
                    <a:pt x="198830" y="370106"/>
                    <a:pt x="219366" y="359602"/>
                  </a:cubicBezTo>
                  <a:cubicBezTo>
                    <a:pt x="239885" y="349102"/>
                    <a:pt x="255887" y="334800"/>
                    <a:pt x="267381" y="316718"/>
                  </a:cubicBezTo>
                  <a:cubicBezTo>
                    <a:pt x="278861" y="298647"/>
                    <a:pt x="284612" y="278597"/>
                    <a:pt x="284612" y="256598"/>
                  </a:cubicBezTo>
                  <a:cubicBezTo>
                    <a:pt x="284612" y="225806"/>
                    <a:pt x="274950" y="201979"/>
                    <a:pt x="255645" y="18511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B51CA7B1-97EE-10FB-F881-D601B0BC9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399694" y="1138371"/>
              <a:ext cx="284612" cy="375376"/>
            </a:xfrm>
            <a:custGeom>
              <a:avLst/>
              <a:gdLst>
                <a:gd name="connsiteX0" fmla="*/ 255645 w 284612"/>
                <a:gd name="connsiteY0" fmla="*/ 185118 h 375376"/>
                <a:gd name="connsiteX1" fmla="*/ 179768 w 284612"/>
                <a:gd name="connsiteY1" fmla="*/ 148821 h 375376"/>
                <a:gd name="connsiteX2" fmla="*/ 146777 w 284612"/>
                <a:gd name="connsiteY2" fmla="*/ 141496 h 375376"/>
                <a:gd name="connsiteX3" fmla="*/ 107918 w 284612"/>
                <a:gd name="connsiteY3" fmla="*/ 127565 h 375376"/>
                <a:gd name="connsiteX4" fmla="*/ 94721 w 284612"/>
                <a:gd name="connsiteY4" fmla="*/ 103371 h 375376"/>
                <a:gd name="connsiteX5" fmla="*/ 108285 w 284612"/>
                <a:gd name="connsiteY5" fmla="*/ 77708 h 375376"/>
                <a:gd name="connsiteX6" fmla="*/ 143844 w 284612"/>
                <a:gd name="connsiteY6" fmla="*/ 67445 h 375376"/>
                <a:gd name="connsiteX7" fmla="*/ 186728 w 284612"/>
                <a:gd name="connsiteY7" fmla="*/ 80642 h 375376"/>
                <a:gd name="connsiteX8" fmla="*/ 208747 w 284612"/>
                <a:gd name="connsiteY8" fmla="*/ 112287 h 375376"/>
                <a:gd name="connsiteX9" fmla="*/ 279141 w 284612"/>
                <a:gd name="connsiteY9" fmla="*/ 85008 h 375376"/>
                <a:gd name="connsiteX10" fmla="*/ 235479 w 284612"/>
                <a:gd name="connsiteY10" fmla="*/ 25652 h 375376"/>
                <a:gd name="connsiteX11" fmla="*/ 146777 w 284612"/>
                <a:gd name="connsiteY11" fmla="*/ 0 h 375376"/>
                <a:gd name="connsiteX12" fmla="*/ 79699 w 284612"/>
                <a:gd name="connsiteY12" fmla="*/ 15022 h 375376"/>
                <a:gd name="connsiteX13" fmla="*/ 33132 w 284612"/>
                <a:gd name="connsiteY13" fmla="*/ 55343 h 375376"/>
                <a:gd name="connsiteX14" fmla="*/ 16278 w 284612"/>
                <a:gd name="connsiteY14" fmla="*/ 110700 h 375376"/>
                <a:gd name="connsiteX15" fmla="*/ 42300 w 284612"/>
                <a:gd name="connsiteY15" fmla="*/ 175946 h 375376"/>
                <a:gd name="connsiteX16" fmla="*/ 121848 w 284612"/>
                <a:gd name="connsiteY16" fmla="*/ 213347 h 375376"/>
                <a:gd name="connsiteX17" fmla="*/ 156302 w 284612"/>
                <a:gd name="connsiteY17" fmla="*/ 221411 h 375376"/>
                <a:gd name="connsiteX18" fmla="*/ 192962 w 284612"/>
                <a:gd name="connsiteY18" fmla="*/ 236065 h 375376"/>
                <a:gd name="connsiteX19" fmla="*/ 205435 w 284612"/>
                <a:gd name="connsiteY19" fmla="*/ 262466 h 375376"/>
                <a:gd name="connsiteX20" fmla="*/ 190766 w 284612"/>
                <a:gd name="connsiteY20" fmla="*/ 293251 h 375376"/>
                <a:gd name="connsiteX21" fmla="*/ 150434 w 284612"/>
                <a:gd name="connsiteY21" fmla="*/ 304983 h 375376"/>
                <a:gd name="connsiteX22" fmla="*/ 96182 w 284612"/>
                <a:gd name="connsiteY22" fmla="*/ 286660 h 375376"/>
                <a:gd name="connsiteX23" fmla="*/ 71228 w 284612"/>
                <a:gd name="connsiteY23" fmla="*/ 247509 h 375376"/>
                <a:gd name="connsiteX24" fmla="*/ 0 w 284612"/>
                <a:gd name="connsiteY24" fmla="*/ 272463 h 375376"/>
                <a:gd name="connsiteX25" fmla="*/ 48902 w 284612"/>
                <a:gd name="connsiteY25" fmla="*/ 346042 h 375376"/>
                <a:gd name="connsiteX26" fmla="*/ 148973 w 284612"/>
                <a:gd name="connsiteY26" fmla="*/ 375376 h 375376"/>
                <a:gd name="connsiteX27" fmla="*/ 219352 w 284612"/>
                <a:gd name="connsiteY27" fmla="*/ 359602 h 375376"/>
                <a:gd name="connsiteX28" fmla="*/ 267381 w 284612"/>
                <a:gd name="connsiteY28" fmla="*/ 316718 h 375376"/>
                <a:gd name="connsiteX29" fmla="*/ 284612 w 284612"/>
                <a:gd name="connsiteY29" fmla="*/ 256598 h 375376"/>
                <a:gd name="connsiteX30" fmla="*/ 255645 w 284612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2" h="375376">
                  <a:moveTo>
                    <a:pt x="255645" y="185118"/>
                  </a:moveTo>
                  <a:cubicBezTo>
                    <a:pt x="236333" y="168253"/>
                    <a:pt x="211033" y="156151"/>
                    <a:pt x="179768" y="148821"/>
                  </a:cubicBezTo>
                  <a:lnTo>
                    <a:pt x="146777" y="141496"/>
                  </a:lnTo>
                  <a:cubicBezTo>
                    <a:pt x="129657" y="137583"/>
                    <a:pt x="116715" y="132946"/>
                    <a:pt x="107918" y="127565"/>
                  </a:cubicBezTo>
                  <a:cubicBezTo>
                    <a:pt x="99116" y="122190"/>
                    <a:pt x="94721" y="114127"/>
                    <a:pt x="94721" y="103371"/>
                  </a:cubicBezTo>
                  <a:cubicBezTo>
                    <a:pt x="94721" y="93112"/>
                    <a:pt x="99230" y="84566"/>
                    <a:pt x="108285" y="77708"/>
                  </a:cubicBezTo>
                  <a:cubicBezTo>
                    <a:pt x="117328" y="70876"/>
                    <a:pt x="129175" y="67445"/>
                    <a:pt x="143844" y="67445"/>
                  </a:cubicBezTo>
                  <a:cubicBezTo>
                    <a:pt x="160452" y="67445"/>
                    <a:pt x="174751" y="71840"/>
                    <a:pt x="186728" y="80642"/>
                  </a:cubicBezTo>
                  <a:cubicBezTo>
                    <a:pt x="197091" y="88259"/>
                    <a:pt x="204417" y="98814"/>
                    <a:pt x="208747" y="112287"/>
                  </a:cubicBezTo>
                  <a:lnTo>
                    <a:pt x="279141" y="85008"/>
                  </a:lnTo>
                  <a:cubicBezTo>
                    <a:pt x="271636" y="61275"/>
                    <a:pt x="257157" y="41462"/>
                    <a:pt x="235479" y="25652"/>
                  </a:cubicBezTo>
                  <a:cubicBezTo>
                    <a:pt x="212023" y="8560"/>
                    <a:pt x="182447" y="0"/>
                    <a:pt x="146777" y="0"/>
                  </a:cubicBezTo>
                  <a:cubicBezTo>
                    <a:pt x="121848" y="0"/>
                    <a:pt x="99483" y="5018"/>
                    <a:pt x="79699" y="15022"/>
                  </a:cubicBezTo>
                  <a:cubicBezTo>
                    <a:pt x="59900" y="25054"/>
                    <a:pt x="44370" y="38492"/>
                    <a:pt x="33132" y="55343"/>
                  </a:cubicBezTo>
                  <a:cubicBezTo>
                    <a:pt x="21893" y="72208"/>
                    <a:pt x="16278" y="90671"/>
                    <a:pt x="16278" y="110700"/>
                  </a:cubicBezTo>
                  <a:cubicBezTo>
                    <a:pt x="16278" y="137583"/>
                    <a:pt x="24952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39" y="225320"/>
                    <a:pt x="184646" y="230212"/>
                    <a:pt x="192962" y="236065"/>
                  </a:cubicBezTo>
                  <a:cubicBezTo>
                    <a:pt x="201267" y="241933"/>
                    <a:pt x="205435" y="250734"/>
                    <a:pt x="205435" y="262466"/>
                  </a:cubicBezTo>
                  <a:cubicBezTo>
                    <a:pt x="205435" y="275180"/>
                    <a:pt x="200532" y="285440"/>
                    <a:pt x="190766" y="293251"/>
                  </a:cubicBezTo>
                  <a:cubicBezTo>
                    <a:pt x="180975" y="301074"/>
                    <a:pt x="167540" y="304983"/>
                    <a:pt x="150434" y="304983"/>
                  </a:cubicBezTo>
                  <a:cubicBezTo>
                    <a:pt x="128921" y="304983"/>
                    <a:pt x="110851" y="298888"/>
                    <a:pt x="96182" y="286660"/>
                  </a:cubicBezTo>
                  <a:cubicBezTo>
                    <a:pt x="83421" y="276030"/>
                    <a:pt x="75102" y="262974"/>
                    <a:pt x="71228" y="247509"/>
                  </a:cubicBezTo>
                  <a:lnTo>
                    <a:pt x="0" y="272463"/>
                  </a:lnTo>
                  <a:cubicBezTo>
                    <a:pt x="7110" y="303039"/>
                    <a:pt x="23341" y="327625"/>
                    <a:pt x="48902" y="346042"/>
                  </a:cubicBezTo>
                  <a:cubicBezTo>
                    <a:pt x="76027" y="365585"/>
                    <a:pt x="109390" y="375376"/>
                    <a:pt x="148973" y="375376"/>
                  </a:cubicBezTo>
                  <a:cubicBezTo>
                    <a:pt x="175363" y="375376"/>
                    <a:pt x="198830" y="370106"/>
                    <a:pt x="219352" y="359602"/>
                  </a:cubicBezTo>
                  <a:cubicBezTo>
                    <a:pt x="239885" y="349102"/>
                    <a:pt x="255887" y="334800"/>
                    <a:pt x="267381" y="316718"/>
                  </a:cubicBezTo>
                  <a:cubicBezTo>
                    <a:pt x="278859" y="298647"/>
                    <a:pt x="284612" y="278597"/>
                    <a:pt x="284612" y="256598"/>
                  </a:cubicBezTo>
                  <a:cubicBezTo>
                    <a:pt x="284612" y="225806"/>
                    <a:pt x="274950" y="201979"/>
                    <a:pt x="255645" y="18511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3F3995C-4EC0-B7D9-09C9-32A019FB6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014397" y="1138699"/>
              <a:ext cx="353176" cy="374638"/>
            </a:xfrm>
            <a:custGeom>
              <a:avLst/>
              <a:gdLst>
                <a:gd name="connsiteX0" fmla="*/ 317926 w 353176"/>
                <a:gd name="connsiteY0" fmla="*/ 264626 h 374638"/>
                <a:gd name="connsiteX1" fmla="*/ 312314 w 353176"/>
                <a:gd name="connsiteY1" fmla="*/ 262099 h 374638"/>
                <a:gd name="connsiteX2" fmla="*/ 310294 w 353176"/>
                <a:gd name="connsiteY2" fmla="*/ 261073 h 374638"/>
                <a:gd name="connsiteX3" fmla="*/ 278217 w 353176"/>
                <a:gd name="connsiteY3" fmla="*/ 246112 h 374638"/>
                <a:gd name="connsiteX4" fmla="*/ 244868 w 353176"/>
                <a:gd name="connsiteY4" fmla="*/ 285922 h 374638"/>
                <a:gd name="connsiteX5" fmla="*/ 184748 w 353176"/>
                <a:gd name="connsiteY5" fmla="*/ 303525 h 374638"/>
                <a:gd name="connsiteX6" fmla="*/ 128671 w 353176"/>
                <a:gd name="connsiteY6" fmla="*/ 289227 h 374638"/>
                <a:gd name="connsiteX7" fmla="*/ 90163 w 353176"/>
                <a:gd name="connsiteY7" fmla="*/ 248539 h 374638"/>
                <a:gd name="connsiteX8" fmla="*/ 78166 w 353176"/>
                <a:gd name="connsiteY8" fmla="*/ 211875 h 374638"/>
                <a:gd name="connsiteX9" fmla="*/ 351173 w 353176"/>
                <a:gd name="connsiteY9" fmla="*/ 211875 h 374638"/>
                <a:gd name="connsiteX10" fmla="*/ 339081 w 353176"/>
                <a:gd name="connsiteY10" fmla="*/ 104465 h 374638"/>
                <a:gd name="connsiteX11" fmla="*/ 277493 w 353176"/>
                <a:gd name="connsiteY11" fmla="*/ 27862 h 374638"/>
                <a:gd name="connsiteX12" fmla="*/ 178146 w 353176"/>
                <a:gd name="connsiteY12" fmla="*/ 0 h 374638"/>
                <a:gd name="connsiteX13" fmla="*/ 86877 w 353176"/>
                <a:gd name="connsiteY13" fmla="*/ 24932 h 374638"/>
                <a:gd name="connsiteX14" fmla="*/ 23089 w 353176"/>
                <a:gd name="connsiteY14" fmla="*/ 92744 h 374638"/>
                <a:gd name="connsiteX15" fmla="*/ 0 w 353176"/>
                <a:gd name="connsiteY15" fmla="*/ 186947 h 374638"/>
                <a:gd name="connsiteX16" fmla="*/ 23456 w 353176"/>
                <a:gd name="connsiteY16" fmla="*/ 281898 h 374638"/>
                <a:gd name="connsiteX17" fmla="*/ 89074 w 353176"/>
                <a:gd name="connsiteY17" fmla="*/ 349710 h 374638"/>
                <a:gd name="connsiteX18" fmla="*/ 183291 w 353176"/>
                <a:gd name="connsiteY18" fmla="*/ 374638 h 374638"/>
                <a:gd name="connsiteX19" fmla="*/ 283361 w 353176"/>
                <a:gd name="connsiteY19" fmla="*/ 349343 h 374638"/>
                <a:gd name="connsiteX20" fmla="*/ 347059 w 353176"/>
                <a:gd name="connsiteY20" fmla="*/ 278204 h 374638"/>
                <a:gd name="connsiteX21" fmla="*/ 317926 w 353176"/>
                <a:gd name="connsiteY21" fmla="*/ 264626 h 374638"/>
                <a:gd name="connsiteX22" fmla="*/ 88335 w 353176"/>
                <a:gd name="connsiteY22" fmla="*/ 124998 h 374638"/>
                <a:gd name="connsiteX23" fmla="*/ 123537 w 353176"/>
                <a:gd name="connsiteY23" fmla="*/ 83576 h 374638"/>
                <a:gd name="connsiteX24" fmla="*/ 177423 w 353176"/>
                <a:gd name="connsiteY24" fmla="*/ 68921 h 374638"/>
                <a:gd name="connsiteX25" fmla="*/ 230570 w 353176"/>
                <a:gd name="connsiteY25" fmla="*/ 82114 h 374638"/>
                <a:gd name="connsiteX26" fmla="*/ 265034 w 353176"/>
                <a:gd name="connsiteY26" fmla="*/ 119869 h 374638"/>
                <a:gd name="connsiteX27" fmla="*/ 273810 w 353176"/>
                <a:gd name="connsiteY27" fmla="*/ 145168 h 374638"/>
                <a:gd name="connsiteX28" fmla="*/ 81276 w 353176"/>
                <a:gd name="connsiteY28" fmla="*/ 145168 h 374638"/>
                <a:gd name="connsiteX29" fmla="*/ 88335 w 353176"/>
                <a:gd name="connsiteY29" fmla="*/ 124998 h 37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53176" h="374638">
                  <a:moveTo>
                    <a:pt x="317926" y="264626"/>
                  </a:moveTo>
                  <a:cubicBezTo>
                    <a:pt x="316086" y="263852"/>
                    <a:pt x="314218" y="263013"/>
                    <a:pt x="312314" y="262099"/>
                  </a:cubicBezTo>
                  <a:cubicBezTo>
                    <a:pt x="311615" y="261757"/>
                    <a:pt x="310978" y="261415"/>
                    <a:pt x="310294" y="261073"/>
                  </a:cubicBezTo>
                  <a:lnTo>
                    <a:pt x="278217" y="246112"/>
                  </a:lnTo>
                  <a:cubicBezTo>
                    <a:pt x="271117" y="262265"/>
                    <a:pt x="260020" y="275537"/>
                    <a:pt x="244868" y="285922"/>
                  </a:cubicBezTo>
                  <a:cubicBezTo>
                    <a:pt x="227748" y="297657"/>
                    <a:pt x="207722" y="303525"/>
                    <a:pt x="184748" y="303525"/>
                  </a:cubicBezTo>
                  <a:cubicBezTo>
                    <a:pt x="163733" y="303525"/>
                    <a:pt x="145025" y="298763"/>
                    <a:pt x="128671" y="289227"/>
                  </a:cubicBezTo>
                  <a:cubicBezTo>
                    <a:pt x="112274" y="279702"/>
                    <a:pt x="99448" y="266127"/>
                    <a:pt x="90163" y="248539"/>
                  </a:cubicBezTo>
                  <a:cubicBezTo>
                    <a:pt x="84336" y="237477"/>
                    <a:pt x="80337" y="225259"/>
                    <a:pt x="78166" y="211875"/>
                  </a:cubicBezTo>
                  <a:lnTo>
                    <a:pt x="351173" y="211875"/>
                  </a:lnTo>
                  <a:cubicBezTo>
                    <a:pt x="356051" y="172785"/>
                    <a:pt x="352022" y="136989"/>
                    <a:pt x="339081" y="104465"/>
                  </a:cubicBezTo>
                  <a:cubicBezTo>
                    <a:pt x="326119" y="71981"/>
                    <a:pt x="305596" y="46444"/>
                    <a:pt x="277493" y="27862"/>
                  </a:cubicBezTo>
                  <a:cubicBezTo>
                    <a:pt x="249375" y="9298"/>
                    <a:pt x="216268" y="0"/>
                    <a:pt x="178146" y="0"/>
                  </a:cubicBezTo>
                  <a:cubicBezTo>
                    <a:pt x="144430" y="0"/>
                    <a:pt x="114002" y="8319"/>
                    <a:pt x="86877" y="24932"/>
                  </a:cubicBezTo>
                  <a:cubicBezTo>
                    <a:pt x="59738" y="41552"/>
                    <a:pt x="38478" y="64159"/>
                    <a:pt x="23089" y="92744"/>
                  </a:cubicBezTo>
                  <a:cubicBezTo>
                    <a:pt x="7696" y="121341"/>
                    <a:pt x="0" y="152749"/>
                    <a:pt x="0" y="186947"/>
                  </a:cubicBezTo>
                  <a:cubicBezTo>
                    <a:pt x="0" y="221666"/>
                    <a:pt x="7811" y="253301"/>
                    <a:pt x="23456" y="281898"/>
                  </a:cubicBezTo>
                  <a:cubicBezTo>
                    <a:pt x="39090" y="310483"/>
                    <a:pt x="60959" y="333101"/>
                    <a:pt x="89074" y="349710"/>
                  </a:cubicBezTo>
                  <a:cubicBezTo>
                    <a:pt x="117166" y="366323"/>
                    <a:pt x="148570" y="374638"/>
                    <a:pt x="183291" y="374638"/>
                  </a:cubicBezTo>
                  <a:cubicBezTo>
                    <a:pt x="220916" y="374638"/>
                    <a:pt x="254264" y="366208"/>
                    <a:pt x="283361" y="349343"/>
                  </a:cubicBezTo>
                  <a:cubicBezTo>
                    <a:pt x="310827" y="333417"/>
                    <a:pt x="332008" y="309634"/>
                    <a:pt x="347059" y="278204"/>
                  </a:cubicBezTo>
                  <a:lnTo>
                    <a:pt x="317926" y="264626"/>
                  </a:lnTo>
                  <a:close/>
                  <a:moveTo>
                    <a:pt x="88335" y="124998"/>
                  </a:moveTo>
                  <a:cubicBezTo>
                    <a:pt x="96402" y="107169"/>
                    <a:pt x="108134" y="93367"/>
                    <a:pt x="123537" y="83576"/>
                  </a:cubicBezTo>
                  <a:cubicBezTo>
                    <a:pt x="138931" y="73810"/>
                    <a:pt x="156886" y="68921"/>
                    <a:pt x="177423" y="68921"/>
                  </a:cubicBezTo>
                  <a:cubicBezTo>
                    <a:pt x="197945" y="68921"/>
                    <a:pt x="215659" y="73313"/>
                    <a:pt x="230570" y="82114"/>
                  </a:cubicBezTo>
                  <a:cubicBezTo>
                    <a:pt x="245477" y="90916"/>
                    <a:pt x="256956" y="103500"/>
                    <a:pt x="265034" y="119869"/>
                  </a:cubicBezTo>
                  <a:cubicBezTo>
                    <a:pt x="268883" y="127705"/>
                    <a:pt x="271791" y="136150"/>
                    <a:pt x="273810" y="145168"/>
                  </a:cubicBezTo>
                  <a:lnTo>
                    <a:pt x="81276" y="145168"/>
                  </a:lnTo>
                  <a:cubicBezTo>
                    <a:pt x="83130" y="138094"/>
                    <a:pt x="85467" y="131363"/>
                    <a:pt x="88335" y="12499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4076F9A0-6A4F-E4E9-2402-A9CCC2AE9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464394" y="1138371"/>
              <a:ext cx="284616" cy="375376"/>
            </a:xfrm>
            <a:custGeom>
              <a:avLst/>
              <a:gdLst>
                <a:gd name="connsiteX0" fmla="*/ 255649 w 284616"/>
                <a:gd name="connsiteY0" fmla="*/ 185118 h 375376"/>
                <a:gd name="connsiteX1" fmla="*/ 179768 w 284616"/>
                <a:gd name="connsiteY1" fmla="*/ 148821 h 375376"/>
                <a:gd name="connsiteX2" fmla="*/ 146777 w 284616"/>
                <a:gd name="connsiteY2" fmla="*/ 141496 h 375376"/>
                <a:gd name="connsiteX3" fmla="*/ 107918 w 284616"/>
                <a:gd name="connsiteY3" fmla="*/ 127565 h 375376"/>
                <a:gd name="connsiteX4" fmla="*/ 94724 w 284616"/>
                <a:gd name="connsiteY4" fmla="*/ 103371 h 375376"/>
                <a:gd name="connsiteX5" fmla="*/ 108289 w 284616"/>
                <a:gd name="connsiteY5" fmla="*/ 77708 h 375376"/>
                <a:gd name="connsiteX6" fmla="*/ 143844 w 284616"/>
                <a:gd name="connsiteY6" fmla="*/ 67445 h 375376"/>
                <a:gd name="connsiteX7" fmla="*/ 186730 w 284616"/>
                <a:gd name="connsiteY7" fmla="*/ 80642 h 375376"/>
                <a:gd name="connsiteX8" fmla="*/ 208751 w 284616"/>
                <a:gd name="connsiteY8" fmla="*/ 112287 h 375376"/>
                <a:gd name="connsiteX9" fmla="*/ 279141 w 284616"/>
                <a:gd name="connsiteY9" fmla="*/ 85008 h 375376"/>
                <a:gd name="connsiteX10" fmla="*/ 235483 w 284616"/>
                <a:gd name="connsiteY10" fmla="*/ 25652 h 375376"/>
                <a:gd name="connsiteX11" fmla="*/ 146777 w 284616"/>
                <a:gd name="connsiteY11" fmla="*/ 0 h 375376"/>
                <a:gd name="connsiteX12" fmla="*/ 79687 w 284616"/>
                <a:gd name="connsiteY12" fmla="*/ 15022 h 375376"/>
                <a:gd name="connsiteX13" fmla="*/ 33132 w 284616"/>
                <a:gd name="connsiteY13" fmla="*/ 55343 h 375376"/>
                <a:gd name="connsiteX14" fmla="*/ 16281 w 284616"/>
                <a:gd name="connsiteY14" fmla="*/ 110700 h 375376"/>
                <a:gd name="connsiteX15" fmla="*/ 42300 w 284616"/>
                <a:gd name="connsiteY15" fmla="*/ 175946 h 375376"/>
                <a:gd name="connsiteX16" fmla="*/ 121848 w 284616"/>
                <a:gd name="connsiteY16" fmla="*/ 213347 h 375376"/>
                <a:gd name="connsiteX17" fmla="*/ 156302 w 284616"/>
                <a:gd name="connsiteY17" fmla="*/ 221411 h 375376"/>
                <a:gd name="connsiteX18" fmla="*/ 192965 w 284616"/>
                <a:gd name="connsiteY18" fmla="*/ 236065 h 375376"/>
                <a:gd name="connsiteX19" fmla="*/ 205435 w 284616"/>
                <a:gd name="connsiteY19" fmla="*/ 262466 h 375376"/>
                <a:gd name="connsiteX20" fmla="*/ 190770 w 284616"/>
                <a:gd name="connsiteY20" fmla="*/ 293251 h 375376"/>
                <a:gd name="connsiteX21" fmla="*/ 150434 w 284616"/>
                <a:gd name="connsiteY21" fmla="*/ 304983 h 375376"/>
                <a:gd name="connsiteX22" fmla="*/ 96186 w 284616"/>
                <a:gd name="connsiteY22" fmla="*/ 286660 h 375376"/>
                <a:gd name="connsiteX23" fmla="*/ 71232 w 284616"/>
                <a:gd name="connsiteY23" fmla="*/ 247509 h 375376"/>
                <a:gd name="connsiteX24" fmla="*/ 0 w 284616"/>
                <a:gd name="connsiteY24" fmla="*/ 272463 h 375376"/>
                <a:gd name="connsiteX25" fmla="*/ 48906 w 284616"/>
                <a:gd name="connsiteY25" fmla="*/ 346042 h 375376"/>
                <a:gd name="connsiteX26" fmla="*/ 148976 w 284616"/>
                <a:gd name="connsiteY26" fmla="*/ 375376 h 375376"/>
                <a:gd name="connsiteX27" fmla="*/ 219356 w 284616"/>
                <a:gd name="connsiteY27" fmla="*/ 359602 h 375376"/>
                <a:gd name="connsiteX28" fmla="*/ 267384 w 284616"/>
                <a:gd name="connsiteY28" fmla="*/ 316718 h 375376"/>
                <a:gd name="connsiteX29" fmla="*/ 284616 w 284616"/>
                <a:gd name="connsiteY29" fmla="*/ 256598 h 375376"/>
                <a:gd name="connsiteX30" fmla="*/ 255649 w 284616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6" h="375376">
                  <a:moveTo>
                    <a:pt x="255649" y="185118"/>
                  </a:moveTo>
                  <a:cubicBezTo>
                    <a:pt x="236333" y="168253"/>
                    <a:pt x="211037" y="156151"/>
                    <a:pt x="179768" y="148821"/>
                  </a:cubicBezTo>
                  <a:lnTo>
                    <a:pt x="146777" y="141496"/>
                  </a:lnTo>
                  <a:cubicBezTo>
                    <a:pt x="129660" y="137583"/>
                    <a:pt x="116719" y="132946"/>
                    <a:pt x="107918" y="127565"/>
                  </a:cubicBezTo>
                  <a:cubicBezTo>
                    <a:pt x="99119" y="122190"/>
                    <a:pt x="94724" y="114127"/>
                    <a:pt x="94724" y="103371"/>
                  </a:cubicBezTo>
                  <a:cubicBezTo>
                    <a:pt x="94724" y="93112"/>
                    <a:pt x="99232" y="84566"/>
                    <a:pt x="108289" y="77708"/>
                  </a:cubicBezTo>
                  <a:cubicBezTo>
                    <a:pt x="117328" y="70876"/>
                    <a:pt x="129177" y="67445"/>
                    <a:pt x="143844" y="67445"/>
                  </a:cubicBezTo>
                  <a:cubicBezTo>
                    <a:pt x="160456" y="67445"/>
                    <a:pt x="174754" y="71840"/>
                    <a:pt x="186730" y="80642"/>
                  </a:cubicBezTo>
                  <a:cubicBezTo>
                    <a:pt x="197091" y="88259"/>
                    <a:pt x="204420" y="98814"/>
                    <a:pt x="208751" y="112287"/>
                  </a:cubicBezTo>
                  <a:lnTo>
                    <a:pt x="279141" y="85008"/>
                  </a:lnTo>
                  <a:cubicBezTo>
                    <a:pt x="271636" y="61275"/>
                    <a:pt x="257161" y="41462"/>
                    <a:pt x="235483" y="25652"/>
                  </a:cubicBezTo>
                  <a:cubicBezTo>
                    <a:pt x="212027" y="8560"/>
                    <a:pt x="182451" y="0"/>
                    <a:pt x="146777" y="0"/>
                  </a:cubicBezTo>
                  <a:cubicBezTo>
                    <a:pt x="121848" y="0"/>
                    <a:pt x="99486" y="5018"/>
                    <a:pt x="79687" y="15022"/>
                  </a:cubicBezTo>
                  <a:cubicBezTo>
                    <a:pt x="59904" y="25054"/>
                    <a:pt x="44370" y="38492"/>
                    <a:pt x="33132" y="55343"/>
                  </a:cubicBezTo>
                  <a:cubicBezTo>
                    <a:pt x="21894" y="72208"/>
                    <a:pt x="16281" y="90671"/>
                    <a:pt x="16281" y="110700"/>
                  </a:cubicBezTo>
                  <a:cubicBezTo>
                    <a:pt x="16281" y="137583"/>
                    <a:pt x="24954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44" y="225320"/>
                    <a:pt x="184646" y="230212"/>
                    <a:pt x="192965" y="236065"/>
                  </a:cubicBezTo>
                  <a:cubicBezTo>
                    <a:pt x="201270" y="241933"/>
                    <a:pt x="205435" y="250734"/>
                    <a:pt x="205435" y="262466"/>
                  </a:cubicBezTo>
                  <a:cubicBezTo>
                    <a:pt x="205435" y="275180"/>
                    <a:pt x="200533" y="285440"/>
                    <a:pt x="190770" y="293251"/>
                  </a:cubicBezTo>
                  <a:cubicBezTo>
                    <a:pt x="180979" y="301074"/>
                    <a:pt x="167540" y="304983"/>
                    <a:pt x="150434" y="304983"/>
                  </a:cubicBezTo>
                  <a:cubicBezTo>
                    <a:pt x="128921" y="304983"/>
                    <a:pt x="110851" y="298888"/>
                    <a:pt x="96186" y="286660"/>
                  </a:cubicBezTo>
                  <a:cubicBezTo>
                    <a:pt x="83421" y="276030"/>
                    <a:pt x="75105" y="262974"/>
                    <a:pt x="71232" y="247509"/>
                  </a:cubicBezTo>
                  <a:lnTo>
                    <a:pt x="0" y="272463"/>
                  </a:lnTo>
                  <a:cubicBezTo>
                    <a:pt x="7112" y="303039"/>
                    <a:pt x="23341" y="327625"/>
                    <a:pt x="48906" y="346042"/>
                  </a:cubicBezTo>
                  <a:cubicBezTo>
                    <a:pt x="76030" y="365585"/>
                    <a:pt x="109393" y="375376"/>
                    <a:pt x="148976" y="375376"/>
                  </a:cubicBezTo>
                  <a:cubicBezTo>
                    <a:pt x="175363" y="375376"/>
                    <a:pt x="198833" y="370106"/>
                    <a:pt x="219356" y="359602"/>
                  </a:cubicBezTo>
                  <a:cubicBezTo>
                    <a:pt x="239889" y="349102"/>
                    <a:pt x="255890" y="334800"/>
                    <a:pt x="267384" y="316718"/>
                  </a:cubicBezTo>
                  <a:cubicBezTo>
                    <a:pt x="278864" y="298647"/>
                    <a:pt x="284616" y="278597"/>
                    <a:pt x="284616" y="256598"/>
                  </a:cubicBezTo>
                  <a:cubicBezTo>
                    <a:pt x="284616" y="225806"/>
                    <a:pt x="274950" y="201979"/>
                    <a:pt x="255649" y="18511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4FD7E0C9-1EBB-A684-4797-7C0AAF2952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736752" y="999316"/>
              <a:ext cx="322584" cy="503027"/>
            </a:xfrm>
            <a:custGeom>
              <a:avLst/>
              <a:gdLst>
                <a:gd name="connsiteX0" fmla="*/ 165583 w 322584"/>
                <a:gd name="connsiteY0" fmla="*/ 310926 h 503027"/>
                <a:gd name="connsiteX1" fmla="*/ 312325 w 322584"/>
                <a:gd name="connsiteY1" fmla="*/ 149646 h 503027"/>
                <a:gd name="connsiteX2" fmla="*/ 212611 w 322584"/>
                <a:gd name="connsiteY2" fmla="*/ 149646 h 503027"/>
                <a:gd name="connsiteX3" fmla="*/ 85045 w 322584"/>
                <a:gd name="connsiteY3" fmla="*/ 291876 h 503027"/>
                <a:gd name="connsiteX4" fmla="*/ 82112 w 322584"/>
                <a:gd name="connsiteY4" fmla="*/ 291876 h 503027"/>
                <a:gd name="connsiteX5" fmla="*/ 82112 w 322584"/>
                <a:gd name="connsiteY5" fmla="*/ 0 h 503027"/>
                <a:gd name="connsiteX6" fmla="*/ 0 w 322584"/>
                <a:gd name="connsiteY6" fmla="*/ 0 h 503027"/>
                <a:gd name="connsiteX7" fmla="*/ 0 w 322584"/>
                <a:gd name="connsiteY7" fmla="*/ 503028 h 503027"/>
                <a:gd name="connsiteX8" fmla="*/ 82112 w 322584"/>
                <a:gd name="connsiteY8" fmla="*/ 503028 h 503027"/>
                <a:gd name="connsiteX9" fmla="*/ 82112 w 322584"/>
                <a:gd name="connsiteY9" fmla="*/ 338803 h 503027"/>
                <a:gd name="connsiteX10" fmla="*/ 85045 w 322584"/>
                <a:gd name="connsiteY10" fmla="*/ 338803 h 503027"/>
                <a:gd name="connsiteX11" fmla="*/ 219936 w 322584"/>
                <a:gd name="connsiteY11" fmla="*/ 503028 h 503027"/>
                <a:gd name="connsiteX12" fmla="*/ 322584 w 322584"/>
                <a:gd name="connsiteY12" fmla="*/ 503028 h 503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584" h="503027">
                  <a:moveTo>
                    <a:pt x="165583" y="310926"/>
                  </a:moveTo>
                  <a:lnTo>
                    <a:pt x="312325" y="149646"/>
                  </a:lnTo>
                  <a:lnTo>
                    <a:pt x="212611" y="149646"/>
                  </a:lnTo>
                  <a:lnTo>
                    <a:pt x="85045" y="291876"/>
                  </a:lnTo>
                  <a:lnTo>
                    <a:pt x="82112" y="291876"/>
                  </a:lnTo>
                  <a:lnTo>
                    <a:pt x="82112" y="0"/>
                  </a:lnTo>
                  <a:lnTo>
                    <a:pt x="0" y="0"/>
                  </a:lnTo>
                  <a:lnTo>
                    <a:pt x="0" y="503028"/>
                  </a:lnTo>
                  <a:lnTo>
                    <a:pt x="82112" y="503028"/>
                  </a:lnTo>
                  <a:lnTo>
                    <a:pt x="82112" y="338803"/>
                  </a:lnTo>
                  <a:lnTo>
                    <a:pt x="85045" y="338803"/>
                  </a:lnTo>
                  <a:lnTo>
                    <a:pt x="219936" y="503028"/>
                  </a:lnTo>
                  <a:lnTo>
                    <a:pt x="322584" y="503028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8" name="Vapaamuotoinen: Muoto 27">
              <a:extLst>
                <a:ext uri="{FF2B5EF4-FFF2-40B4-BE49-F238E27FC236}">
                  <a16:creationId xmlns:a16="http://schemas.microsoft.com/office/drawing/2014/main" id="{73F7E617-3464-EF42-BA39-286F791C0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696788" y="999287"/>
              <a:ext cx="322588" cy="503052"/>
            </a:xfrm>
            <a:custGeom>
              <a:avLst/>
              <a:gdLst>
                <a:gd name="connsiteX0" fmla="*/ 312325 w 322588"/>
                <a:gd name="connsiteY0" fmla="*/ 149675 h 503052"/>
                <a:gd name="connsiteX1" fmla="*/ 212625 w 322588"/>
                <a:gd name="connsiteY1" fmla="*/ 149675 h 503052"/>
                <a:gd name="connsiteX2" fmla="*/ 85049 w 322588"/>
                <a:gd name="connsiteY2" fmla="*/ 291905 h 503052"/>
                <a:gd name="connsiteX3" fmla="*/ 82114 w 322588"/>
                <a:gd name="connsiteY3" fmla="*/ 291905 h 503052"/>
                <a:gd name="connsiteX4" fmla="*/ 82114 w 322588"/>
                <a:gd name="connsiteY4" fmla="*/ 0 h 503052"/>
                <a:gd name="connsiteX5" fmla="*/ 0 w 322588"/>
                <a:gd name="connsiteY5" fmla="*/ 0 h 503052"/>
                <a:gd name="connsiteX6" fmla="*/ 0 w 322588"/>
                <a:gd name="connsiteY6" fmla="*/ 503053 h 503052"/>
                <a:gd name="connsiteX7" fmla="*/ 82114 w 322588"/>
                <a:gd name="connsiteY7" fmla="*/ 503053 h 503052"/>
                <a:gd name="connsiteX8" fmla="*/ 82114 w 322588"/>
                <a:gd name="connsiteY8" fmla="*/ 338828 h 503052"/>
                <a:gd name="connsiteX9" fmla="*/ 85049 w 322588"/>
                <a:gd name="connsiteY9" fmla="*/ 338828 h 503052"/>
                <a:gd name="connsiteX10" fmla="*/ 219951 w 322588"/>
                <a:gd name="connsiteY10" fmla="*/ 503053 h 503052"/>
                <a:gd name="connsiteX11" fmla="*/ 322588 w 322588"/>
                <a:gd name="connsiteY11" fmla="*/ 503053 h 503052"/>
                <a:gd name="connsiteX12" fmla="*/ 165587 w 322588"/>
                <a:gd name="connsiteY12" fmla="*/ 310951 h 5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588" h="503052">
                  <a:moveTo>
                    <a:pt x="312325" y="149675"/>
                  </a:moveTo>
                  <a:lnTo>
                    <a:pt x="212625" y="149675"/>
                  </a:lnTo>
                  <a:lnTo>
                    <a:pt x="85049" y="291905"/>
                  </a:lnTo>
                  <a:lnTo>
                    <a:pt x="82114" y="291905"/>
                  </a:lnTo>
                  <a:lnTo>
                    <a:pt x="82114" y="0"/>
                  </a:lnTo>
                  <a:lnTo>
                    <a:pt x="0" y="0"/>
                  </a:lnTo>
                  <a:lnTo>
                    <a:pt x="0" y="503053"/>
                  </a:lnTo>
                  <a:lnTo>
                    <a:pt x="82114" y="503053"/>
                  </a:lnTo>
                  <a:lnTo>
                    <a:pt x="82114" y="338828"/>
                  </a:lnTo>
                  <a:lnTo>
                    <a:pt x="85049" y="338828"/>
                  </a:lnTo>
                  <a:lnTo>
                    <a:pt x="219951" y="503053"/>
                  </a:lnTo>
                  <a:lnTo>
                    <a:pt x="322588" y="503053"/>
                  </a:lnTo>
                  <a:lnTo>
                    <a:pt x="165587" y="310951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9" name="Vapaamuotoinen: Muoto 28">
              <a:extLst>
                <a:ext uri="{FF2B5EF4-FFF2-40B4-BE49-F238E27FC236}">
                  <a16:creationId xmlns:a16="http://schemas.microsoft.com/office/drawing/2014/main" id="{0C849757-54BA-5FB5-866B-4DEE9D8EE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198706" y="999237"/>
              <a:ext cx="82114" cy="503103"/>
            </a:xfrm>
            <a:custGeom>
              <a:avLst/>
              <a:gdLst>
                <a:gd name="connsiteX0" fmla="*/ 0 w 82114"/>
                <a:gd name="connsiteY0" fmla="*/ 503103 h 503103"/>
                <a:gd name="connsiteX1" fmla="*/ 82114 w 82114"/>
                <a:gd name="connsiteY1" fmla="*/ 503103 h 503103"/>
                <a:gd name="connsiteX2" fmla="*/ 82114 w 82114"/>
                <a:gd name="connsiteY2" fmla="*/ 0 h 503103"/>
                <a:gd name="connsiteX3" fmla="*/ 0 w 82114"/>
                <a:gd name="connsiteY3" fmla="*/ 0 h 50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14" h="503103">
                  <a:moveTo>
                    <a:pt x="0" y="503103"/>
                  </a:moveTo>
                  <a:lnTo>
                    <a:pt x="82114" y="503103"/>
                  </a:lnTo>
                  <a:lnTo>
                    <a:pt x="82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0" name="Vapaamuotoinen: Muoto 29">
              <a:extLst>
                <a:ext uri="{FF2B5EF4-FFF2-40B4-BE49-F238E27FC236}">
                  <a16:creationId xmlns:a16="http://schemas.microsoft.com/office/drawing/2014/main" id="{43C54C06-1974-0C46-2350-449008E86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621877" y="999233"/>
              <a:ext cx="374132" cy="503103"/>
            </a:xfrm>
            <a:custGeom>
              <a:avLst/>
              <a:gdLst>
                <a:gd name="connsiteX0" fmla="*/ 374133 w 374132"/>
                <a:gd name="connsiteY0" fmla="*/ 0 h 503103"/>
                <a:gd name="connsiteX1" fmla="*/ 0 w 374132"/>
                <a:gd name="connsiteY1" fmla="*/ 0 h 503103"/>
                <a:gd name="connsiteX2" fmla="*/ 0 w 374132"/>
                <a:gd name="connsiteY2" fmla="*/ 81441 h 503103"/>
                <a:gd name="connsiteX3" fmla="*/ 145902 w 374132"/>
                <a:gd name="connsiteY3" fmla="*/ 81441 h 503103"/>
                <a:gd name="connsiteX4" fmla="*/ 145902 w 374132"/>
                <a:gd name="connsiteY4" fmla="*/ 503103 h 503103"/>
                <a:gd name="connsiteX5" fmla="*/ 233146 w 374132"/>
                <a:gd name="connsiteY5" fmla="*/ 503103 h 503103"/>
                <a:gd name="connsiteX6" fmla="*/ 233146 w 374132"/>
                <a:gd name="connsiteY6" fmla="*/ 81441 h 503103"/>
                <a:gd name="connsiteX7" fmla="*/ 374133 w 374132"/>
                <a:gd name="connsiteY7" fmla="*/ 81441 h 50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4132" h="503103">
                  <a:moveTo>
                    <a:pt x="374133" y="0"/>
                  </a:moveTo>
                  <a:lnTo>
                    <a:pt x="0" y="0"/>
                  </a:lnTo>
                  <a:lnTo>
                    <a:pt x="0" y="81441"/>
                  </a:lnTo>
                  <a:lnTo>
                    <a:pt x="145902" y="81441"/>
                  </a:lnTo>
                  <a:lnTo>
                    <a:pt x="145902" y="503103"/>
                  </a:lnTo>
                  <a:lnTo>
                    <a:pt x="233146" y="503103"/>
                  </a:lnTo>
                  <a:lnTo>
                    <a:pt x="233146" y="81441"/>
                  </a:lnTo>
                  <a:lnTo>
                    <a:pt x="374133" y="81441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1" name="Vapaamuotoinen: Muoto 30">
              <a:extLst>
                <a:ext uri="{FF2B5EF4-FFF2-40B4-BE49-F238E27FC236}">
                  <a16:creationId xmlns:a16="http://schemas.microsoft.com/office/drawing/2014/main" id="{14A4FBB3-49B4-EE54-FC54-A14278DEC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066949" y="1036015"/>
              <a:ext cx="181828" cy="466324"/>
            </a:xfrm>
            <a:custGeom>
              <a:avLst/>
              <a:gdLst>
                <a:gd name="connsiteX0" fmla="*/ 181828 w 181828"/>
                <a:gd name="connsiteY0" fmla="*/ 112946 h 466324"/>
                <a:gd name="connsiteX1" fmla="*/ 129038 w 181828"/>
                <a:gd name="connsiteY1" fmla="*/ 112946 h 466324"/>
                <a:gd name="connsiteX2" fmla="*/ 129038 w 181828"/>
                <a:gd name="connsiteY2" fmla="*/ 0 h 466324"/>
                <a:gd name="connsiteX3" fmla="*/ 47662 w 181828"/>
                <a:gd name="connsiteY3" fmla="*/ 0 h 466324"/>
                <a:gd name="connsiteX4" fmla="*/ 47662 w 181828"/>
                <a:gd name="connsiteY4" fmla="*/ 112946 h 466324"/>
                <a:gd name="connsiteX5" fmla="*/ 0 w 181828"/>
                <a:gd name="connsiteY5" fmla="*/ 112946 h 466324"/>
                <a:gd name="connsiteX6" fmla="*/ 0 w 181828"/>
                <a:gd name="connsiteY6" fmla="*/ 186255 h 466324"/>
                <a:gd name="connsiteX7" fmla="*/ 47662 w 181828"/>
                <a:gd name="connsiteY7" fmla="*/ 186255 h 466324"/>
                <a:gd name="connsiteX8" fmla="*/ 47662 w 181828"/>
                <a:gd name="connsiteY8" fmla="*/ 466325 h 466324"/>
                <a:gd name="connsiteX9" fmla="*/ 129038 w 181828"/>
                <a:gd name="connsiteY9" fmla="*/ 466325 h 466324"/>
                <a:gd name="connsiteX10" fmla="*/ 129038 w 181828"/>
                <a:gd name="connsiteY10" fmla="*/ 186255 h 466324"/>
                <a:gd name="connsiteX11" fmla="*/ 181828 w 181828"/>
                <a:gd name="connsiteY11" fmla="*/ 186255 h 46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1828" h="466324">
                  <a:moveTo>
                    <a:pt x="181828" y="112946"/>
                  </a:moveTo>
                  <a:lnTo>
                    <a:pt x="129038" y="112946"/>
                  </a:lnTo>
                  <a:lnTo>
                    <a:pt x="129038" y="0"/>
                  </a:lnTo>
                  <a:lnTo>
                    <a:pt x="47662" y="0"/>
                  </a:lnTo>
                  <a:lnTo>
                    <a:pt x="47662" y="112946"/>
                  </a:lnTo>
                  <a:lnTo>
                    <a:pt x="0" y="112946"/>
                  </a:lnTo>
                  <a:lnTo>
                    <a:pt x="0" y="186255"/>
                  </a:lnTo>
                  <a:lnTo>
                    <a:pt x="47662" y="186255"/>
                  </a:lnTo>
                  <a:lnTo>
                    <a:pt x="47662" y="466325"/>
                  </a:lnTo>
                  <a:lnTo>
                    <a:pt x="129038" y="466325"/>
                  </a:lnTo>
                  <a:lnTo>
                    <a:pt x="129038" y="186255"/>
                  </a:lnTo>
                  <a:lnTo>
                    <a:pt x="181828" y="186255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</p:grpSp>
      <p:grpSp>
        <p:nvGrpSpPr>
          <p:cNvPr id="147" name="Ryhmä 146">
            <a:extLst>
              <a:ext uri="{FF2B5EF4-FFF2-40B4-BE49-F238E27FC236}">
                <a16:creationId xmlns:a16="http://schemas.microsoft.com/office/drawing/2014/main" id="{9F7A4EE6-3F65-1162-49EA-30EEB5A48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52573" y="320066"/>
            <a:ext cx="5379459" cy="6187608"/>
            <a:chOff x="505113" y="640131"/>
            <a:chExt cx="10758217" cy="12375216"/>
          </a:xfrm>
          <a:solidFill>
            <a:srgbClr val="5E88F2"/>
          </a:solidFill>
        </p:grpSpPr>
        <p:sp>
          <p:nvSpPr>
            <p:cNvPr id="32" name="Vapaamuotoinen: Muoto 31">
              <a:extLst>
                <a:ext uri="{FF2B5EF4-FFF2-40B4-BE49-F238E27FC236}">
                  <a16:creationId xmlns:a16="http://schemas.microsoft.com/office/drawing/2014/main" id="{31255013-E401-303A-E124-2FA5CD41B1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515" y="11624733"/>
              <a:ext cx="1432537" cy="291358"/>
            </a:xfrm>
            <a:custGeom>
              <a:avLst/>
              <a:gdLst>
                <a:gd name="connsiteX0" fmla="*/ 1288629 w 1432537"/>
                <a:gd name="connsiteY0" fmla="*/ 0 h 291358"/>
                <a:gd name="connsiteX1" fmla="*/ 143905 w 1432537"/>
                <a:gd name="connsiteY1" fmla="*/ 0 h 291358"/>
                <a:gd name="connsiteX2" fmla="*/ 0 w 1432537"/>
                <a:gd name="connsiteY2" fmla="*/ 143908 h 291358"/>
                <a:gd name="connsiteX3" fmla="*/ 0 w 1432537"/>
                <a:gd name="connsiteY3" fmla="*/ 147450 h 291358"/>
                <a:gd name="connsiteX4" fmla="*/ 143905 w 1432537"/>
                <a:gd name="connsiteY4" fmla="*/ 291359 h 291358"/>
                <a:gd name="connsiteX5" fmla="*/ 1288629 w 1432537"/>
                <a:gd name="connsiteY5" fmla="*/ 291359 h 291358"/>
                <a:gd name="connsiteX6" fmla="*/ 1432537 w 1432537"/>
                <a:gd name="connsiteY6" fmla="*/ 147450 h 291358"/>
                <a:gd name="connsiteX7" fmla="*/ 1432537 w 1432537"/>
                <a:gd name="connsiteY7" fmla="*/ 143908 h 291358"/>
                <a:gd name="connsiteX8" fmla="*/ 1288629 w 1432537"/>
                <a:gd name="connsiteY8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8">
                  <a:moveTo>
                    <a:pt x="1288629" y="0"/>
                  </a:moveTo>
                  <a:lnTo>
                    <a:pt x="143905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9"/>
                    <a:pt x="143905" y="291359"/>
                  </a:cubicBezTo>
                  <a:lnTo>
                    <a:pt x="1288629" y="291359"/>
                  </a:lnTo>
                  <a:cubicBezTo>
                    <a:pt x="1368101" y="291359"/>
                    <a:pt x="1432537" y="226933"/>
                    <a:pt x="1432537" y="147450"/>
                  </a:cubicBezTo>
                  <a:lnTo>
                    <a:pt x="1432537" y="143908"/>
                  </a:lnTo>
                  <a:cubicBezTo>
                    <a:pt x="1432537" y="64436"/>
                    <a:pt x="1368101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3" name="Vapaamuotoinen: Muoto 32">
              <a:extLst>
                <a:ext uri="{FF2B5EF4-FFF2-40B4-BE49-F238E27FC236}">
                  <a16:creationId xmlns:a16="http://schemas.microsoft.com/office/drawing/2014/main" id="{8CFF1C2F-EE75-25A1-AEE4-CF2F90B87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517" y="12171710"/>
              <a:ext cx="1048446" cy="291354"/>
            </a:xfrm>
            <a:custGeom>
              <a:avLst/>
              <a:gdLst>
                <a:gd name="connsiteX0" fmla="*/ 902763 w 1048446"/>
                <a:gd name="connsiteY0" fmla="*/ 0 h 291354"/>
                <a:gd name="connsiteX1" fmla="*/ 147956 w 1048446"/>
                <a:gd name="connsiteY1" fmla="*/ 0 h 291354"/>
                <a:gd name="connsiteX2" fmla="*/ 4469 w 1048446"/>
                <a:gd name="connsiteY2" fmla="*/ 109149 h 291354"/>
                <a:gd name="connsiteX3" fmla="*/ 145685 w 1048446"/>
                <a:gd name="connsiteY3" fmla="*/ 291355 h 291354"/>
                <a:gd name="connsiteX4" fmla="*/ 900477 w 1048446"/>
                <a:gd name="connsiteY4" fmla="*/ 291355 h 291354"/>
                <a:gd name="connsiteX5" fmla="*/ 1043979 w 1048446"/>
                <a:gd name="connsiteY5" fmla="*/ 182220 h 291354"/>
                <a:gd name="connsiteX6" fmla="*/ 902763 w 104844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6" h="291354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85" y="291355"/>
                  </a:cubicBezTo>
                  <a:lnTo>
                    <a:pt x="900477" y="291355"/>
                  </a:lnTo>
                  <a:cubicBezTo>
                    <a:pt x="967400" y="291355"/>
                    <a:pt x="1028067" y="247214"/>
                    <a:pt x="1043979" y="182220"/>
                  </a:cubicBezTo>
                  <a:cubicBezTo>
                    <a:pt x="1067485" y="86150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4" name="Vapaamuotoinen: Muoto 33">
              <a:extLst>
                <a:ext uri="{FF2B5EF4-FFF2-40B4-BE49-F238E27FC236}">
                  <a16:creationId xmlns:a16="http://schemas.microsoft.com/office/drawing/2014/main" id="{7C8DFD10-BE3B-E088-3026-99244A8F2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514" y="12723727"/>
              <a:ext cx="571449" cy="291357"/>
            </a:xfrm>
            <a:custGeom>
              <a:avLst/>
              <a:gdLst>
                <a:gd name="connsiteX0" fmla="*/ 145684 w 571449"/>
                <a:gd name="connsiteY0" fmla="*/ 291357 h 291357"/>
                <a:gd name="connsiteX1" fmla="*/ 423480 w 571449"/>
                <a:gd name="connsiteY1" fmla="*/ 291357 h 291357"/>
                <a:gd name="connsiteX2" fmla="*/ 566981 w 571449"/>
                <a:gd name="connsiteY2" fmla="*/ 182206 h 291357"/>
                <a:gd name="connsiteX3" fmla="*/ 425766 w 571449"/>
                <a:gd name="connsiteY3" fmla="*/ 0 h 291357"/>
                <a:gd name="connsiteX4" fmla="*/ 147970 w 571449"/>
                <a:gd name="connsiteY4" fmla="*/ 0 h 291357"/>
                <a:gd name="connsiteX5" fmla="*/ 4469 w 571449"/>
                <a:gd name="connsiteY5" fmla="*/ 109149 h 291357"/>
                <a:gd name="connsiteX6" fmla="*/ 145684 w 57144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7">
                  <a:moveTo>
                    <a:pt x="145684" y="291357"/>
                  </a:moveTo>
                  <a:lnTo>
                    <a:pt x="423480" y="291357"/>
                  </a:lnTo>
                  <a:cubicBezTo>
                    <a:pt x="490403" y="291357"/>
                    <a:pt x="551067" y="247214"/>
                    <a:pt x="566981" y="182206"/>
                  </a:cubicBezTo>
                  <a:cubicBezTo>
                    <a:pt x="590488" y="86138"/>
                    <a:pt x="517999" y="0"/>
                    <a:pt x="425766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9" y="109149"/>
                  </a:cubicBezTo>
                  <a:cubicBezTo>
                    <a:pt x="-19038" y="205205"/>
                    <a:pt x="53447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5" name="Vapaamuotoinen: Muoto 34">
              <a:extLst>
                <a:ext uri="{FF2B5EF4-FFF2-40B4-BE49-F238E27FC236}">
                  <a16:creationId xmlns:a16="http://schemas.microsoft.com/office/drawing/2014/main" id="{BD59A6B2-42C4-E156-FCB0-25A29AFB91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5667" y="11624733"/>
              <a:ext cx="1028522" cy="291358"/>
            </a:xfrm>
            <a:custGeom>
              <a:avLst/>
              <a:gdLst>
                <a:gd name="connsiteX0" fmla="*/ 884604 w 1028522"/>
                <a:gd name="connsiteY0" fmla="*/ 0 h 291358"/>
                <a:gd name="connsiteX1" fmla="*/ 143905 w 1028522"/>
                <a:gd name="connsiteY1" fmla="*/ 0 h 291358"/>
                <a:gd name="connsiteX2" fmla="*/ 0 w 1028522"/>
                <a:gd name="connsiteY2" fmla="*/ 143908 h 291358"/>
                <a:gd name="connsiteX3" fmla="*/ 0 w 1028522"/>
                <a:gd name="connsiteY3" fmla="*/ 147450 h 291358"/>
                <a:gd name="connsiteX4" fmla="*/ 143905 w 1028522"/>
                <a:gd name="connsiteY4" fmla="*/ 291359 h 291358"/>
                <a:gd name="connsiteX5" fmla="*/ 884604 w 1028522"/>
                <a:gd name="connsiteY5" fmla="*/ 291359 h 291358"/>
                <a:gd name="connsiteX6" fmla="*/ 1028523 w 1028522"/>
                <a:gd name="connsiteY6" fmla="*/ 147450 h 291358"/>
                <a:gd name="connsiteX7" fmla="*/ 1028523 w 1028522"/>
                <a:gd name="connsiteY7" fmla="*/ 143908 h 291358"/>
                <a:gd name="connsiteX8" fmla="*/ 884604 w 1028522"/>
                <a:gd name="connsiteY8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22" h="291358">
                  <a:moveTo>
                    <a:pt x="884604" y="0"/>
                  </a:moveTo>
                  <a:lnTo>
                    <a:pt x="143905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9"/>
                    <a:pt x="143905" y="291359"/>
                  </a:cubicBezTo>
                  <a:lnTo>
                    <a:pt x="884604" y="291359"/>
                  </a:lnTo>
                  <a:cubicBezTo>
                    <a:pt x="964087" y="291359"/>
                    <a:pt x="1028523" y="226933"/>
                    <a:pt x="1028523" y="147450"/>
                  </a:cubicBezTo>
                  <a:lnTo>
                    <a:pt x="1028523" y="143908"/>
                  </a:lnTo>
                  <a:cubicBezTo>
                    <a:pt x="1028523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6" name="Vapaamuotoinen: Muoto 35">
              <a:extLst>
                <a:ext uri="{FF2B5EF4-FFF2-40B4-BE49-F238E27FC236}">
                  <a16:creationId xmlns:a16="http://schemas.microsoft.com/office/drawing/2014/main" id="{B85A55FE-2754-5755-2114-242CD624ED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8727" y="12171429"/>
              <a:ext cx="906259" cy="291358"/>
            </a:xfrm>
            <a:custGeom>
              <a:avLst/>
              <a:gdLst>
                <a:gd name="connsiteX0" fmla="*/ 760578 w 906259"/>
                <a:gd name="connsiteY0" fmla="*/ 0 h 291358"/>
                <a:gd name="connsiteX1" fmla="*/ 147967 w 906259"/>
                <a:gd name="connsiteY1" fmla="*/ 0 h 291358"/>
                <a:gd name="connsiteX2" fmla="*/ 4465 w 906259"/>
                <a:gd name="connsiteY2" fmla="*/ 109149 h 291358"/>
                <a:gd name="connsiteX3" fmla="*/ 145681 w 906259"/>
                <a:gd name="connsiteY3" fmla="*/ 291359 h 291358"/>
                <a:gd name="connsiteX4" fmla="*/ 758303 w 906259"/>
                <a:gd name="connsiteY4" fmla="*/ 291359 h 291358"/>
                <a:gd name="connsiteX5" fmla="*/ 901791 w 906259"/>
                <a:gd name="connsiteY5" fmla="*/ 182221 h 291358"/>
                <a:gd name="connsiteX6" fmla="*/ 760578 w 906259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9" h="291358">
                  <a:moveTo>
                    <a:pt x="760578" y="0"/>
                  </a:moveTo>
                  <a:lnTo>
                    <a:pt x="147967" y="0"/>
                  </a:lnTo>
                  <a:cubicBezTo>
                    <a:pt x="81040" y="0"/>
                    <a:pt x="20376" y="44145"/>
                    <a:pt x="4465" y="109149"/>
                  </a:cubicBezTo>
                  <a:cubicBezTo>
                    <a:pt x="-19030" y="205219"/>
                    <a:pt x="53444" y="291359"/>
                    <a:pt x="145681" y="291359"/>
                  </a:cubicBezTo>
                  <a:lnTo>
                    <a:pt x="758303" y="291359"/>
                  </a:lnTo>
                  <a:cubicBezTo>
                    <a:pt x="825216" y="291359"/>
                    <a:pt x="885880" y="247214"/>
                    <a:pt x="901791" y="182221"/>
                  </a:cubicBezTo>
                  <a:cubicBezTo>
                    <a:pt x="925297" y="86150"/>
                    <a:pt x="852812" y="0"/>
                    <a:pt x="76057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7" name="Vapaamuotoinen: Muoto 36">
              <a:extLst>
                <a:ext uri="{FF2B5EF4-FFF2-40B4-BE49-F238E27FC236}">
                  <a16:creationId xmlns:a16="http://schemas.microsoft.com/office/drawing/2014/main" id="{262A5A64-8FA7-D0E8-78B7-E4081E7D2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51306" y="12722086"/>
              <a:ext cx="1509059" cy="291357"/>
            </a:xfrm>
            <a:custGeom>
              <a:avLst/>
              <a:gdLst>
                <a:gd name="connsiteX0" fmla="*/ 145684 w 1509059"/>
                <a:gd name="connsiteY0" fmla="*/ 291357 h 291357"/>
                <a:gd name="connsiteX1" fmla="*/ 1361090 w 1509059"/>
                <a:gd name="connsiteY1" fmla="*/ 291357 h 291357"/>
                <a:gd name="connsiteX2" fmla="*/ 1504592 w 1509059"/>
                <a:gd name="connsiteY2" fmla="*/ 182220 h 291357"/>
                <a:gd name="connsiteX3" fmla="*/ 1363376 w 1509059"/>
                <a:gd name="connsiteY3" fmla="*/ 0 h 291357"/>
                <a:gd name="connsiteX4" fmla="*/ 147970 w 1509059"/>
                <a:gd name="connsiteY4" fmla="*/ 0 h 291357"/>
                <a:gd name="connsiteX5" fmla="*/ 4468 w 1509059"/>
                <a:gd name="connsiteY5" fmla="*/ 109133 h 291357"/>
                <a:gd name="connsiteX6" fmla="*/ 145684 w 150905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9" h="291357">
                  <a:moveTo>
                    <a:pt x="145684" y="291357"/>
                  </a:moveTo>
                  <a:lnTo>
                    <a:pt x="1361090" y="291357"/>
                  </a:lnTo>
                  <a:cubicBezTo>
                    <a:pt x="1428014" y="291357"/>
                    <a:pt x="1488681" y="247214"/>
                    <a:pt x="1504592" y="182220"/>
                  </a:cubicBezTo>
                  <a:cubicBezTo>
                    <a:pt x="1528098" y="86138"/>
                    <a:pt x="1455609" y="0"/>
                    <a:pt x="1363376" y="0"/>
                  </a:cubicBezTo>
                  <a:lnTo>
                    <a:pt x="147970" y="0"/>
                  </a:lnTo>
                  <a:cubicBezTo>
                    <a:pt x="81047" y="0"/>
                    <a:pt x="20379" y="44139"/>
                    <a:pt x="4468" y="109133"/>
                  </a:cubicBezTo>
                  <a:cubicBezTo>
                    <a:pt x="-19038" y="205204"/>
                    <a:pt x="53451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8" name="Vapaamuotoinen: Muoto 37">
              <a:extLst>
                <a:ext uri="{FF2B5EF4-FFF2-40B4-BE49-F238E27FC236}">
                  <a16:creationId xmlns:a16="http://schemas.microsoft.com/office/drawing/2014/main" id="{0F19F9A9-E154-4C89-D6DF-7009EBAF9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51682" y="11624733"/>
              <a:ext cx="901645" cy="291358"/>
            </a:xfrm>
            <a:custGeom>
              <a:avLst/>
              <a:gdLst>
                <a:gd name="connsiteX0" fmla="*/ 757740 w 901645"/>
                <a:gd name="connsiteY0" fmla="*/ 0 h 291358"/>
                <a:gd name="connsiteX1" fmla="*/ 143908 w 901645"/>
                <a:gd name="connsiteY1" fmla="*/ 0 h 291358"/>
                <a:gd name="connsiteX2" fmla="*/ 0 w 901645"/>
                <a:gd name="connsiteY2" fmla="*/ 143908 h 291358"/>
                <a:gd name="connsiteX3" fmla="*/ 0 w 901645"/>
                <a:gd name="connsiteY3" fmla="*/ 147450 h 291358"/>
                <a:gd name="connsiteX4" fmla="*/ 143908 w 901645"/>
                <a:gd name="connsiteY4" fmla="*/ 291359 h 291358"/>
                <a:gd name="connsiteX5" fmla="*/ 757740 w 901645"/>
                <a:gd name="connsiteY5" fmla="*/ 291359 h 291358"/>
                <a:gd name="connsiteX6" fmla="*/ 901645 w 901645"/>
                <a:gd name="connsiteY6" fmla="*/ 147450 h 291358"/>
                <a:gd name="connsiteX7" fmla="*/ 901645 w 901645"/>
                <a:gd name="connsiteY7" fmla="*/ 143908 h 291358"/>
                <a:gd name="connsiteX8" fmla="*/ 757740 w 901645"/>
                <a:gd name="connsiteY8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5" h="291358">
                  <a:moveTo>
                    <a:pt x="757740" y="0"/>
                  </a:moveTo>
                  <a:lnTo>
                    <a:pt x="143908" y="0"/>
                  </a:lnTo>
                  <a:cubicBezTo>
                    <a:pt x="6442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6" y="291359"/>
                    <a:pt x="143908" y="291359"/>
                  </a:cubicBezTo>
                  <a:lnTo>
                    <a:pt x="757740" y="291359"/>
                  </a:lnTo>
                  <a:cubicBezTo>
                    <a:pt x="837223" y="291359"/>
                    <a:pt x="901645" y="226933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3" y="0"/>
                    <a:pt x="75774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9" name="Vapaamuotoinen: Muoto 38">
              <a:extLst>
                <a:ext uri="{FF2B5EF4-FFF2-40B4-BE49-F238E27FC236}">
                  <a16:creationId xmlns:a16="http://schemas.microsoft.com/office/drawing/2014/main" id="{27BD9365-45F1-1259-23A8-8A90CB9F6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60341" y="11624733"/>
              <a:ext cx="917198" cy="291358"/>
            </a:xfrm>
            <a:custGeom>
              <a:avLst/>
              <a:gdLst>
                <a:gd name="connsiteX0" fmla="*/ 771517 w 917198"/>
                <a:gd name="connsiteY0" fmla="*/ 0 h 291358"/>
                <a:gd name="connsiteX1" fmla="*/ 147970 w 917198"/>
                <a:gd name="connsiteY1" fmla="*/ 0 h 291358"/>
                <a:gd name="connsiteX2" fmla="*/ 4468 w 917198"/>
                <a:gd name="connsiteY2" fmla="*/ 109149 h 291358"/>
                <a:gd name="connsiteX3" fmla="*/ 145684 w 917198"/>
                <a:gd name="connsiteY3" fmla="*/ 291359 h 291358"/>
                <a:gd name="connsiteX4" fmla="*/ 769242 w 917198"/>
                <a:gd name="connsiteY4" fmla="*/ 291359 h 291358"/>
                <a:gd name="connsiteX5" fmla="*/ 912730 w 917198"/>
                <a:gd name="connsiteY5" fmla="*/ 182220 h 291358"/>
                <a:gd name="connsiteX6" fmla="*/ 771517 w 917198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8">
                  <a:moveTo>
                    <a:pt x="771517" y="0"/>
                  </a:moveTo>
                  <a:lnTo>
                    <a:pt x="147970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8" y="205219"/>
                    <a:pt x="53450" y="291359"/>
                    <a:pt x="145684" y="291359"/>
                  </a:cubicBezTo>
                  <a:lnTo>
                    <a:pt x="769242" y="291359"/>
                  </a:lnTo>
                  <a:cubicBezTo>
                    <a:pt x="836155" y="291359"/>
                    <a:pt x="896818" y="247214"/>
                    <a:pt x="912730" y="182220"/>
                  </a:cubicBezTo>
                  <a:cubicBezTo>
                    <a:pt x="936236" y="86150"/>
                    <a:pt x="863751" y="0"/>
                    <a:pt x="77151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0" name="Vapaamuotoinen: Muoto 39">
              <a:extLst>
                <a:ext uri="{FF2B5EF4-FFF2-40B4-BE49-F238E27FC236}">
                  <a16:creationId xmlns:a16="http://schemas.microsoft.com/office/drawing/2014/main" id="{9128A21C-8CCB-C834-6983-CCEEA0806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6328" y="12171429"/>
              <a:ext cx="1286212" cy="291358"/>
            </a:xfrm>
            <a:custGeom>
              <a:avLst/>
              <a:gdLst>
                <a:gd name="connsiteX0" fmla="*/ 1140528 w 1286212"/>
                <a:gd name="connsiteY0" fmla="*/ 0 h 291358"/>
                <a:gd name="connsiteX1" fmla="*/ 147956 w 1286212"/>
                <a:gd name="connsiteY1" fmla="*/ 0 h 291358"/>
                <a:gd name="connsiteX2" fmla="*/ 4469 w 1286212"/>
                <a:gd name="connsiteY2" fmla="*/ 109149 h 291358"/>
                <a:gd name="connsiteX3" fmla="*/ 145671 w 1286212"/>
                <a:gd name="connsiteY3" fmla="*/ 291359 h 291358"/>
                <a:gd name="connsiteX4" fmla="*/ 1138242 w 1286212"/>
                <a:gd name="connsiteY4" fmla="*/ 291359 h 291358"/>
                <a:gd name="connsiteX5" fmla="*/ 1281744 w 1286212"/>
                <a:gd name="connsiteY5" fmla="*/ 182221 h 291358"/>
                <a:gd name="connsiteX6" fmla="*/ 1140528 w 128621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2" h="291358">
                  <a:moveTo>
                    <a:pt x="1140528" y="0"/>
                  </a:moveTo>
                  <a:lnTo>
                    <a:pt x="147956" y="0"/>
                  </a:lnTo>
                  <a:cubicBezTo>
                    <a:pt x="81043" y="0"/>
                    <a:pt x="20369" y="44145"/>
                    <a:pt x="4469" y="109149"/>
                  </a:cubicBezTo>
                  <a:cubicBezTo>
                    <a:pt x="-19038" y="205219"/>
                    <a:pt x="53437" y="291359"/>
                    <a:pt x="145671" y="291359"/>
                  </a:cubicBezTo>
                  <a:lnTo>
                    <a:pt x="1138242" y="291359"/>
                  </a:lnTo>
                  <a:cubicBezTo>
                    <a:pt x="1205169" y="291359"/>
                    <a:pt x="1265833" y="247214"/>
                    <a:pt x="1281744" y="182221"/>
                  </a:cubicBezTo>
                  <a:cubicBezTo>
                    <a:pt x="1305251" y="86150"/>
                    <a:pt x="1232765" y="0"/>
                    <a:pt x="114052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1" name="Vapaamuotoinen: Muoto 40">
              <a:extLst>
                <a:ext uri="{FF2B5EF4-FFF2-40B4-BE49-F238E27FC236}">
                  <a16:creationId xmlns:a16="http://schemas.microsoft.com/office/drawing/2014/main" id="{A60AF286-A02C-EB41-AB85-6D8713859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5136" y="12722086"/>
              <a:ext cx="987070" cy="291357"/>
            </a:xfrm>
            <a:custGeom>
              <a:avLst/>
              <a:gdLst>
                <a:gd name="connsiteX0" fmla="*/ 145684 w 987070"/>
                <a:gd name="connsiteY0" fmla="*/ 291357 h 291357"/>
                <a:gd name="connsiteX1" fmla="*/ 839114 w 987070"/>
                <a:gd name="connsiteY1" fmla="*/ 291357 h 291357"/>
                <a:gd name="connsiteX2" fmla="*/ 982602 w 987070"/>
                <a:gd name="connsiteY2" fmla="*/ 182220 h 291357"/>
                <a:gd name="connsiteX3" fmla="*/ 841389 w 987070"/>
                <a:gd name="connsiteY3" fmla="*/ 0 h 291357"/>
                <a:gd name="connsiteX4" fmla="*/ 147970 w 987070"/>
                <a:gd name="connsiteY4" fmla="*/ 0 h 291357"/>
                <a:gd name="connsiteX5" fmla="*/ 4468 w 987070"/>
                <a:gd name="connsiteY5" fmla="*/ 109133 h 291357"/>
                <a:gd name="connsiteX6" fmla="*/ 145684 w 987070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0" h="291357">
                  <a:moveTo>
                    <a:pt x="145684" y="291357"/>
                  </a:moveTo>
                  <a:lnTo>
                    <a:pt x="839114" y="291357"/>
                  </a:lnTo>
                  <a:cubicBezTo>
                    <a:pt x="906038" y="291357"/>
                    <a:pt x="966705" y="247214"/>
                    <a:pt x="982602" y="182220"/>
                  </a:cubicBezTo>
                  <a:cubicBezTo>
                    <a:pt x="1006108" y="86138"/>
                    <a:pt x="933634" y="0"/>
                    <a:pt x="841389" y="0"/>
                  </a:cubicBezTo>
                  <a:lnTo>
                    <a:pt x="147970" y="0"/>
                  </a:lnTo>
                  <a:cubicBezTo>
                    <a:pt x="81046" y="0"/>
                    <a:pt x="20383" y="44139"/>
                    <a:pt x="4468" y="109133"/>
                  </a:cubicBezTo>
                  <a:cubicBezTo>
                    <a:pt x="-19038" y="205204"/>
                    <a:pt x="53450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2" name="Vapaamuotoinen: Muoto 41">
              <a:extLst>
                <a:ext uri="{FF2B5EF4-FFF2-40B4-BE49-F238E27FC236}">
                  <a16:creationId xmlns:a16="http://schemas.microsoft.com/office/drawing/2014/main" id="{65FDA9C1-B1CC-2564-7B30-ABE40395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4657" y="12171433"/>
              <a:ext cx="428648" cy="291357"/>
            </a:xfrm>
            <a:custGeom>
              <a:avLst/>
              <a:gdLst>
                <a:gd name="connsiteX0" fmla="*/ 145683 w 428648"/>
                <a:gd name="connsiteY0" fmla="*/ 291357 h 291357"/>
                <a:gd name="connsiteX1" fmla="*/ 280690 w 428648"/>
                <a:gd name="connsiteY1" fmla="*/ 291357 h 291357"/>
                <a:gd name="connsiteX2" fmla="*/ 424180 w 428648"/>
                <a:gd name="connsiteY2" fmla="*/ 182206 h 291357"/>
                <a:gd name="connsiteX3" fmla="*/ 282975 w 428648"/>
                <a:gd name="connsiteY3" fmla="*/ 0 h 291357"/>
                <a:gd name="connsiteX4" fmla="*/ 147958 w 428648"/>
                <a:gd name="connsiteY4" fmla="*/ 0 h 291357"/>
                <a:gd name="connsiteX5" fmla="*/ 4467 w 428648"/>
                <a:gd name="connsiteY5" fmla="*/ 109149 h 291357"/>
                <a:gd name="connsiteX6" fmla="*/ 145683 w 428648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48" h="291357">
                  <a:moveTo>
                    <a:pt x="145683" y="291357"/>
                  </a:moveTo>
                  <a:lnTo>
                    <a:pt x="280690" y="291357"/>
                  </a:lnTo>
                  <a:cubicBezTo>
                    <a:pt x="347617" y="291357"/>
                    <a:pt x="408280" y="247214"/>
                    <a:pt x="424180" y="182206"/>
                  </a:cubicBezTo>
                  <a:cubicBezTo>
                    <a:pt x="447683" y="86138"/>
                    <a:pt x="375209" y="0"/>
                    <a:pt x="282975" y="0"/>
                  </a:cubicBezTo>
                  <a:lnTo>
                    <a:pt x="147958" y="0"/>
                  </a:lnTo>
                  <a:cubicBezTo>
                    <a:pt x="81045" y="0"/>
                    <a:pt x="20382" y="44141"/>
                    <a:pt x="4467" y="109149"/>
                  </a:cubicBezTo>
                  <a:cubicBezTo>
                    <a:pt x="-19036" y="205205"/>
                    <a:pt x="53449" y="291357"/>
                    <a:pt x="145683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3" name="Vapaamuotoinen: Muoto 42">
              <a:extLst>
                <a:ext uri="{FF2B5EF4-FFF2-40B4-BE49-F238E27FC236}">
                  <a16:creationId xmlns:a16="http://schemas.microsoft.com/office/drawing/2014/main" id="{D77001C4-DF20-1F6B-755A-E123BA57F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3963" y="12722082"/>
              <a:ext cx="718135" cy="291357"/>
            </a:xfrm>
            <a:custGeom>
              <a:avLst/>
              <a:gdLst>
                <a:gd name="connsiteX0" fmla="*/ 572457 w 718135"/>
                <a:gd name="connsiteY0" fmla="*/ 0 h 291357"/>
                <a:gd name="connsiteX1" fmla="*/ 147960 w 718135"/>
                <a:gd name="connsiteY1" fmla="*/ 0 h 291357"/>
                <a:gd name="connsiteX2" fmla="*/ 4469 w 718135"/>
                <a:gd name="connsiteY2" fmla="*/ 109152 h 291357"/>
                <a:gd name="connsiteX3" fmla="*/ 145685 w 718135"/>
                <a:gd name="connsiteY3" fmla="*/ 291357 h 291357"/>
                <a:gd name="connsiteX4" fmla="*/ 570171 w 718135"/>
                <a:gd name="connsiteY4" fmla="*/ 291357 h 291357"/>
                <a:gd name="connsiteX5" fmla="*/ 713670 w 718135"/>
                <a:gd name="connsiteY5" fmla="*/ 182224 h 291357"/>
                <a:gd name="connsiteX6" fmla="*/ 572457 w 71813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5" h="291357">
                  <a:moveTo>
                    <a:pt x="572457" y="0"/>
                  </a:moveTo>
                  <a:lnTo>
                    <a:pt x="147960" y="0"/>
                  </a:lnTo>
                  <a:cubicBezTo>
                    <a:pt x="81033" y="0"/>
                    <a:pt x="20369" y="44144"/>
                    <a:pt x="4469" y="109152"/>
                  </a:cubicBezTo>
                  <a:cubicBezTo>
                    <a:pt x="-19037" y="205219"/>
                    <a:pt x="53437" y="291357"/>
                    <a:pt x="145685" y="291357"/>
                  </a:cubicBezTo>
                  <a:lnTo>
                    <a:pt x="570171" y="291357"/>
                  </a:lnTo>
                  <a:cubicBezTo>
                    <a:pt x="637095" y="291357"/>
                    <a:pt x="697758" y="247218"/>
                    <a:pt x="713670" y="182224"/>
                  </a:cubicBezTo>
                  <a:cubicBezTo>
                    <a:pt x="737165" y="86154"/>
                    <a:pt x="664691" y="0"/>
                    <a:pt x="57245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4" name="Vapaamuotoinen: Muoto 43">
              <a:extLst>
                <a:ext uri="{FF2B5EF4-FFF2-40B4-BE49-F238E27FC236}">
                  <a16:creationId xmlns:a16="http://schemas.microsoft.com/office/drawing/2014/main" id="{F277DE12-618D-6E01-DA04-98BAE14EC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80132" y="12171429"/>
              <a:ext cx="811835" cy="291358"/>
            </a:xfrm>
            <a:custGeom>
              <a:avLst/>
              <a:gdLst>
                <a:gd name="connsiteX0" fmla="*/ 666152 w 811835"/>
                <a:gd name="connsiteY0" fmla="*/ 0 h 291358"/>
                <a:gd name="connsiteX1" fmla="*/ 147960 w 811835"/>
                <a:gd name="connsiteY1" fmla="*/ 0 h 291358"/>
                <a:gd name="connsiteX2" fmla="*/ 4469 w 811835"/>
                <a:gd name="connsiteY2" fmla="*/ 109149 h 291358"/>
                <a:gd name="connsiteX3" fmla="*/ 145685 w 811835"/>
                <a:gd name="connsiteY3" fmla="*/ 291359 h 291358"/>
                <a:gd name="connsiteX4" fmla="*/ 663878 w 811835"/>
                <a:gd name="connsiteY4" fmla="*/ 291359 h 291358"/>
                <a:gd name="connsiteX5" fmla="*/ 807368 w 811835"/>
                <a:gd name="connsiteY5" fmla="*/ 182221 h 291358"/>
                <a:gd name="connsiteX6" fmla="*/ 666152 w 8118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5" h="291358">
                  <a:moveTo>
                    <a:pt x="666152" y="0"/>
                  </a:moveTo>
                  <a:lnTo>
                    <a:pt x="147960" y="0"/>
                  </a:lnTo>
                  <a:cubicBezTo>
                    <a:pt x="81047" y="0"/>
                    <a:pt x="20369" y="44145"/>
                    <a:pt x="4469" y="109149"/>
                  </a:cubicBezTo>
                  <a:cubicBezTo>
                    <a:pt x="-19038" y="205219"/>
                    <a:pt x="53437" y="291359"/>
                    <a:pt x="145685" y="291359"/>
                  </a:cubicBezTo>
                  <a:lnTo>
                    <a:pt x="663878" y="291359"/>
                  </a:lnTo>
                  <a:cubicBezTo>
                    <a:pt x="730790" y="291359"/>
                    <a:pt x="791453" y="247214"/>
                    <a:pt x="807368" y="182221"/>
                  </a:cubicBezTo>
                  <a:cubicBezTo>
                    <a:pt x="830871" y="86150"/>
                    <a:pt x="758386" y="0"/>
                    <a:pt x="6661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5" name="Vapaamuotoinen: Muoto 44">
              <a:extLst>
                <a:ext uri="{FF2B5EF4-FFF2-40B4-BE49-F238E27FC236}">
                  <a16:creationId xmlns:a16="http://schemas.microsoft.com/office/drawing/2014/main" id="{5775B9B5-F1FC-0CBF-2C1F-A3A700D16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4678" y="12722086"/>
              <a:ext cx="809213" cy="291357"/>
            </a:xfrm>
            <a:custGeom>
              <a:avLst/>
              <a:gdLst>
                <a:gd name="connsiteX0" fmla="*/ 145681 w 809213"/>
                <a:gd name="connsiteY0" fmla="*/ 291357 h 291357"/>
                <a:gd name="connsiteX1" fmla="*/ 661257 w 809213"/>
                <a:gd name="connsiteY1" fmla="*/ 291357 h 291357"/>
                <a:gd name="connsiteX2" fmla="*/ 804744 w 809213"/>
                <a:gd name="connsiteY2" fmla="*/ 182220 h 291357"/>
                <a:gd name="connsiteX3" fmla="*/ 663543 w 809213"/>
                <a:gd name="connsiteY3" fmla="*/ 0 h 291357"/>
                <a:gd name="connsiteX4" fmla="*/ 147967 w 809213"/>
                <a:gd name="connsiteY4" fmla="*/ 0 h 291357"/>
                <a:gd name="connsiteX5" fmla="*/ 4465 w 809213"/>
                <a:gd name="connsiteY5" fmla="*/ 109133 h 291357"/>
                <a:gd name="connsiteX6" fmla="*/ 145681 w 809213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3" h="291357">
                  <a:moveTo>
                    <a:pt x="145681" y="291357"/>
                  </a:moveTo>
                  <a:lnTo>
                    <a:pt x="661257" y="291357"/>
                  </a:lnTo>
                  <a:cubicBezTo>
                    <a:pt x="728169" y="291357"/>
                    <a:pt x="788847" y="247214"/>
                    <a:pt x="804744" y="182220"/>
                  </a:cubicBezTo>
                  <a:cubicBezTo>
                    <a:pt x="828251" y="86138"/>
                    <a:pt x="755776" y="0"/>
                    <a:pt x="663543" y="0"/>
                  </a:cubicBezTo>
                  <a:lnTo>
                    <a:pt x="147967" y="0"/>
                  </a:lnTo>
                  <a:cubicBezTo>
                    <a:pt x="81040" y="0"/>
                    <a:pt x="20377" y="44139"/>
                    <a:pt x="4465" y="109133"/>
                  </a:cubicBezTo>
                  <a:cubicBezTo>
                    <a:pt x="-19031" y="205204"/>
                    <a:pt x="53444" y="291357"/>
                    <a:pt x="145681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6" name="Vapaamuotoinen: Muoto 45">
              <a:extLst>
                <a:ext uri="{FF2B5EF4-FFF2-40B4-BE49-F238E27FC236}">
                  <a16:creationId xmlns:a16="http://schemas.microsoft.com/office/drawing/2014/main" id="{892B4D84-B0CD-00A9-163D-A15106759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2567" y="12723993"/>
              <a:ext cx="298366" cy="291354"/>
            </a:xfrm>
            <a:custGeom>
              <a:avLst/>
              <a:gdLst>
                <a:gd name="connsiteX0" fmla="*/ 152682 w 298366"/>
                <a:gd name="connsiteY0" fmla="*/ 0 h 291354"/>
                <a:gd name="connsiteX1" fmla="*/ 147959 w 298366"/>
                <a:gd name="connsiteY1" fmla="*/ 0 h 291354"/>
                <a:gd name="connsiteX2" fmla="*/ 4468 w 298366"/>
                <a:gd name="connsiteY2" fmla="*/ 109135 h 291354"/>
                <a:gd name="connsiteX3" fmla="*/ 145684 w 298366"/>
                <a:gd name="connsiteY3" fmla="*/ 291355 h 291354"/>
                <a:gd name="connsiteX4" fmla="*/ 150411 w 298366"/>
                <a:gd name="connsiteY4" fmla="*/ 291355 h 291354"/>
                <a:gd name="connsiteX5" fmla="*/ 293898 w 298366"/>
                <a:gd name="connsiteY5" fmla="*/ 182206 h 291354"/>
                <a:gd name="connsiteX6" fmla="*/ 152682 w 29836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6" h="291354">
                  <a:moveTo>
                    <a:pt x="152682" y="0"/>
                  </a:moveTo>
                  <a:lnTo>
                    <a:pt x="147959" y="0"/>
                  </a:lnTo>
                  <a:cubicBezTo>
                    <a:pt x="81047" y="0"/>
                    <a:pt x="20369" y="44141"/>
                    <a:pt x="4468" y="109135"/>
                  </a:cubicBezTo>
                  <a:cubicBezTo>
                    <a:pt x="-19038" y="205205"/>
                    <a:pt x="53451" y="291355"/>
                    <a:pt x="145684" y="291355"/>
                  </a:cubicBezTo>
                  <a:lnTo>
                    <a:pt x="150411" y="291355"/>
                  </a:lnTo>
                  <a:cubicBezTo>
                    <a:pt x="217320" y="291355"/>
                    <a:pt x="277987" y="247214"/>
                    <a:pt x="293898" y="182206"/>
                  </a:cubicBezTo>
                  <a:cubicBezTo>
                    <a:pt x="317405" y="86150"/>
                    <a:pt x="244916" y="0"/>
                    <a:pt x="1526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7" name="Vapaamuotoinen: Muoto 46">
              <a:extLst>
                <a:ext uri="{FF2B5EF4-FFF2-40B4-BE49-F238E27FC236}">
                  <a16:creationId xmlns:a16="http://schemas.microsoft.com/office/drawing/2014/main" id="{543EF541-836F-B29C-90D8-BB0D22343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44" y="9427292"/>
              <a:ext cx="1432537" cy="291357"/>
            </a:xfrm>
            <a:custGeom>
              <a:avLst/>
              <a:gdLst>
                <a:gd name="connsiteX0" fmla="*/ 1288629 w 1432537"/>
                <a:gd name="connsiteY0" fmla="*/ 0 h 291357"/>
                <a:gd name="connsiteX1" fmla="*/ 143919 w 1432537"/>
                <a:gd name="connsiteY1" fmla="*/ 0 h 291357"/>
                <a:gd name="connsiteX2" fmla="*/ 0 w 1432537"/>
                <a:gd name="connsiteY2" fmla="*/ 143908 h 291357"/>
                <a:gd name="connsiteX3" fmla="*/ 0 w 1432537"/>
                <a:gd name="connsiteY3" fmla="*/ 147450 h 291357"/>
                <a:gd name="connsiteX4" fmla="*/ 143919 w 1432537"/>
                <a:gd name="connsiteY4" fmla="*/ 291357 h 291357"/>
                <a:gd name="connsiteX5" fmla="*/ 1288629 w 1432537"/>
                <a:gd name="connsiteY5" fmla="*/ 291357 h 291357"/>
                <a:gd name="connsiteX6" fmla="*/ 1432538 w 1432537"/>
                <a:gd name="connsiteY6" fmla="*/ 147450 h 291357"/>
                <a:gd name="connsiteX7" fmla="*/ 1432538 w 1432537"/>
                <a:gd name="connsiteY7" fmla="*/ 143908 h 291357"/>
                <a:gd name="connsiteX8" fmla="*/ 1288629 w 1432537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7">
                  <a:moveTo>
                    <a:pt x="1288629" y="0"/>
                  </a:moveTo>
                  <a:lnTo>
                    <a:pt x="143919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22"/>
                    <a:pt x="64436" y="291357"/>
                    <a:pt x="143919" y="291357"/>
                  </a:cubicBezTo>
                  <a:lnTo>
                    <a:pt x="1288629" y="291357"/>
                  </a:lnTo>
                  <a:cubicBezTo>
                    <a:pt x="1368112" y="291357"/>
                    <a:pt x="1432538" y="226922"/>
                    <a:pt x="1432538" y="147450"/>
                  </a:cubicBezTo>
                  <a:lnTo>
                    <a:pt x="1432538" y="143908"/>
                  </a:lnTo>
                  <a:cubicBezTo>
                    <a:pt x="1432538" y="64436"/>
                    <a:pt x="1368112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8" name="Vapaamuotoinen: Muoto 47">
              <a:extLst>
                <a:ext uri="{FF2B5EF4-FFF2-40B4-BE49-F238E27FC236}">
                  <a16:creationId xmlns:a16="http://schemas.microsoft.com/office/drawing/2014/main" id="{23252FA3-D093-8237-13D9-4716E75B4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53" y="9974269"/>
              <a:ext cx="1048442" cy="291358"/>
            </a:xfrm>
            <a:custGeom>
              <a:avLst/>
              <a:gdLst>
                <a:gd name="connsiteX0" fmla="*/ 902763 w 1048442"/>
                <a:gd name="connsiteY0" fmla="*/ 0 h 291358"/>
                <a:gd name="connsiteX1" fmla="*/ 147956 w 1048442"/>
                <a:gd name="connsiteY1" fmla="*/ 0 h 291358"/>
                <a:gd name="connsiteX2" fmla="*/ 4469 w 1048442"/>
                <a:gd name="connsiteY2" fmla="*/ 109149 h 291358"/>
                <a:gd name="connsiteX3" fmla="*/ 145671 w 1048442"/>
                <a:gd name="connsiteY3" fmla="*/ 291358 h 291358"/>
                <a:gd name="connsiteX4" fmla="*/ 900477 w 1048442"/>
                <a:gd name="connsiteY4" fmla="*/ 291358 h 291358"/>
                <a:gd name="connsiteX5" fmla="*/ 1043978 w 1048442"/>
                <a:gd name="connsiteY5" fmla="*/ 182209 h 291358"/>
                <a:gd name="connsiteX6" fmla="*/ 902763 w 104844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2" h="291358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9" y="44144"/>
                    <a:pt x="4469" y="109149"/>
                  </a:cubicBezTo>
                  <a:cubicBezTo>
                    <a:pt x="-19038" y="205205"/>
                    <a:pt x="53437" y="291358"/>
                    <a:pt x="145671" y="291358"/>
                  </a:cubicBezTo>
                  <a:lnTo>
                    <a:pt x="900477" y="291358"/>
                  </a:lnTo>
                  <a:cubicBezTo>
                    <a:pt x="967400" y="291358"/>
                    <a:pt x="1028064" y="247214"/>
                    <a:pt x="1043978" y="182209"/>
                  </a:cubicBezTo>
                  <a:cubicBezTo>
                    <a:pt x="1067471" y="86150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9" name="Vapaamuotoinen: Muoto 48">
              <a:extLst>
                <a:ext uri="{FF2B5EF4-FFF2-40B4-BE49-F238E27FC236}">
                  <a16:creationId xmlns:a16="http://schemas.microsoft.com/office/drawing/2014/main" id="{51351D85-384C-4293-73C2-848FFEA40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44" y="10526286"/>
              <a:ext cx="571449" cy="291358"/>
            </a:xfrm>
            <a:custGeom>
              <a:avLst/>
              <a:gdLst>
                <a:gd name="connsiteX0" fmla="*/ 145683 w 571449"/>
                <a:gd name="connsiteY0" fmla="*/ 291358 h 291358"/>
                <a:gd name="connsiteX1" fmla="*/ 423482 w 571449"/>
                <a:gd name="connsiteY1" fmla="*/ 291358 h 291358"/>
                <a:gd name="connsiteX2" fmla="*/ 566980 w 571449"/>
                <a:gd name="connsiteY2" fmla="*/ 182209 h 291358"/>
                <a:gd name="connsiteX3" fmla="*/ 425768 w 571449"/>
                <a:gd name="connsiteY3" fmla="*/ 0 h 291358"/>
                <a:gd name="connsiteX4" fmla="*/ 147969 w 571449"/>
                <a:gd name="connsiteY4" fmla="*/ 0 h 291358"/>
                <a:gd name="connsiteX5" fmla="*/ 4467 w 571449"/>
                <a:gd name="connsiteY5" fmla="*/ 109138 h 291358"/>
                <a:gd name="connsiteX6" fmla="*/ 145683 w 571449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8">
                  <a:moveTo>
                    <a:pt x="145683" y="291358"/>
                  </a:moveTo>
                  <a:lnTo>
                    <a:pt x="423482" y="291358"/>
                  </a:lnTo>
                  <a:cubicBezTo>
                    <a:pt x="490406" y="291358"/>
                    <a:pt x="551069" y="247217"/>
                    <a:pt x="566980" y="182209"/>
                  </a:cubicBezTo>
                  <a:cubicBezTo>
                    <a:pt x="590487" y="86139"/>
                    <a:pt x="518012" y="0"/>
                    <a:pt x="425768" y="0"/>
                  </a:cubicBezTo>
                  <a:lnTo>
                    <a:pt x="147969" y="0"/>
                  </a:lnTo>
                  <a:cubicBezTo>
                    <a:pt x="81045" y="0"/>
                    <a:pt x="20382" y="44144"/>
                    <a:pt x="4467" y="109138"/>
                  </a:cubicBezTo>
                  <a:cubicBezTo>
                    <a:pt x="-19036" y="205208"/>
                    <a:pt x="53450" y="291358"/>
                    <a:pt x="145683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0" name="Vapaamuotoinen: Muoto 49">
              <a:extLst>
                <a:ext uri="{FF2B5EF4-FFF2-40B4-BE49-F238E27FC236}">
                  <a16:creationId xmlns:a16="http://schemas.microsoft.com/office/drawing/2014/main" id="{F0945E72-B103-C806-2063-D9A3FE7282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50" y="11078300"/>
              <a:ext cx="726299" cy="291357"/>
            </a:xfrm>
            <a:custGeom>
              <a:avLst/>
              <a:gdLst>
                <a:gd name="connsiteX0" fmla="*/ 580618 w 726299"/>
                <a:gd name="connsiteY0" fmla="*/ 0 h 291357"/>
                <a:gd name="connsiteX1" fmla="*/ 147956 w 726299"/>
                <a:gd name="connsiteY1" fmla="*/ 0 h 291357"/>
                <a:gd name="connsiteX2" fmla="*/ 4469 w 726299"/>
                <a:gd name="connsiteY2" fmla="*/ 109148 h 291357"/>
                <a:gd name="connsiteX3" fmla="*/ 145681 w 726299"/>
                <a:gd name="connsiteY3" fmla="*/ 291357 h 291357"/>
                <a:gd name="connsiteX4" fmla="*/ 578332 w 726299"/>
                <a:gd name="connsiteY4" fmla="*/ 291357 h 291357"/>
                <a:gd name="connsiteX5" fmla="*/ 721834 w 726299"/>
                <a:gd name="connsiteY5" fmla="*/ 182220 h 291357"/>
                <a:gd name="connsiteX6" fmla="*/ 580618 w 726299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299" h="291357">
                  <a:moveTo>
                    <a:pt x="580618" y="0"/>
                  </a:moveTo>
                  <a:lnTo>
                    <a:pt x="147956" y="0"/>
                  </a:lnTo>
                  <a:cubicBezTo>
                    <a:pt x="81044" y="0"/>
                    <a:pt x="20380" y="44140"/>
                    <a:pt x="4469" y="109148"/>
                  </a:cubicBezTo>
                  <a:cubicBezTo>
                    <a:pt x="-19038" y="205219"/>
                    <a:pt x="53437" y="291357"/>
                    <a:pt x="145681" y="291357"/>
                  </a:cubicBezTo>
                  <a:lnTo>
                    <a:pt x="578332" y="291357"/>
                  </a:lnTo>
                  <a:cubicBezTo>
                    <a:pt x="645259" y="291357"/>
                    <a:pt x="705923" y="247214"/>
                    <a:pt x="721834" y="182220"/>
                  </a:cubicBezTo>
                  <a:cubicBezTo>
                    <a:pt x="745330" y="86150"/>
                    <a:pt x="672855" y="0"/>
                    <a:pt x="58061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1" name="Vapaamuotoinen: Muoto 50">
              <a:extLst>
                <a:ext uri="{FF2B5EF4-FFF2-40B4-BE49-F238E27FC236}">
                  <a16:creationId xmlns:a16="http://schemas.microsoft.com/office/drawing/2014/main" id="{028EBF3F-AD10-EC56-B6FB-7E169C25D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3500" y="9427292"/>
              <a:ext cx="1028512" cy="291357"/>
            </a:xfrm>
            <a:custGeom>
              <a:avLst/>
              <a:gdLst>
                <a:gd name="connsiteX0" fmla="*/ 884604 w 1028512"/>
                <a:gd name="connsiteY0" fmla="*/ 0 h 291357"/>
                <a:gd name="connsiteX1" fmla="*/ 143908 w 1028512"/>
                <a:gd name="connsiteY1" fmla="*/ 0 h 291357"/>
                <a:gd name="connsiteX2" fmla="*/ 0 w 1028512"/>
                <a:gd name="connsiteY2" fmla="*/ 143908 h 291357"/>
                <a:gd name="connsiteX3" fmla="*/ 0 w 1028512"/>
                <a:gd name="connsiteY3" fmla="*/ 147450 h 291357"/>
                <a:gd name="connsiteX4" fmla="*/ 143908 w 1028512"/>
                <a:gd name="connsiteY4" fmla="*/ 291357 h 291357"/>
                <a:gd name="connsiteX5" fmla="*/ 884604 w 1028512"/>
                <a:gd name="connsiteY5" fmla="*/ 291357 h 291357"/>
                <a:gd name="connsiteX6" fmla="*/ 1028512 w 1028512"/>
                <a:gd name="connsiteY6" fmla="*/ 147450 h 291357"/>
                <a:gd name="connsiteX7" fmla="*/ 1028512 w 1028512"/>
                <a:gd name="connsiteY7" fmla="*/ 143908 h 291357"/>
                <a:gd name="connsiteX8" fmla="*/ 884604 w 1028512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7">
                  <a:moveTo>
                    <a:pt x="884604" y="0"/>
                  </a:moveTo>
                  <a:lnTo>
                    <a:pt x="143908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22"/>
                    <a:pt x="64436" y="291357"/>
                    <a:pt x="143908" y="291357"/>
                  </a:cubicBezTo>
                  <a:lnTo>
                    <a:pt x="884604" y="291357"/>
                  </a:lnTo>
                  <a:cubicBezTo>
                    <a:pt x="964091" y="291357"/>
                    <a:pt x="1028512" y="226922"/>
                    <a:pt x="1028512" y="147450"/>
                  </a:cubicBezTo>
                  <a:lnTo>
                    <a:pt x="1028512" y="143908"/>
                  </a:lnTo>
                  <a:cubicBezTo>
                    <a:pt x="1028512" y="64436"/>
                    <a:pt x="964091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2" name="Vapaamuotoinen: Muoto 51">
              <a:extLst>
                <a:ext uri="{FF2B5EF4-FFF2-40B4-BE49-F238E27FC236}">
                  <a16:creationId xmlns:a16="http://schemas.microsoft.com/office/drawing/2014/main" id="{C6C9C5B6-D21F-2FFC-3A60-09254418D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6560" y="9973988"/>
              <a:ext cx="906262" cy="291358"/>
            </a:xfrm>
            <a:custGeom>
              <a:avLst/>
              <a:gdLst>
                <a:gd name="connsiteX0" fmla="*/ 760578 w 906262"/>
                <a:gd name="connsiteY0" fmla="*/ 0 h 291358"/>
                <a:gd name="connsiteX1" fmla="*/ 147967 w 906262"/>
                <a:gd name="connsiteY1" fmla="*/ 0 h 291358"/>
                <a:gd name="connsiteX2" fmla="*/ 4469 w 906262"/>
                <a:gd name="connsiteY2" fmla="*/ 109149 h 291358"/>
                <a:gd name="connsiteX3" fmla="*/ 145681 w 906262"/>
                <a:gd name="connsiteY3" fmla="*/ 291358 h 291358"/>
                <a:gd name="connsiteX4" fmla="*/ 758306 w 906262"/>
                <a:gd name="connsiteY4" fmla="*/ 291358 h 291358"/>
                <a:gd name="connsiteX5" fmla="*/ 901794 w 906262"/>
                <a:gd name="connsiteY5" fmla="*/ 182220 h 291358"/>
                <a:gd name="connsiteX6" fmla="*/ 760578 w 90626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2" h="291358">
                  <a:moveTo>
                    <a:pt x="760578" y="0"/>
                  </a:moveTo>
                  <a:lnTo>
                    <a:pt x="147967" y="0"/>
                  </a:lnTo>
                  <a:cubicBezTo>
                    <a:pt x="81043" y="0"/>
                    <a:pt x="20379" y="44141"/>
                    <a:pt x="4469" y="109149"/>
                  </a:cubicBezTo>
                  <a:cubicBezTo>
                    <a:pt x="-19038" y="205205"/>
                    <a:pt x="53447" y="291358"/>
                    <a:pt x="145681" y="291358"/>
                  </a:cubicBezTo>
                  <a:lnTo>
                    <a:pt x="758306" y="291358"/>
                  </a:lnTo>
                  <a:cubicBezTo>
                    <a:pt x="825219" y="291358"/>
                    <a:pt x="885883" y="247214"/>
                    <a:pt x="901794" y="182220"/>
                  </a:cubicBezTo>
                  <a:cubicBezTo>
                    <a:pt x="925300" y="86150"/>
                    <a:pt x="852815" y="0"/>
                    <a:pt x="76057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3" name="Vapaamuotoinen: Muoto 52">
              <a:extLst>
                <a:ext uri="{FF2B5EF4-FFF2-40B4-BE49-F238E27FC236}">
                  <a16:creationId xmlns:a16="http://schemas.microsoft.com/office/drawing/2014/main" id="{D3BB4FAD-4711-2FA5-A64D-6F457CDF4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49143" y="10524644"/>
              <a:ext cx="1509055" cy="291358"/>
            </a:xfrm>
            <a:custGeom>
              <a:avLst/>
              <a:gdLst>
                <a:gd name="connsiteX0" fmla="*/ 145684 w 1509055"/>
                <a:gd name="connsiteY0" fmla="*/ 291358 h 291358"/>
                <a:gd name="connsiteX1" fmla="*/ 1361090 w 1509055"/>
                <a:gd name="connsiteY1" fmla="*/ 291358 h 291358"/>
                <a:gd name="connsiteX2" fmla="*/ 1504592 w 1509055"/>
                <a:gd name="connsiteY2" fmla="*/ 182221 h 291358"/>
                <a:gd name="connsiteX3" fmla="*/ 1363376 w 1509055"/>
                <a:gd name="connsiteY3" fmla="*/ 0 h 291358"/>
                <a:gd name="connsiteX4" fmla="*/ 147970 w 1509055"/>
                <a:gd name="connsiteY4" fmla="*/ 0 h 291358"/>
                <a:gd name="connsiteX5" fmla="*/ 4468 w 1509055"/>
                <a:gd name="connsiteY5" fmla="*/ 109149 h 291358"/>
                <a:gd name="connsiteX6" fmla="*/ 145684 w 1509055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5" h="291358">
                  <a:moveTo>
                    <a:pt x="145684" y="291358"/>
                  </a:moveTo>
                  <a:lnTo>
                    <a:pt x="1361090" y="291358"/>
                  </a:lnTo>
                  <a:cubicBezTo>
                    <a:pt x="1428013" y="291358"/>
                    <a:pt x="1488681" y="247214"/>
                    <a:pt x="1504592" y="182221"/>
                  </a:cubicBezTo>
                  <a:cubicBezTo>
                    <a:pt x="1528084" y="86139"/>
                    <a:pt x="1455609" y="0"/>
                    <a:pt x="1363376" y="0"/>
                  </a:cubicBezTo>
                  <a:lnTo>
                    <a:pt x="147970" y="0"/>
                  </a:lnTo>
                  <a:cubicBezTo>
                    <a:pt x="81047" y="0"/>
                    <a:pt x="20379" y="44141"/>
                    <a:pt x="4468" y="109149"/>
                  </a:cubicBezTo>
                  <a:cubicBezTo>
                    <a:pt x="-19038" y="205205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4" name="Vapaamuotoinen: Muoto 53">
              <a:extLst>
                <a:ext uri="{FF2B5EF4-FFF2-40B4-BE49-F238E27FC236}">
                  <a16:creationId xmlns:a16="http://schemas.microsoft.com/office/drawing/2014/main" id="{3428A09C-27C9-38BA-5D62-B9B2366A5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2060" y="11078300"/>
              <a:ext cx="1122581" cy="291357"/>
            </a:xfrm>
            <a:custGeom>
              <a:avLst/>
              <a:gdLst>
                <a:gd name="connsiteX0" fmla="*/ 976900 w 1122581"/>
                <a:gd name="connsiteY0" fmla="*/ 0 h 291357"/>
                <a:gd name="connsiteX1" fmla="*/ 147960 w 1122581"/>
                <a:gd name="connsiteY1" fmla="*/ 0 h 291357"/>
                <a:gd name="connsiteX2" fmla="*/ 4469 w 1122581"/>
                <a:gd name="connsiteY2" fmla="*/ 109148 h 291357"/>
                <a:gd name="connsiteX3" fmla="*/ 145674 w 1122581"/>
                <a:gd name="connsiteY3" fmla="*/ 291357 h 291357"/>
                <a:gd name="connsiteX4" fmla="*/ 974614 w 1122581"/>
                <a:gd name="connsiteY4" fmla="*/ 291357 h 291357"/>
                <a:gd name="connsiteX5" fmla="*/ 1118116 w 1122581"/>
                <a:gd name="connsiteY5" fmla="*/ 182220 h 291357"/>
                <a:gd name="connsiteX6" fmla="*/ 976900 w 1122581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1" h="291357">
                  <a:moveTo>
                    <a:pt x="976900" y="0"/>
                  </a:moveTo>
                  <a:lnTo>
                    <a:pt x="147960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7"/>
                    <a:pt x="145674" y="291357"/>
                  </a:cubicBezTo>
                  <a:lnTo>
                    <a:pt x="974614" y="291357"/>
                  </a:lnTo>
                  <a:cubicBezTo>
                    <a:pt x="1041542" y="291357"/>
                    <a:pt x="1102205" y="247214"/>
                    <a:pt x="1118116" y="182220"/>
                  </a:cubicBezTo>
                  <a:cubicBezTo>
                    <a:pt x="1141612" y="86150"/>
                    <a:pt x="1069137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5" name="Vapaamuotoinen: Muoto 54">
              <a:extLst>
                <a:ext uri="{FF2B5EF4-FFF2-40B4-BE49-F238E27FC236}">
                  <a16:creationId xmlns:a16="http://schemas.microsoft.com/office/drawing/2014/main" id="{B38C7F4D-EAE7-D827-D07B-20082D70D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49518" y="9427292"/>
              <a:ext cx="901644" cy="291357"/>
            </a:xfrm>
            <a:custGeom>
              <a:avLst/>
              <a:gdLst>
                <a:gd name="connsiteX0" fmla="*/ 757740 w 901644"/>
                <a:gd name="connsiteY0" fmla="*/ 0 h 291357"/>
                <a:gd name="connsiteX1" fmla="*/ 143908 w 901644"/>
                <a:gd name="connsiteY1" fmla="*/ 0 h 291357"/>
                <a:gd name="connsiteX2" fmla="*/ 0 w 901644"/>
                <a:gd name="connsiteY2" fmla="*/ 143908 h 291357"/>
                <a:gd name="connsiteX3" fmla="*/ 0 w 901644"/>
                <a:gd name="connsiteY3" fmla="*/ 147450 h 291357"/>
                <a:gd name="connsiteX4" fmla="*/ 143908 w 901644"/>
                <a:gd name="connsiteY4" fmla="*/ 291357 h 291357"/>
                <a:gd name="connsiteX5" fmla="*/ 757740 w 901644"/>
                <a:gd name="connsiteY5" fmla="*/ 291357 h 291357"/>
                <a:gd name="connsiteX6" fmla="*/ 901645 w 901644"/>
                <a:gd name="connsiteY6" fmla="*/ 147450 h 291357"/>
                <a:gd name="connsiteX7" fmla="*/ 901645 w 901644"/>
                <a:gd name="connsiteY7" fmla="*/ 143908 h 291357"/>
                <a:gd name="connsiteX8" fmla="*/ 757740 w 901644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4" h="291357">
                  <a:moveTo>
                    <a:pt x="757740" y="0"/>
                  </a:moveTo>
                  <a:lnTo>
                    <a:pt x="143908" y="0"/>
                  </a:lnTo>
                  <a:cubicBezTo>
                    <a:pt x="64421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22"/>
                    <a:pt x="64421" y="291357"/>
                    <a:pt x="143908" y="291357"/>
                  </a:cubicBezTo>
                  <a:lnTo>
                    <a:pt x="757740" y="291357"/>
                  </a:lnTo>
                  <a:cubicBezTo>
                    <a:pt x="837223" y="291357"/>
                    <a:pt x="901645" y="226922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3" y="0"/>
                    <a:pt x="75774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6" name="Vapaamuotoinen: Muoto 55">
              <a:extLst>
                <a:ext uri="{FF2B5EF4-FFF2-40B4-BE49-F238E27FC236}">
                  <a16:creationId xmlns:a16="http://schemas.microsoft.com/office/drawing/2014/main" id="{98C010F2-42DC-AC34-4AD1-24206D272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58176" y="9427292"/>
              <a:ext cx="917198" cy="291357"/>
            </a:xfrm>
            <a:custGeom>
              <a:avLst/>
              <a:gdLst>
                <a:gd name="connsiteX0" fmla="*/ 771514 w 917198"/>
                <a:gd name="connsiteY0" fmla="*/ 0 h 291357"/>
                <a:gd name="connsiteX1" fmla="*/ 147971 w 917198"/>
                <a:gd name="connsiteY1" fmla="*/ 0 h 291357"/>
                <a:gd name="connsiteX2" fmla="*/ 4469 w 917198"/>
                <a:gd name="connsiteY2" fmla="*/ 109152 h 291357"/>
                <a:gd name="connsiteX3" fmla="*/ 145685 w 917198"/>
                <a:gd name="connsiteY3" fmla="*/ 291357 h 291357"/>
                <a:gd name="connsiteX4" fmla="*/ 769229 w 917198"/>
                <a:gd name="connsiteY4" fmla="*/ 291357 h 291357"/>
                <a:gd name="connsiteX5" fmla="*/ 912730 w 917198"/>
                <a:gd name="connsiteY5" fmla="*/ 182220 h 291357"/>
                <a:gd name="connsiteX6" fmla="*/ 771514 w 91719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7">
                  <a:moveTo>
                    <a:pt x="771514" y="0"/>
                  </a:moveTo>
                  <a:lnTo>
                    <a:pt x="147971" y="0"/>
                  </a:lnTo>
                  <a:cubicBezTo>
                    <a:pt x="81047" y="0"/>
                    <a:pt x="20380" y="44144"/>
                    <a:pt x="4469" y="109152"/>
                  </a:cubicBezTo>
                  <a:cubicBezTo>
                    <a:pt x="-19038" y="205208"/>
                    <a:pt x="53437" y="291357"/>
                    <a:pt x="145685" y="291357"/>
                  </a:cubicBezTo>
                  <a:lnTo>
                    <a:pt x="769229" y="291357"/>
                  </a:lnTo>
                  <a:cubicBezTo>
                    <a:pt x="836156" y="291357"/>
                    <a:pt x="896819" y="247217"/>
                    <a:pt x="912730" y="182220"/>
                  </a:cubicBezTo>
                  <a:cubicBezTo>
                    <a:pt x="936237" y="86153"/>
                    <a:pt x="863752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7" name="Vapaamuotoinen: Muoto 56">
              <a:extLst>
                <a:ext uri="{FF2B5EF4-FFF2-40B4-BE49-F238E27FC236}">
                  <a16:creationId xmlns:a16="http://schemas.microsoft.com/office/drawing/2014/main" id="{7B833999-9502-C5CA-131B-5AC19EE36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4164" y="9973988"/>
              <a:ext cx="1286212" cy="291358"/>
            </a:xfrm>
            <a:custGeom>
              <a:avLst/>
              <a:gdLst>
                <a:gd name="connsiteX0" fmla="*/ 1140528 w 1286212"/>
                <a:gd name="connsiteY0" fmla="*/ 0 h 291358"/>
                <a:gd name="connsiteX1" fmla="*/ 147956 w 1286212"/>
                <a:gd name="connsiteY1" fmla="*/ 0 h 291358"/>
                <a:gd name="connsiteX2" fmla="*/ 4469 w 1286212"/>
                <a:gd name="connsiteY2" fmla="*/ 109149 h 291358"/>
                <a:gd name="connsiteX3" fmla="*/ 145671 w 1286212"/>
                <a:gd name="connsiteY3" fmla="*/ 291358 h 291358"/>
                <a:gd name="connsiteX4" fmla="*/ 1138242 w 1286212"/>
                <a:gd name="connsiteY4" fmla="*/ 291358 h 291358"/>
                <a:gd name="connsiteX5" fmla="*/ 1281744 w 1286212"/>
                <a:gd name="connsiteY5" fmla="*/ 182220 h 291358"/>
                <a:gd name="connsiteX6" fmla="*/ 1140528 w 128621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2" h="291358">
                  <a:moveTo>
                    <a:pt x="1140528" y="0"/>
                  </a:moveTo>
                  <a:lnTo>
                    <a:pt x="147956" y="0"/>
                  </a:lnTo>
                  <a:cubicBezTo>
                    <a:pt x="81033" y="0"/>
                    <a:pt x="20366" y="44141"/>
                    <a:pt x="4469" y="109149"/>
                  </a:cubicBezTo>
                  <a:cubicBezTo>
                    <a:pt x="-19038" y="205205"/>
                    <a:pt x="53437" y="291358"/>
                    <a:pt x="145671" y="291358"/>
                  </a:cubicBezTo>
                  <a:lnTo>
                    <a:pt x="1138242" y="291358"/>
                  </a:lnTo>
                  <a:cubicBezTo>
                    <a:pt x="1205170" y="291358"/>
                    <a:pt x="1265833" y="247214"/>
                    <a:pt x="1281744" y="182220"/>
                  </a:cubicBezTo>
                  <a:cubicBezTo>
                    <a:pt x="1305251" y="86150"/>
                    <a:pt x="1232762" y="0"/>
                    <a:pt x="114052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8" name="Vapaamuotoinen: Muoto 57">
              <a:extLst>
                <a:ext uri="{FF2B5EF4-FFF2-40B4-BE49-F238E27FC236}">
                  <a16:creationId xmlns:a16="http://schemas.microsoft.com/office/drawing/2014/main" id="{632C7E49-200A-967E-E8B9-F47B91AD0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2972" y="10524644"/>
              <a:ext cx="987070" cy="291358"/>
            </a:xfrm>
            <a:custGeom>
              <a:avLst/>
              <a:gdLst>
                <a:gd name="connsiteX0" fmla="*/ 145684 w 987070"/>
                <a:gd name="connsiteY0" fmla="*/ 291358 h 291358"/>
                <a:gd name="connsiteX1" fmla="*/ 839114 w 987070"/>
                <a:gd name="connsiteY1" fmla="*/ 291358 h 291358"/>
                <a:gd name="connsiteX2" fmla="*/ 982601 w 987070"/>
                <a:gd name="connsiteY2" fmla="*/ 182221 h 291358"/>
                <a:gd name="connsiteX3" fmla="*/ 841385 w 987070"/>
                <a:gd name="connsiteY3" fmla="*/ 0 h 291358"/>
                <a:gd name="connsiteX4" fmla="*/ 147959 w 987070"/>
                <a:gd name="connsiteY4" fmla="*/ 0 h 291358"/>
                <a:gd name="connsiteX5" fmla="*/ 4468 w 987070"/>
                <a:gd name="connsiteY5" fmla="*/ 109149 h 291358"/>
                <a:gd name="connsiteX6" fmla="*/ 145684 w 987070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0" h="291358">
                  <a:moveTo>
                    <a:pt x="145684" y="291358"/>
                  </a:moveTo>
                  <a:lnTo>
                    <a:pt x="839114" y="291358"/>
                  </a:lnTo>
                  <a:cubicBezTo>
                    <a:pt x="906038" y="291358"/>
                    <a:pt x="966701" y="247214"/>
                    <a:pt x="982601" y="182221"/>
                  </a:cubicBezTo>
                  <a:cubicBezTo>
                    <a:pt x="1006108" y="86139"/>
                    <a:pt x="933634" y="0"/>
                    <a:pt x="841385" y="0"/>
                  </a:cubicBezTo>
                  <a:lnTo>
                    <a:pt x="147959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8" y="205205"/>
                    <a:pt x="53450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9" name="Vapaamuotoinen: Muoto 58">
              <a:extLst>
                <a:ext uri="{FF2B5EF4-FFF2-40B4-BE49-F238E27FC236}">
                  <a16:creationId xmlns:a16="http://schemas.microsoft.com/office/drawing/2014/main" id="{D4AB14EE-AAE9-8D36-1843-D2D3E4B11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96073" y="11078300"/>
              <a:ext cx="726305" cy="291357"/>
            </a:xfrm>
            <a:custGeom>
              <a:avLst/>
              <a:gdLst>
                <a:gd name="connsiteX0" fmla="*/ 580621 w 726305"/>
                <a:gd name="connsiteY0" fmla="*/ 0 h 291357"/>
                <a:gd name="connsiteX1" fmla="*/ 147970 w 726305"/>
                <a:gd name="connsiteY1" fmla="*/ 0 h 291357"/>
                <a:gd name="connsiteX2" fmla="*/ 4468 w 726305"/>
                <a:gd name="connsiteY2" fmla="*/ 109148 h 291357"/>
                <a:gd name="connsiteX3" fmla="*/ 145684 w 726305"/>
                <a:gd name="connsiteY3" fmla="*/ 291357 h 291357"/>
                <a:gd name="connsiteX4" fmla="*/ 578335 w 726305"/>
                <a:gd name="connsiteY4" fmla="*/ 291357 h 291357"/>
                <a:gd name="connsiteX5" fmla="*/ 721837 w 726305"/>
                <a:gd name="connsiteY5" fmla="*/ 182220 h 291357"/>
                <a:gd name="connsiteX6" fmla="*/ 580621 w 72630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5" h="291357">
                  <a:moveTo>
                    <a:pt x="580621" y="0"/>
                  </a:moveTo>
                  <a:lnTo>
                    <a:pt x="147970" y="0"/>
                  </a:lnTo>
                  <a:cubicBezTo>
                    <a:pt x="81043" y="0"/>
                    <a:pt x="20379" y="44140"/>
                    <a:pt x="4468" y="109148"/>
                  </a:cubicBezTo>
                  <a:cubicBezTo>
                    <a:pt x="-19038" y="205219"/>
                    <a:pt x="53451" y="291357"/>
                    <a:pt x="145684" y="291357"/>
                  </a:cubicBezTo>
                  <a:lnTo>
                    <a:pt x="578335" y="291357"/>
                  </a:lnTo>
                  <a:cubicBezTo>
                    <a:pt x="645259" y="291357"/>
                    <a:pt x="705922" y="247214"/>
                    <a:pt x="721837" y="182220"/>
                  </a:cubicBezTo>
                  <a:cubicBezTo>
                    <a:pt x="745344" y="86150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0" name="Vapaamuotoinen: Muoto 59">
              <a:extLst>
                <a:ext uri="{FF2B5EF4-FFF2-40B4-BE49-F238E27FC236}">
                  <a16:creationId xmlns:a16="http://schemas.microsoft.com/office/drawing/2014/main" id="{166B8156-4F09-32A9-298E-26FC5D3EA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1732" y="11078303"/>
              <a:ext cx="571449" cy="291358"/>
            </a:xfrm>
            <a:custGeom>
              <a:avLst/>
              <a:gdLst>
                <a:gd name="connsiteX0" fmla="*/ 145684 w 571449"/>
                <a:gd name="connsiteY0" fmla="*/ 291358 h 291358"/>
                <a:gd name="connsiteX1" fmla="*/ 423480 w 571449"/>
                <a:gd name="connsiteY1" fmla="*/ 291358 h 291358"/>
                <a:gd name="connsiteX2" fmla="*/ 566981 w 571449"/>
                <a:gd name="connsiteY2" fmla="*/ 182206 h 291358"/>
                <a:gd name="connsiteX3" fmla="*/ 425765 w 571449"/>
                <a:gd name="connsiteY3" fmla="*/ 0 h 291358"/>
                <a:gd name="connsiteX4" fmla="*/ 147970 w 571449"/>
                <a:gd name="connsiteY4" fmla="*/ 0 h 291358"/>
                <a:gd name="connsiteX5" fmla="*/ 4468 w 571449"/>
                <a:gd name="connsiteY5" fmla="*/ 109138 h 291358"/>
                <a:gd name="connsiteX6" fmla="*/ 145684 w 571449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8">
                  <a:moveTo>
                    <a:pt x="145684" y="291358"/>
                  </a:moveTo>
                  <a:lnTo>
                    <a:pt x="423480" y="291358"/>
                  </a:lnTo>
                  <a:cubicBezTo>
                    <a:pt x="490403" y="291358"/>
                    <a:pt x="551067" y="247214"/>
                    <a:pt x="566981" y="182206"/>
                  </a:cubicBezTo>
                  <a:cubicBezTo>
                    <a:pt x="590488" y="86138"/>
                    <a:pt x="517999" y="0"/>
                    <a:pt x="425765" y="0"/>
                  </a:cubicBezTo>
                  <a:lnTo>
                    <a:pt x="147970" y="0"/>
                  </a:lnTo>
                  <a:cubicBezTo>
                    <a:pt x="81043" y="0"/>
                    <a:pt x="20380" y="44140"/>
                    <a:pt x="4468" y="109138"/>
                  </a:cubicBezTo>
                  <a:cubicBezTo>
                    <a:pt x="-19038" y="205205"/>
                    <a:pt x="53447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1" name="Vapaamuotoinen: Muoto 60">
              <a:extLst>
                <a:ext uri="{FF2B5EF4-FFF2-40B4-BE49-F238E27FC236}">
                  <a16:creationId xmlns:a16="http://schemas.microsoft.com/office/drawing/2014/main" id="{EA7D8223-9F30-D4AD-DD2B-82E39A5A0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2492" y="9973992"/>
              <a:ext cx="428646" cy="291358"/>
            </a:xfrm>
            <a:custGeom>
              <a:avLst/>
              <a:gdLst>
                <a:gd name="connsiteX0" fmla="*/ 145684 w 428646"/>
                <a:gd name="connsiteY0" fmla="*/ 291358 h 291358"/>
                <a:gd name="connsiteX1" fmla="*/ 280690 w 428646"/>
                <a:gd name="connsiteY1" fmla="*/ 291358 h 291358"/>
                <a:gd name="connsiteX2" fmla="*/ 424178 w 428646"/>
                <a:gd name="connsiteY2" fmla="*/ 182206 h 291358"/>
                <a:gd name="connsiteX3" fmla="*/ 282976 w 428646"/>
                <a:gd name="connsiteY3" fmla="*/ 0 h 291358"/>
                <a:gd name="connsiteX4" fmla="*/ 147959 w 428646"/>
                <a:gd name="connsiteY4" fmla="*/ 0 h 291358"/>
                <a:gd name="connsiteX5" fmla="*/ 4468 w 428646"/>
                <a:gd name="connsiteY5" fmla="*/ 109134 h 291358"/>
                <a:gd name="connsiteX6" fmla="*/ 145684 w 428646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46" h="291358">
                  <a:moveTo>
                    <a:pt x="145684" y="291358"/>
                  </a:moveTo>
                  <a:lnTo>
                    <a:pt x="280690" y="291358"/>
                  </a:lnTo>
                  <a:cubicBezTo>
                    <a:pt x="347614" y="291358"/>
                    <a:pt x="408281" y="247214"/>
                    <a:pt x="424178" y="182206"/>
                  </a:cubicBezTo>
                  <a:cubicBezTo>
                    <a:pt x="447684" y="86139"/>
                    <a:pt x="375210" y="0"/>
                    <a:pt x="282976" y="0"/>
                  </a:cubicBezTo>
                  <a:lnTo>
                    <a:pt x="147959" y="0"/>
                  </a:lnTo>
                  <a:cubicBezTo>
                    <a:pt x="81046" y="0"/>
                    <a:pt x="20383" y="44129"/>
                    <a:pt x="4468" y="109134"/>
                  </a:cubicBezTo>
                  <a:cubicBezTo>
                    <a:pt x="-19038" y="205205"/>
                    <a:pt x="53450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2" name="Vapaamuotoinen: Muoto 61">
              <a:extLst>
                <a:ext uri="{FF2B5EF4-FFF2-40B4-BE49-F238E27FC236}">
                  <a16:creationId xmlns:a16="http://schemas.microsoft.com/office/drawing/2014/main" id="{F1717457-57FD-0088-57FE-11574614FE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1800" y="10524641"/>
              <a:ext cx="718135" cy="291358"/>
            </a:xfrm>
            <a:custGeom>
              <a:avLst/>
              <a:gdLst>
                <a:gd name="connsiteX0" fmla="*/ 572454 w 718135"/>
                <a:gd name="connsiteY0" fmla="*/ 0 h 291358"/>
                <a:gd name="connsiteX1" fmla="*/ 147956 w 718135"/>
                <a:gd name="connsiteY1" fmla="*/ 0 h 291358"/>
                <a:gd name="connsiteX2" fmla="*/ 4469 w 718135"/>
                <a:gd name="connsiteY2" fmla="*/ 109149 h 291358"/>
                <a:gd name="connsiteX3" fmla="*/ 145685 w 718135"/>
                <a:gd name="connsiteY3" fmla="*/ 291358 h 291358"/>
                <a:gd name="connsiteX4" fmla="*/ 570168 w 718135"/>
                <a:gd name="connsiteY4" fmla="*/ 291358 h 291358"/>
                <a:gd name="connsiteX5" fmla="*/ 713670 w 718135"/>
                <a:gd name="connsiteY5" fmla="*/ 182221 h 291358"/>
                <a:gd name="connsiteX6" fmla="*/ 572454 w 7181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5" h="291358">
                  <a:moveTo>
                    <a:pt x="572454" y="0"/>
                  </a:moveTo>
                  <a:lnTo>
                    <a:pt x="147956" y="0"/>
                  </a:lnTo>
                  <a:cubicBezTo>
                    <a:pt x="81033" y="0"/>
                    <a:pt x="20369" y="44144"/>
                    <a:pt x="4469" y="109149"/>
                  </a:cubicBezTo>
                  <a:cubicBezTo>
                    <a:pt x="-19037" y="205219"/>
                    <a:pt x="53437" y="291358"/>
                    <a:pt x="145685" y="291358"/>
                  </a:cubicBezTo>
                  <a:lnTo>
                    <a:pt x="570168" y="291358"/>
                  </a:lnTo>
                  <a:cubicBezTo>
                    <a:pt x="637095" y="291358"/>
                    <a:pt x="697758" y="247214"/>
                    <a:pt x="713670" y="182221"/>
                  </a:cubicBezTo>
                  <a:cubicBezTo>
                    <a:pt x="737165" y="86153"/>
                    <a:pt x="664691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3" name="Vapaamuotoinen: Muoto 62">
              <a:extLst>
                <a:ext uri="{FF2B5EF4-FFF2-40B4-BE49-F238E27FC236}">
                  <a16:creationId xmlns:a16="http://schemas.microsoft.com/office/drawing/2014/main" id="{B249CE13-3758-6878-B51F-6D35A7DA7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7966" y="9973988"/>
              <a:ext cx="811833" cy="291358"/>
            </a:xfrm>
            <a:custGeom>
              <a:avLst/>
              <a:gdLst>
                <a:gd name="connsiteX0" fmla="*/ 666148 w 811833"/>
                <a:gd name="connsiteY0" fmla="*/ 0 h 291358"/>
                <a:gd name="connsiteX1" fmla="*/ 147970 w 811833"/>
                <a:gd name="connsiteY1" fmla="*/ 0 h 291358"/>
                <a:gd name="connsiteX2" fmla="*/ 4468 w 811833"/>
                <a:gd name="connsiteY2" fmla="*/ 109149 h 291358"/>
                <a:gd name="connsiteX3" fmla="*/ 145684 w 811833"/>
                <a:gd name="connsiteY3" fmla="*/ 291358 h 291358"/>
                <a:gd name="connsiteX4" fmla="*/ 663876 w 811833"/>
                <a:gd name="connsiteY4" fmla="*/ 291358 h 291358"/>
                <a:gd name="connsiteX5" fmla="*/ 807364 w 811833"/>
                <a:gd name="connsiteY5" fmla="*/ 182220 h 291358"/>
                <a:gd name="connsiteX6" fmla="*/ 666148 w 811833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3" h="291358">
                  <a:moveTo>
                    <a:pt x="666148" y="0"/>
                  </a:moveTo>
                  <a:lnTo>
                    <a:pt x="147970" y="0"/>
                  </a:lnTo>
                  <a:cubicBezTo>
                    <a:pt x="81047" y="0"/>
                    <a:pt x="20379" y="44141"/>
                    <a:pt x="4468" y="109149"/>
                  </a:cubicBezTo>
                  <a:cubicBezTo>
                    <a:pt x="-19038" y="205205"/>
                    <a:pt x="53451" y="291358"/>
                    <a:pt x="145684" y="291358"/>
                  </a:cubicBezTo>
                  <a:lnTo>
                    <a:pt x="663876" y="291358"/>
                  </a:lnTo>
                  <a:cubicBezTo>
                    <a:pt x="730789" y="291358"/>
                    <a:pt x="791453" y="247214"/>
                    <a:pt x="807364" y="182220"/>
                  </a:cubicBezTo>
                  <a:cubicBezTo>
                    <a:pt x="830870" y="86150"/>
                    <a:pt x="758396" y="0"/>
                    <a:pt x="66614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4" name="Vapaamuotoinen: Muoto 63">
              <a:extLst>
                <a:ext uri="{FF2B5EF4-FFF2-40B4-BE49-F238E27FC236}">
                  <a16:creationId xmlns:a16="http://schemas.microsoft.com/office/drawing/2014/main" id="{F51EA6C4-2A60-4B81-7801-3D408E64B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2512" y="10524644"/>
              <a:ext cx="809216" cy="291358"/>
            </a:xfrm>
            <a:custGeom>
              <a:avLst/>
              <a:gdLst>
                <a:gd name="connsiteX0" fmla="*/ 145684 w 809216"/>
                <a:gd name="connsiteY0" fmla="*/ 291358 h 291358"/>
                <a:gd name="connsiteX1" fmla="*/ 661260 w 809216"/>
                <a:gd name="connsiteY1" fmla="*/ 291358 h 291358"/>
                <a:gd name="connsiteX2" fmla="*/ 804747 w 809216"/>
                <a:gd name="connsiteY2" fmla="*/ 182221 h 291358"/>
                <a:gd name="connsiteX3" fmla="*/ 663531 w 809216"/>
                <a:gd name="connsiteY3" fmla="*/ 0 h 291358"/>
                <a:gd name="connsiteX4" fmla="*/ 147970 w 809216"/>
                <a:gd name="connsiteY4" fmla="*/ 0 h 291358"/>
                <a:gd name="connsiteX5" fmla="*/ 4468 w 809216"/>
                <a:gd name="connsiteY5" fmla="*/ 109149 h 291358"/>
                <a:gd name="connsiteX6" fmla="*/ 145684 w 809216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6" h="291358">
                  <a:moveTo>
                    <a:pt x="145684" y="291358"/>
                  </a:moveTo>
                  <a:lnTo>
                    <a:pt x="661260" y="291358"/>
                  </a:lnTo>
                  <a:cubicBezTo>
                    <a:pt x="728172" y="291358"/>
                    <a:pt x="788847" y="247214"/>
                    <a:pt x="804747" y="182221"/>
                  </a:cubicBezTo>
                  <a:cubicBezTo>
                    <a:pt x="828254" y="86139"/>
                    <a:pt x="755780" y="0"/>
                    <a:pt x="663531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8" y="109149"/>
                  </a:cubicBezTo>
                  <a:cubicBezTo>
                    <a:pt x="-19038" y="205205"/>
                    <a:pt x="53447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5" name="Vapaamuotoinen: Muoto 64">
              <a:extLst>
                <a:ext uri="{FF2B5EF4-FFF2-40B4-BE49-F238E27FC236}">
                  <a16:creationId xmlns:a16="http://schemas.microsoft.com/office/drawing/2014/main" id="{283BD6BB-DFAA-4937-D5E6-CAA3314D3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17938" y="11078300"/>
              <a:ext cx="545145" cy="291357"/>
            </a:xfrm>
            <a:custGeom>
              <a:avLst/>
              <a:gdLst>
                <a:gd name="connsiteX0" fmla="*/ 399466 w 545145"/>
                <a:gd name="connsiteY0" fmla="*/ 0 h 291357"/>
                <a:gd name="connsiteX1" fmla="*/ 147970 w 545145"/>
                <a:gd name="connsiteY1" fmla="*/ 0 h 291357"/>
                <a:gd name="connsiteX2" fmla="*/ 4468 w 545145"/>
                <a:gd name="connsiteY2" fmla="*/ 109148 h 291357"/>
                <a:gd name="connsiteX3" fmla="*/ 145685 w 545145"/>
                <a:gd name="connsiteY3" fmla="*/ 291357 h 291357"/>
                <a:gd name="connsiteX4" fmla="*/ 397180 w 545145"/>
                <a:gd name="connsiteY4" fmla="*/ 291357 h 291357"/>
                <a:gd name="connsiteX5" fmla="*/ 540681 w 545145"/>
                <a:gd name="connsiteY5" fmla="*/ 182220 h 291357"/>
                <a:gd name="connsiteX6" fmla="*/ 399466 w 54514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5" h="291357">
                  <a:moveTo>
                    <a:pt x="399466" y="0"/>
                  </a:moveTo>
                  <a:lnTo>
                    <a:pt x="147970" y="0"/>
                  </a:lnTo>
                  <a:cubicBezTo>
                    <a:pt x="81043" y="0"/>
                    <a:pt x="20380" y="44140"/>
                    <a:pt x="4468" y="109148"/>
                  </a:cubicBezTo>
                  <a:cubicBezTo>
                    <a:pt x="-19038" y="205219"/>
                    <a:pt x="53447" y="291357"/>
                    <a:pt x="145685" y="291357"/>
                  </a:cubicBezTo>
                  <a:lnTo>
                    <a:pt x="397180" y="291357"/>
                  </a:lnTo>
                  <a:cubicBezTo>
                    <a:pt x="464103" y="291357"/>
                    <a:pt x="524767" y="247214"/>
                    <a:pt x="540681" y="182220"/>
                  </a:cubicBezTo>
                  <a:cubicBezTo>
                    <a:pt x="564174" y="86150"/>
                    <a:pt x="491699" y="0"/>
                    <a:pt x="39946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6" name="Vapaamuotoinen: Muoto 65">
              <a:extLst>
                <a:ext uri="{FF2B5EF4-FFF2-40B4-BE49-F238E27FC236}">
                  <a16:creationId xmlns:a16="http://schemas.microsoft.com/office/drawing/2014/main" id="{4AB8510A-FB01-B982-9CFA-24869666E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0403" y="10526552"/>
              <a:ext cx="298366" cy="291354"/>
            </a:xfrm>
            <a:custGeom>
              <a:avLst/>
              <a:gdLst>
                <a:gd name="connsiteX0" fmla="*/ 152682 w 298366"/>
                <a:gd name="connsiteY0" fmla="*/ 0 h 291354"/>
                <a:gd name="connsiteX1" fmla="*/ 147959 w 298366"/>
                <a:gd name="connsiteY1" fmla="*/ 0 h 291354"/>
                <a:gd name="connsiteX2" fmla="*/ 4468 w 298366"/>
                <a:gd name="connsiteY2" fmla="*/ 109149 h 291354"/>
                <a:gd name="connsiteX3" fmla="*/ 145684 w 298366"/>
                <a:gd name="connsiteY3" fmla="*/ 291355 h 291354"/>
                <a:gd name="connsiteX4" fmla="*/ 150396 w 298366"/>
                <a:gd name="connsiteY4" fmla="*/ 291355 h 291354"/>
                <a:gd name="connsiteX5" fmla="*/ 293898 w 298366"/>
                <a:gd name="connsiteY5" fmla="*/ 182206 h 291354"/>
                <a:gd name="connsiteX6" fmla="*/ 152682 w 29836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6" h="291354">
                  <a:moveTo>
                    <a:pt x="152682" y="0"/>
                  </a:moveTo>
                  <a:lnTo>
                    <a:pt x="147959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8" y="205219"/>
                    <a:pt x="53451" y="291355"/>
                    <a:pt x="145684" y="291355"/>
                  </a:cubicBezTo>
                  <a:lnTo>
                    <a:pt x="150396" y="291355"/>
                  </a:lnTo>
                  <a:cubicBezTo>
                    <a:pt x="217320" y="291355"/>
                    <a:pt x="277983" y="247214"/>
                    <a:pt x="293898" y="182206"/>
                  </a:cubicBezTo>
                  <a:cubicBezTo>
                    <a:pt x="317405" y="86150"/>
                    <a:pt x="244916" y="0"/>
                    <a:pt x="1526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7" name="Vapaamuotoinen: Muoto 66">
              <a:extLst>
                <a:ext uri="{FF2B5EF4-FFF2-40B4-BE49-F238E27FC236}">
                  <a16:creationId xmlns:a16="http://schemas.microsoft.com/office/drawing/2014/main" id="{D1319FBB-4C8C-F9BF-FCFF-67EE2E575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78" y="7230899"/>
              <a:ext cx="1432537" cy="291353"/>
            </a:xfrm>
            <a:custGeom>
              <a:avLst/>
              <a:gdLst>
                <a:gd name="connsiteX0" fmla="*/ 1288629 w 1432537"/>
                <a:gd name="connsiteY0" fmla="*/ 0 h 291353"/>
                <a:gd name="connsiteX1" fmla="*/ 143909 w 1432537"/>
                <a:gd name="connsiteY1" fmla="*/ 0 h 291353"/>
                <a:gd name="connsiteX2" fmla="*/ 0 w 1432537"/>
                <a:gd name="connsiteY2" fmla="*/ 143904 h 291353"/>
                <a:gd name="connsiteX3" fmla="*/ 0 w 1432537"/>
                <a:gd name="connsiteY3" fmla="*/ 147450 h 291353"/>
                <a:gd name="connsiteX4" fmla="*/ 143909 w 1432537"/>
                <a:gd name="connsiteY4" fmla="*/ 291354 h 291353"/>
                <a:gd name="connsiteX5" fmla="*/ 1288629 w 1432537"/>
                <a:gd name="connsiteY5" fmla="*/ 291354 h 291353"/>
                <a:gd name="connsiteX6" fmla="*/ 1432538 w 1432537"/>
                <a:gd name="connsiteY6" fmla="*/ 147450 h 291353"/>
                <a:gd name="connsiteX7" fmla="*/ 1432538 w 1432537"/>
                <a:gd name="connsiteY7" fmla="*/ 143904 h 291353"/>
                <a:gd name="connsiteX8" fmla="*/ 1288629 w 1432537"/>
                <a:gd name="connsiteY8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3">
                  <a:moveTo>
                    <a:pt x="1288629" y="0"/>
                  </a:moveTo>
                  <a:lnTo>
                    <a:pt x="14390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09" y="291354"/>
                  </a:cubicBezTo>
                  <a:lnTo>
                    <a:pt x="1288629" y="291354"/>
                  </a:lnTo>
                  <a:cubicBezTo>
                    <a:pt x="1368112" y="291354"/>
                    <a:pt x="1432538" y="226933"/>
                    <a:pt x="1432538" y="147450"/>
                  </a:cubicBezTo>
                  <a:lnTo>
                    <a:pt x="1432538" y="143904"/>
                  </a:lnTo>
                  <a:cubicBezTo>
                    <a:pt x="1432538" y="64436"/>
                    <a:pt x="1368112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8" name="Vapaamuotoinen: Muoto 67">
              <a:extLst>
                <a:ext uri="{FF2B5EF4-FFF2-40B4-BE49-F238E27FC236}">
                  <a16:creationId xmlns:a16="http://schemas.microsoft.com/office/drawing/2014/main" id="{727E41CF-DEA0-0BF9-0023-2372FBEA8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84" y="7777876"/>
              <a:ext cx="1048443" cy="291357"/>
            </a:xfrm>
            <a:custGeom>
              <a:avLst/>
              <a:gdLst>
                <a:gd name="connsiteX0" fmla="*/ 902759 w 1048443"/>
                <a:gd name="connsiteY0" fmla="*/ 0 h 291357"/>
                <a:gd name="connsiteX1" fmla="*/ 147956 w 1048443"/>
                <a:gd name="connsiteY1" fmla="*/ 0 h 291357"/>
                <a:gd name="connsiteX2" fmla="*/ 4469 w 1048443"/>
                <a:gd name="connsiteY2" fmla="*/ 109148 h 291357"/>
                <a:gd name="connsiteX3" fmla="*/ 145681 w 1048443"/>
                <a:gd name="connsiteY3" fmla="*/ 291357 h 291357"/>
                <a:gd name="connsiteX4" fmla="*/ 900473 w 1048443"/>
                <a:gd name="connsiteY4" fmla="*/ 291357 h 291357"/>
                <a:gd name="connsiteX5" fmla="*/ 1043975 w 1048443"/>
                <a:gd name="connsiteY5" fmla="*/ 182220 h 291357"/>
                <a:gd name="connsiteX6" fmla="*/ 902759 w 1048443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3" h="291357">
                  <a:moveTo>
                    <a:pt x="902759" y="0"/>
                  </a:moveTo>
                  <a:lnTo>
                    <a:pt x="147956" y="0"/>
                  </a:lnTo>
                  <a:cubicBezTo>
                    <a:pt x="81033" y="0"/>
                    <a:pt x="20366" y="44140"/>
                    <a:pt x="4469" y="109148"/>
                  </a:cubicBezTo>
                  <a:cubicBezTo>
                    <a:pt x="-19038" y="205219"/>
                    <a:pt x="53437" y="291357"/>
                    <a:pt x="145681" y="291357"/>
                  </a:cubicBezTo>
                  <a:lnTo>
                    <a:pt x="900473" y="291357"/>
                  </a:lnTo>
                  <a:cubicBezTo>
                    <a:pt x="967400" y="291357"/>
                    <a:pt x="1028064" y="247214"/>
                    <a:pt x="1043975" y="182220"/>
                  </a:cubicBezTo>
                  <a:cubicBezTo>
                    <a:pt x="1067481" y="86149"/>
                    <a:pt x="994996" y="0"/>
                    <a:pt x="90275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9" name="Vapaamuotoinen: Muoto 68">
              <a:extLst>
                <a:ext uri="{FF2B5EF4-FFF2-40B4-BE49-F238E27FC236}">
                  <a16:creationId xmlns:a16="http://schemas.microsoft.com/office/drawing/2014/main" id="{0788722C-A857-4B4F-4E51-C244E074A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77" y="8329893"/>
              <a:ext cx="571449" cy="291354"/>
            </a:xfrm>
            <a:custGeom>
              <a:avLst/>
              <a:gdLst>
                <a:gd name="connsiteX0" fmla="*/ 145684 w 571449"/>
                <a:gd name="connsiteY0" fmla="*/ 291355 h 291354"/>
                <a:gd name="connsiteX1" fmla="*/ 423480 w 571449"/>
                <a:gd name="connsiteY1" fmla="*/ 291355 h 291354"/>
                <a:gd name="connsiteX2" fmla="*/ 566981 w 571449"/>
                <a:gd name="connsiteY2" fmla="*/ 182206 h 291354"/>
                <a:gd name="connsiteX3" fmla="*/ 425766 w 571449"/>
                <a:gd name="connsiteY3" fmla="*/ 0 h 291354"/>
                <a:gd name="connsiteX4" fmla="*/ 147970 w 571449"/>
                <a:gd name="connsiteY4" fmla="*/ 0 h 291354"/>
                <a:gd name="connsiteX5" fmla="*/ 4469 w 571449"/>
                <a:gd name="connsiteY5" fmla="*/ 109134 h 291354"/>
                <a:gd name="connsiteX6" fmla="*/ 145684 w 571449"/>
                <a:gd name="connsiteY6" fmla="*/ 291355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4">
                  <a:moveTo>
                    <a:pt x="145684" y="291355"/>
                  </a:moveTo>
                  <a:lnTo>
                    <a:pt x="423480" y="291355"/>
                  </a:lnTo>
                  <a:cubicBezTo>
                    <a:pt x="490403" y="291355"/>
                    <a:pt x="551081" y="247214"/>
                    <a:pt x="566981" y="182206"/>
                  </a:cubicBezTo>
                  <a:cubicBezTo>
                    <a:pt x="590488" y="86139"/>
                    <a:pt x="517999" y="0"/>
                    <a:pt x="425766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9" y="109134"/>
                  </a:cubicBezTo>
                  <a:cubicBezTo>
                    <a:pt x="-19038" y="205205"/>
                    <a:pt x="53447" y="291355"/>
                    <a:pt x="145684" y="291355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0" name="Vapaamuotoinen: Muoto 69">
              <a:extLst>
                <a:ext uri="{FF2B5EF4-FFF2-40B4-BE49-F238E27FC236}">
                  <a16:creationId xmlns:a16="http://schemas.microsoft.com/office/drawing/2014/main" id="{5C400C17-0690-B5FC-50E3-DC132DA1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81" y="8881906"/>
              <a:ext cx="726304" cy="291358"/>
            </a:xfrm>
            <a:custGeom>
              <a:avLst/>
              <a:gdLst>
                <a:gd name="connsiteX0" fmla="*/ 580621 w 726304"/>
                <a:gd name="connsiteY0" fmla="*/ 0 h 291358"/>
                <a:gd name="connsiteX1" fmla="*/ 147956 w 726304"/>
                <a:gd name="connsiteY1" fmla="*/ 0 h 291358"/>
                <a:gd name="connsiteX2" fmla="*/ 4468 w 726304"/>
                <a:gd name="connsiteY2" fmla="*/ 109148 h 291358"/>
                <a:gd name="connsiteX3" fmla="*/ 145684 w 726304"/>
                <a:gd name="connsiteY3" fmla="*/ 291358 h 291358"/>
                <a:gd name="connsiteX4" fmla="*/ 578335 w 726304"/>
                <a:gd name="connsiteY4" fmla="*/ 291358 h 291358"/>
                <a:gd name="connsiteX5" fmla="*/ 721837 w 726304"/>
                <a:gd name="connsiteY5" fmla="*/ 182220 h 291358"/>
                <a:gd name="connsiteX6" fmla="*/ 580621 w 726304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4" h="291358">
                  <a:moveTo>
                    <a:pt x="580621" y="0"/>
                  </a:moveTo>
                  <a:lnTo>
                    <a:pt x="147956" y="0"/>
                  </a:lnTo>
                  <a:cubicBezTo>
                    <a:pt x="81032" y="0"/>
                    <a:pt x="20369" y="44144"/>
                    <a:pt x="4468" y="109148"/>
                  </a:cubicBezTo>
                  <a:cubicBezTo>
                    <a:pt x="-19038" y="205208"/>
                    <a:pt x="53451" y="291358"/>
                    <a:pt x="145684" y="291358"/>
                  </a:cubicBezTo>
                  <a:lnTo>
                    <a:pt x="578335" y="291358"/>
                  </a:lnTo>
                  <a:cubicBezTo>
                    <a:pt x="645259" y="291358"/>
                    <a:pt x="705922" y="247214"/>
                    <a:pt x="721837" y="182220"/>
                  </a:cubicBezTo>
                  <a:cubicBezTo>
                    <a:pt x="745340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1" name="Vapaamuotoinen: Muoto 70">
              <a:extLst>
                <a:ext uri="{FF2B5EF4-FFF2-40B4-BE49-F238E27FC236}">
                  <a16:creationId xmlns:a16="http://schemas.microsoft.com/office/drawing/2014/main" id="{A4FB884B-5711-AC8E-B650-1056EE0043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7834" y="7230899"/>
              <a:ext cx="1028508" cy="291353"/>
            </a:xfrm>
            <a:custGeom>
              <a:avLst/>
              <a:gdLst>
                <a:gd name="connsiteX0" fmla="*/ 884604 w 1028508"/>
                <a:gd name="connsiteY0" fmla="*/ 0 h 291353"/>
                <a:gd name="connsiteX1" fmla="*/ 143908 w 1028508"/>
                <a:gd name="connsiteY1" fmla="*/ 0 h 291353"/>
                <a:gd name="connsiteX2" fmla="*/ 0 w 1028508"/>
                <a:gd name="connsiteY2" fmla="*/ 143904 h 291353"/>
                <a:gd name="connsiteX3" fmla="*/ 0 w 1028508"/>
                <a:gd name="connsiteY3" fmla="*/ 147450 h 291353"/>
                <a:gd name="connsiteX4" fmla="*/ 143908 w 1028508"/>
                <a:gd name="connsiteY4" fmla="*/ 291354 h 291353"/>
                <a:gd name="connsiteX5" fmla="*/ 884604 w 1028508"/>
                <a:gd name="connsiteY5" fmla="*/ 291354 h 291353"/>
                <a:gd name="connsiteX6" fmla="*/ 1028508 w 1028508"/>
                <a:gd name="connsiteY6" fmla="*/ 147450 h 291353"/>
                <a:gd name="connsiteX7" fmla="*/ 1028508 w 1028508"/>
                <a:gd name="connsiteY7" fmla="*/ 143904 h 291353"/>
                <a:gd name="connsiteX8" fmla="*/ 884604 w 1028508"/>
                <a:gd name="connsiteY8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08" h="291353">
                  <a:moveTo>
                    <a:pt x="884604" y="0"/>
                  </a:moveTo>
                  <a:lnTo>
                    <a:pt x="143908" y="0"/>
                  </a:lnTo>
                  <a:cubicBezTo>
                    <a:pt x="64422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22" y="291354"/>
                    <a:pt x="143908" y="291354"/>
                  </a:cubicBezTo>
                  <a:lnTo>
                    <a:pt x="884604" y="291354"/>
                  </a:lnTo>
                  <a:cubicBezTo>
                    <a:pt x="964087" y="291354"/>
                    <a:pt x="1028508" y="226933"/>
                    <a:pt x="1028508" y="147450"/>
                  </a:cubicBezTo>
                  <a:lnTo>
                    <a:pt x="1028508" y="143904"/>
                  </a:lnTo>
                  <a:cubicBezTo>
                    <a:pt x="1028508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2" name="Vapaamuotoinen: Muoto 71">
              <a:extLst>
                <a:ext uri="{FF2B5EF4-FFF2-40B4-BE49-F238E27FC236}">
                  <a16:creationId xmlns:a16="http://schemas.microsoft.com/office/drawing/2014/main" id="{54DF7E18-FF9A-743D-84DF-02AE9C57A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0894" y="7777595"/>
              <a:ext cx="906259" cy="291358"/>
            </a:xfrm>
            <a:custGeom>
              <a:avLst/>
              <a:gdLst>
                <a:gd name="connsiteX0" fmla="*/ 760582 w 906259"/>
                <a:gd name="connsiteY0" fmla="*/ 0 h 291358"/>
                <a:gd name="connsiteX1" fmla="*/ 147971 w 906259"/>
                <a:gd name="connsiteY1" fmla="*/ 0 h 291358"/>
                <a:gd name="connsiteX2" fmla="*/ 4469 w 906259"/>
                <a:gd name="connsiteY2" fmla="*/ 109149 h 291358"/>
                <a:gd name="connsiteX3" fmla="*/ 145685 w 906259"/>
                <a:gd name="connsiteY3" fmla="*/ 291358 h 291358"/>
                <a:gd name="connsiteX4" fmla="*/ 758296 w 906259"/>
                <a:gd name="connsiteY4" fmla="*/ 291358 h 291358"/>
                <a:gd name="connsiteX5" fmla="*/ 901794 w 906259"/>
                <a:gd name="connsiteY5" fmla="*/ 182221 h 291358"/>
                <a:gd name="connsiteX6" fmla="*/ 760582 w 906259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9" h="291358">
                  <a:moveTo>
                    <a:pt x="760582" y="0"/>
                  </a:moveTo>
                  <a:lnTo>
                    <a:pt x="147971" y="0"/>
                  </a:lnTo>
                  <a:cubicBezTo>
                    <a:pt x="81044" y="0"/>
                    <a:pt x="20380" y="44141"/>
                    <a:pt x="4469" y="109149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758296" y="291358"/>
                  </a:lnTo>
                  <a:cubicBezTo>
                    <a:pt x="825220" y="291358"/>
                    <a:pt x="885883" y="247214"/>
                    <a:pt x="901794" y="182221"/>
                  </a:cubicBezTo>
                  <a:cubicBezTo>
                    <a:pt x="925290" y="86150"/>
                    <a:pt x="852815" y="0"/>
                    <a:pt x="7605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3" name="Vapaamuotoinen: Muoto 72">
              <a:extLst>
                <a:ext uri="{FF2B5EF4-FFF2-40B4-BE49-F238E27FC236}">
                  <a16:creationId xmlns:a16="http://schemas.microsoft.com/office/drawing/2014/main" id="{1DBCF237-8222-5CC0-E14E-69C6D5784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53473" y="8328252"/>
              <a:ext cx="1509049" cy="291357"/>
            </a:xfrm>
            <a:custGeom>
              <a:avLst/>
              <a:gdLst>
                <a:gd name="connsiteX0" fmla="*/ 145684 w 1509049"/>
                <a:gd name="connsiteY0" fmla="*/ 291357 h 291357"/>
                <a:gd name="connsiteX1" fmla="*/ 1361090 w 1509049"/>
                <a:gd name="connsiteY1" fmla="*/ 291357 h 291357"/>
                <a:gd name="connsiteX2" fmla="*/ 1504581 w 1509049"/>
                <a:gd name="connsiteY2" fmla="*/ 182206 h 291357"/>
                <a:gd name="connsiteX3" fmla="*/ 1363376 w 1509049"/>
                <a:gd name="connsiteY3" fmla="*/ 0 h 291357"/>
                <a:gd name="connsiteX4" fmla="*/ 147959 w 1509049"/>
                <a:gd name="connsiteY4" fmla="*/ 0 h 291357"/>
                <a:gd name="connsiteX5" fmla="*/ 4468 w 1509049"/>
                <a:gd name="connsiteY5" fmla="*/ 109138 h 291357"/>
                <a:gd name="connsiteX6" fmla="*/ 145684 w 150904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49" h="291357">
                  <a:moveTo>
                    <a:pt x="145684" y="291357"/>
                  </a:moveTo>
                  <a:lnTo>
                    <a:pt x="1361090" y="291357"/>
                  </a:lnTo>
                  <a:cubicBezTo>
                    <a:pt x="1428017" y="291357"/>
                    <a:pt x="1488681" y="247214"/>
                    <a:pt x="1504581" y="182206"/>
                  </a:cubicBezTo>
                  <a:cubicBezTo>
                    <a:pt x="1528088" y="86138"/>
                    <a:pt x="1455613" y="0"/>
                    <a:pt x="1363376" y="0"/>
                  </a:cubicBezTo>
                  <a:lnTo>
                    <a:pt x="147959" y="0"/>
                  </a:lnTo>
                  <a:cubicBezTo>
                    <a:pt x="81047" y="0"/>
                    <a:pt x="20383" y="44129"/>
                    <a:pt x="4468" y="109138"/>
                  </a:cubicBezTo>
                  <a:cubicBezTo>
                    <a:pt x="-19038" y="205204"/>
                    <a:pt x="53451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4" name="Vapaamuotoinen: Muoto 73">
              <a:extLst>
                <a:ext uri="{FF2B5EF4-FFF2-40B4-BE49-F238E27FC236}">
                  <a16:creationId xmlns:a16="http://schemas.microsoft.com/office/drawing/2014/main" id="{8B9A022D-FE43-7041-2BCA-AFD04DA49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6390" y="8881906"/>
              <a:ext cx="1122580" cy="291358"/>
            </a:xfrm>
            <a:custGeom>
              <a:avLst/>
              <a:gdLst>
                <a:gd name="connsiteX0" fmla="*/ 976900 w 1122580"/>
                <a:gd name="connsiteY0" fmla="*/ 0 h 291358"/>
                <a:gd name="connsiteX1" fmla="*/ 147956 w 1122580"/>
                <a:gd name="connsiteY1" fmla="*/ 0 h 291358"/>
                <a:gd name="connsiteX2" fmla="*/ 4469 w 1122580"/>
                <a:gd name="connsiteY2" fmla="*/ 109148 h 291358"/>
                <a:gd name="connsiteX3" fmla="*/ 145685 w 1122580"/>
                <a:gd name="connsiteY3" fmla="*/ 291358 h 291358"/>
                <a:gd name="connsiteX4" fmla="*/ 974614 w 1122580"/>
                <a:gd name="connsiteY4" fmla="*/ 291358 h 291358"/>
                <a:gd name="connsiteX5" fmla="*/ 1118116 w 1122580"/>
                <a:gd name="connsiteY5" fmla="*/ 182220 h 291358"/>
                <a:gd name="connsiteX6" fmla="*/ 976900 w 1122580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0" h="291358">
                  <a:moveTo>
                    <a:pt x="976900" y="0"/>
                  </a:moveTo>
                  <a:lnTo>
                    <a:pt x="147956" y="0"/>
                  </a:lnTo>
                  <a:cubicBezTo>
                    <a:pt x="81033" y="0"/>
                    <a:pt x="20366" y="44144"/>
                    <a:pt x="4469" y="109148"/>
                  </a:cubicBezTo>
                  <a:cubicBezTo>
                    <a:pt x="-19038" y="205208"/>
                    <a:pt x="53437" y="291358"/>
                    <a:pt x="145685" y="291358"/>
                  </a:cubicBezTo>
                  <a:lnTo>
                    <a:pt x="974614" y="291358"/>
                  </a:lnTo>
                  <a:cubicBezTo>
                    <a:pt x="1041538" y="291358"/>
                    <a:pt x="1102201" y="247214"/>
                    <a:pt x="1118116" y="182220"/>
                  </a:cubicBezTo>
                  <a:cubicBezTo>
                    <a:pt x="1141608" y="86153"/>
                    <a:pt x="1069134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5" name="Vapaamuotoinen: Muoto 74">
              <a:extLst>
                <a:ext uri="{FF2B5EF4-FFF2-40B4-BE49-F238E27FC236}">
                  <a16:creationId xmlns:a16="http://schemas.microsoft.com/office/drawing/2014/main" id="{71F8D9B2-6220-3A06-B274-B6A31F771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53838" y="7230899"/>
              <a:ext cx="901659" cy="291353"/>
            </a:xfrm>
            <a:custGeom>
              <a:avLst/>
              <a:gdLst>
                <a:gd name="connsiteX0" fmla="*/ 757751 w 901659"/>
                <a:gd name="connsiteY0" fmla="*/ 0 h 291353"/>
                <a:gd name="connsiteX1" fmla="*/ 143919 w 901659"/>
                <a:gd name="connsiteY1" fmla="*/ 0 h 291353"/>
                <a:gd name="connsiteX2" fmla="*/ 0 w 901659"/>
                <a:gd name="connsiteY2" fmla="*/ 143904 h 291353"/>
                <a:gd name="connsiteX3" fmla="*/ 0 w 901659"/>
                <a:gd name="connsiteY3" fmla="*/ 147450 h 291353"/>
                <a:gd name="connsiteX4" fmla="*/ 143919 w 901659"/>
                <a:gd name="connsiteY4" fmla="*/ 291354 h 291353"/>
                <a:gd name="connsiteX5" fmla="*/ 757751 w 901659"/>
                <a:gd name="connsiteY5" fmla="*/ 291354 h 291353"/>
                <a:gd name="connsiteX6" fmla="*/ 901659 w 901659"/>
                <a:gd name="connsiteY6" fmla="*/ 147450 h 291353"/>
                <a:gd name="connsiteX7" fmla="*/ 901659 w 901659"/>
                <a:gd name="connsiteY7" fmla="*/ 143904 h 291353"/>
                <a:gd name="connsiteX8" fmla="*/ 757751 w 901659"/>
                <a:gd name="connsiteY8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59" h="291353">
                  <a:moveTo>
                    <a:pt x="757751" y="0"/>
                  </a:moveTo>
                  <a:lnTo>
                    <a:pt x="14391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19" y="291354"/>
                  </a:cubicBezTo>
                  <a:lnTo>
                    <a:pt x="757751" y="291354"/>
                  </a:lnTo>
                  <a:cubicBezTo>
                    <a:pt x="837234" y="291354"/>
                    <a:pt x="901659" y="226933"/>
                    <a:pt x="901659" y="147450"/>
                  </a:cubicBezTo>
                  <a:lnTo>
                    <a:pt x="901659" y="143904"/>
                  </a:lnTo>
                  <a:cubicBezTo>
                    <a:pt x="901659" y="64436"/>
                    <a:pt x="837234" y="0"/>
                    <a:pt x="75775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6" name="Vapaamuotoinen: Muoto 75">
              <a:extLst>
                <a:ext uri="{FF2B5EF4-FFF2-40B4-BE49-F238E27FC236}">
                  <a16:creationId xmlns:a16="http://schemas.microsoft.com/office/drawing/2014/main" id="{8BE5614C-CD0A-DBB1-3232-7E7B0BD2C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62508" y="7230899"/>
              <a:ext cx="917196" cy="291353"/>
            </a:xfrm>
            <a:custGeom>
              <a:avLst/>
              <a:gdLst>
                <a:gd name="connsiteX0" fmla="*/ 771517 w 917196"/>
                <a:gd name="connsiteY0" fmla="*/ 0 h 291353"/>
                <a:gd name="connsiteX1" fmla="*/ 147959 w 917196"/>
                <a:gd name="connsiteY1" fmla="*/ 0 h 291353"/>
                <a:gd name="connsiteX2" fmla="*/ 4468 w 917196"/>
                <a:gd name="connsiteY2" fmla="*/ 109148 h 291353"/>
                <a:gd name="connsiteX3" fmla="*/ 145684 w 917196"/>
                <a:gd name="connsiteY3" fmla="*/ 291354 h 291353"/>
                <a:gd name="connsiteX4" fmla="*/ 769231 w 917196"/>
                <a:gd name="connsiteY4" fmla="*/ 291354 h 291353"/>
                <a:gd name="connsiteX5" fmla="*/ 912733 w 917196"/>
                <a:gd name="connsiteY5" fmla="*/ 182220 h 291353"/>
                <a:gd name="connsiteX6" fmla="*/ 771517 w 917196"/>
                <a:gd name="connsiteY6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6" h="291353">
                  <a:moveTo>
                    <a:pt x="771517" y="0"/>
                  </a:moveTo>
                  <a:lnTo>
                    <a:pt x="147959" y="0"/>
                  </a:lnTo>
                  <a:cubicBezTo>
                    <a:pt x="81046" y="0"/>
                    <a:pt x="20368" y="44140"/>
                    <a:pt x="4468" y="109148"/>
                  </a:cubicBezTo>
                  <a:cubicBezTo>
                    <a:pt x="-19035" y="205219"/>
                    <a:pt x="53439" y="291354"/>
                    <a:pt x="145684" y="291354"/>
                  </a:cubicBezTo>
                  <a:lnTo>
                    <a:pt x="769231" y="291354"/>
                  </a:lnTo>
                  <a:cubicBezTo>
                    <a:pt x="836155" y="291354"/>
                    <a:pt x="896818" y="247214"/>
                    <a:pt x="912733" y="182220"/>
                  </a:cubicBezTo>
                  <a:cubicBezTo>
                    <a:pt x="936225" y="86150"/>
                    <a:pt x="863751" y="0"/>
                    <a:pt x="77151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7" name="Vapaamuotoinen: Muoto 76">
              <a:extLst>
                <a:ext uri="{FF2B5EF4-FFF2-40B4-BE49-F238E27FC236}">
                  <a16:creationId xmlns:a16="http://schemas.microsoft.com/office/drawing/2014/main" id="{48A66DE4-5707-772E-B71A-5D12F6E5E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8491" y="7777595"/>
              <a:ext cx="1286212" cy="291358"/>
            </a:xfrm>
            <a:custGeom>
              <a:avLst/>
              <a:gdLst>
                <a:gd name="connsiteX0" fmla="*/ 1140528 w 1286212"/>
                <a:gd name="connsiteY0" fmla="*/ 0 h 291358"/>
                <a:gd name="connsiteX1" fmla="*/ 147957 w 1286212"/>
                <a:gd name="connsiteY1" fmla="*/ 0 h 291358"/>
                <a:gd name="connsiteX2" fmla="*/ 4469 w 1286212"/>
                <a:gd name="connsiteY2" fmla="*/ 109149 h 291358"/>
                <a:gd name="connsiteX3" fmla="*/ 145671 w 1286212"/>
                <a:gd name="connsiteY3" fmla="*/ 291358 h 291358"/>
                <a:gd name="connsiteX4" fmla="*/ 1138243 w 1286212"/>
                <a:gd name="connsiteY4" fmla="*/ 291358 h 291358"/>
                <a:gd name="connsiteX5" fmla="*/ 1281744 w 1286212"/>
                <a:gd name="connsiteY5" fmla="*/ 182221 h 291358"/>
                <a:gd name="connsiteX6" fmla="*/ 1140528 w 128621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2" h="291358">
                  <a:moveTo>
                    <a:pt x="1140528" y="0"/>
                  </a:moveTo>
                  <a:lnTo>
                    <a:pt x="147957" y="0"/>
                  </a:lnTo>
                  <a:cubicBezTo>
                    <a:pt x="81033" y="0"/>
                    <a:pt x="20369" y="44141"/>
                    <a:pt x="4469" y="109149"/>
                  </a:cubicBezTo>
                  <a:cubicBezTo>
                    <a:pt x="-19038" y="205219"/>
                    <a:pt x="53437" y="291358"/>
                    <a:pt x="145671" y="291358"/>
                  </a:cubicBezTo>
                  <a:lnTo>
                    <a:pt x="1138243" y="291358"/>
                  </a:lnTo>
                  <a:cubicBezTo>
                    <a:pt x="1205170" y="291358"/>
                    <a:pt x="1265833" y="247214"/>
                    <a:pt x="1281744" y="182221"/>
                  </a:cubicBezTo>
                  <a:cubicBezTo>
                    <a:pt x="1305251" y="86150"/>
                    <a:pt x="1232766" y="0"/>
                    <a:pt x="114052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8" name="Vapaamuotoinen: Muoto 77">
              <a:extLst>
                <a:ext uri="{FF2B5EF4-FFF2-40B4-BE49-F238E27FC236}">
                  <a16:creationId xmlns:a16="http://schemas.microsoft.com/office/drawing/2014/main" id="{A9ED6210-A10A-78AA-F76A-17DE98205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7306" y="8328252"/>
              <a:ext cx="987069" cy="291357"/>
            </a:xfrm>
            <a:custGeom>
              <a:avLst/>
              <a:gdLst>
                <a:gd name="connsiteX0" fmla="*/ 145681 w 987069"/>
                <a:gd name="connsiteY0" fmla="*/ 291357 h 291357"/>
                <a:gd name="connsiteX1" fmla="*/ 839111 w 987069"/>
                <a:gd name="connsiteY1" fmla="*/ 291357 h 291357"/>
                <a:gd name="connsiteX2" fmla="*/ 982602 w 987069"/>
                <a:gd name="connsiteY2" fmla="*/ 182206 h 291357"/>
                <a:gd name="connsiteX3" fmla="*/ 841386 w 987069"/>
                <a:gd name="connsiteY3" fmla="*/ 0 h 291357"/>
                <a:gd name="connsiteX4" fmla="*/ 147967 w 987069"/>
                <a:gd name="connsiteY4" fmla="*/ 0 h 291357"/>
                <a:gd name="connsiteX5" fmla="*/ 4468 w 987069"/>
                <a:gd name="connsiteY5" fmla="*/ 109138 h 291357"/>
                <a:gd name="connsiteX6" fmla="*/ 145681 w 98706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69" h="291357">
                  <a:moveTo>
                    <a:pt x="145681" y="291357"/>
                  </a:moveTo>
                  <a:lnTo>
                    <a:pt x="839111" y="291357"/>
                  </a:lnTo>
                  <a:cubicBezTo>
                    <a:pt x="906038" y="291357"/>
                    <a:pt x="966702" y="247214"/>
                    <a:pt x="982602" y="182206"/>
                  </a:cubicBezTo>
                  <a:cubicBezTo>
                    <a:pt x="1006105" y="86138"/>
                    <a:pt x="933630" y="0"/>
                    <a:pt x="841386" y="0"/>
                  </a:cubicBezTo>
                  <a:lnTo>
                    <a:pt x="147967" y="0"/>
                  </a:lnTo>
                  <a:cubicBezTo>
                    <a:pt x="81043" y="0"/>
                    <a:pt x="20380" y="44129"/>
                    <a:pt x="4468" y="109138"/>
                  </a:cubicBezTo>
                  <a:cubicBezTo>
                    <a:pt x="-19038" y="205204"/>
                    <a:pt x="53447" y="291357"/>
                    <a:pt x="145681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9" name="Vapaamuotoinen: Muoto 78">
              <a:extLst>
                <a:ext uri="{FF2B5EF4-FFF2-40B4-BE49-F238E27FC236}">
                  <a16:creationId xmlns:a16="http://schemas.microsoft.com/office/drawing/2014/main" id="{5E981DFA-9823-0A69-2FF7-501939EA7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00403" y="8881906"/>
              <a:ext cx="726305" cy="291358"/>
            </a:xfrm>
            <a:custGeom>
              <a:avLst/>
              <a:gdLst>
                <a:gd name="connsiteX0" fmla="*/ 580621 w 726305"/>
                <a:gd name="connsiteY0" fmla="*/ 0 h 291358"/>
                <a:gd name="connsiteX1" fmla="*/ 147956 w 726305"/>
                <a:gd name="connsiteY1" fmla="*/ 0 h 291358"/>
                <a:gd name="connsiteX2" fmla="*/ 4468 w 726305"/>
                <a:gd name="connsiteY2" fmla="*/ 109148 h 291358"/>
                <a:gd name="connsiteX3" fmla="*/ 145684 w 726305"/>
                <a:gd name="connsiteY3" fmla="*/ 291358 h 291358"/>
                <a:gd name="connsiteX4" fmla="*/ 578335 w 726305"/>
                <a:gd name="connsiteY4" fmla="*/ 291358 h 291358"/>
                <a:gd name="connsiteX5" fmla="*/ 721837 w 726305"/>
                <a:gd name="connsiteY5" fmla="*/ 182220 h 291358"/>
                <a:gd name="connsiteX6" fmla="*/ 580621 w 72630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5" h="291358">
                  <a:moveTo>
                    <a:pt x="580621" y="0"/>
                  </a:moveTo>
                  <a:lnTo>
                    <a:pt x="147956" y="0"/>
                  </a:lnTo>
                  <a:cubicBezTo>
                    <a:pt x="81032" y="0"/>
                    <a:pt x="20369" y="44144"/>
                    <a:pt x="4468" y="109148"/>
                  </a:cubicBezTo>
                  <a:cubicBezTo>
                    <a:pt x="-19038" y="205208"/>
                    <a:pt x="53451" y="291358"/>
                    <a:pt x="145684" y="291358"/>
                  </a:cubicBezTo>
                  <a:lnTo>
                    <a:pt x="578335" y="291358"/>
                  </a:lnTo>
                  <a:cubicBezTo>
                    <a:pt x="645259" y="291358"/>
                    <a:pt x="705922" y="247214"/>
                    <a:pt x="721837" y="182220"/>
                  </a:cubicBezTo>
                  <a:cubicBezTo>
                    <a:pt x="745344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0" name="Vapaamuotoinen: Muoto 79">
              <a:extLst>
                <a:ext uri="{FF2B5EF4-FFF2-40B4-BE49-F238E27FC236}">
                  <a16:creationId xmlns:a16="http://schemas.microsoft.com/office/drawing/2014/main" id="{0651503C-A195-3FB7-0C62-963DB3F13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6063" y="8881910"/>
              <a:ext cx="571448" cy="291354"/>
            </a:xfrm>
            <a:custGeom>
              <a:avLst/>
              <a:gdLst>
                <a:gd name="connsiteX0" fmla="*/ 145684 w 571448"/>
                <a:gd name="connsiteY0" fmla="*/ 291355 h 291354"/>
                <a:gd name="connsiteX1" fmla="*/ 423480 w 571448"/>
                <a:gd name="connsiteY1" fmla="*/ 291355 h 291354"/>
                <a:gd name="connsiteX2" fmla="*/ 566981 w 571448"/>
                <a:gd name="connsiteY2" fmla="*/ 182206 h 291354"/>
                <a:gd name="connsiteX3" fmla="*/ 425766 w 571448"/>
                <a:gd name="connsiteY3" fmla="*/ 0 h 291354"/>
                <a:gd name="connsiteX4" fmla="*/ 147970 w 571448"/>
                <a:gd name="connsiteY4" fmla="*/ 0 h 291354"/>
                <a:gd name="connsiteX5" fmla="*/ 4468 w 571448"/>
                <a:gd name="connsiteY5" fmla="*/ 109134 h 291354"/>
                <a:gd name="connsiteX6" fmla="*/ 145684 w 571448"/>
                <a:gd name="connsiteY6" fmla="*/ 291355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8" h="291354">
                  <a:moveTo>
                    <a:pt x="145684" y="291355"/>
                  </a:moveTo>
                  <a:lnTo>
                    <a:pt x="423480" y="291355"/>
                  </a:lnTo>
                  <a:cubicBezTo>
                    <a:pt x="490403" y="291355"/>
                    <a:pt x="551067" y="247214"/>
                    <a:pt x="566981" y="182206"/>
                  </a:cubicBezTo>
                  <a:cubicBezTo>
                    <a:pt x="590484" y="86139"/>
                    <a:pt x="517999" y="0"/>
                    <a:pt x="425766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8" y="109134"/>
                  </a:cubicBezTo>
                  <a:cubicBezTo>
                    <a:pt x="-19038" y="205205"/>
                    <a:pt x="53447" y="291355"/>
                    <a:pt x="145684" y="291355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1" name="Vapaamuotoinen: Muoto 80">
              <a:extLst>
                <a:ext uri="{FF2B5EF4-FFF2-40B4-BE49-F238E27FC236}">
                  <a16:creationId xmlns:a16="http://schemas.microsoft.com/office/drawing/2014/main" id="{B6A6C199-23D5-45FF-C05D-6F96510FC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6822" y="7777598"/>
              <a:ext cx="428654" cy="291358"/>
            </a:xfrm>
            <a:custGeom>
              <a:avLst/>
              <a:gdLst>
                <a:gd name="connsiteX0" fmla="*/ 145681 w 428654"/>
                <a:gd name="connsiteY0" fmla="*/ 291358 h 291358"/>
                <a:gd name="connsiteX1" fmla="*/ 280687 w 428654"/>
                <a:gd name="connsiteY1" fmla="*/ 291358 h 291358"/>
                <a:gd name="connsiteX2" fmla="*/ 424189 w 428654"/>
                <a:gd name="connsiteY2" fmla="*/ 182206 h 291358"/>
                <a:gd name="connsiteX3" fmla="*/ 282973 w 428654"/>
                <a:gd name="connsiteY3" fmla="*/ 0 h 291358"/>
                <a:gd name="connsiteX4" fmla="*/ 147956 w 428654"/>
                <a:gd name="connsiteY4" fmla="*/ 0 h 291358"/>
                <a:gd name="connsiteX5" fmla="*/ 4469 w 428654"/>
                <a:gd name="connsiteY5" fmla="*/ 109138 h 291358"/>
                <a:gd name="connsiteX6" fmla="*/ 145681 w 428654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4" h="291358">
                  <a:moveTo>
                    <a:pt x="145681" y="291358"/>
                  </a:moveTo>
                  <a:lnTo>
                    <a:pt x="280687" y="291358"/>
                  </a:lnTo>
                  <a:cubicBezTo>
                    <a:pt x="347614" y="291358"/>
                    <a:pt x="408278" y="247214"/>
                    <a:pt x="424189" y="182206"/>
                  </a:cubicBezTo>
                  <a:cubicBezTo>
                    <a:pt x="447685" y="86139"/>
                    <a:pt x="375210" y="0"/>
                    <a:pt x="282973" y="0"/>
                  </a:cubicBezTo>
                  <a:lnTo>
                    <a:pt x="147956" y="0"/>
                  </a:lnTo>
                  <a:cubicBezTo>
                    <a:pt x="81043" y="0"/>
                    <a:pt x="20379" y="44141"/>
                    <a:pt x="4469" y="109138"/>
                  </a:cubicBezTo>
                  <a:cubicBezTo>
                    <a:pt x="-19038" y="205205"/>
                    <a:pt x="53447" y="291358"/>
                    <a:pt x="145681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2" name="Vapaamuotoinen: Muoto 81">
              <a:extLst>
                <a:ext uri="{FF2B5EF4-FFF2-40B4-BE49-F238E27FC236}">
                  <a16:creationId xmlns:a16="http://schemas.microsoft.com/office/drawing/2014/main" id="{F3B969EB-8D97-2E87-5226-5C757A3C4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6127" y="8328247"/>
              <a:ext cx="718140" cy="291358"/>
            </a:xfrm>
            <a:custGeom>
              <a:avLst/>
              <a:gdLst>
                <a:gd name="connsiteX0" fmla="*/ 572458 w 718140"/>
                <a:gd name="connsiteY0" fmla="*/ 0 h 291358"/>
                <a:gd name="connsiteX1" fmla="*/ 147960 w 718140"/>
                <a:gd name="connsiteY1" fmla="*/ 0 h 291358"/>
                <a:gd name="connsiteX2" fmla="*/ 4469 w 718140"/>
                <a:gd name="connsiteY2" fmla="*/ 109149 h 291358"/>
                <a:gd name="connsiteX3" fmla="*/ 145685 w 718140"/>
                <a:gd name="connsiteY3" fmla="*/ 291358 h 291358"/>
                <a:gd name="connsiteX4" fmla="*/ 570171 w 718140"/>
                <a:gd name="connsiteY4" fmla="*/ 291358 h 291358"/>
                <a:gd name="connsiteX5" fmla="*/ 713673 w 718140"/>
                <a:gd name="connsiteY5" fmla="*/ 182221 h 291358"/>
                <a:gd name="connsiteX6" fmla="*/ 572458 w 718140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40" h="291358">
                  <a:moveTo>
                    <a:pt x="572458" y="0"/>
                  </a:moveTo>
                  <a:lnTo>
                    <a:pt x="147960" y="0"/>
                  </a:lnTo>
                  <a:cubicBezTo>
                    <a:pt x="81033" y="0"/>
                    <a:pt x="20370" y="44144"/>
                    <a:pt x="4469" y="109149"/>
                  </a:cubicBezTo>
                  <a:cubicBezTo>
                    <a:pt x="-19037" y="205220"/>
                    <a:pt x="53437" y="291358"/>
                    <a:pt x="145685" y="291358"/>
                  </a:cubicBezTo>
                  <a:lnTo>
                    <a:pt x="570171" y="291358"/>
                  </a:lnTo>
                  <a:cubicBezTo>
                    <a:pt x="637095" y="291358"/>
                    <a:pt x="697759" y="247214"/>
                    <a:pt x="713673" y="182221"/>
                  </a:cubicBezTo>
                  <a:cubicBezTo>
                    <a:pt x="737177" y="86153"/>
                    <a:pt x="664691" y="0"/>
                    <a:pt x="57245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3" name="Vapaamuotoinen: Muoto 82">
              <a:extLst>
                <a:ext uri="{FF2B5EF4-FFF2-40B4-BE49-F238E27FC236}">
                  <a16:creationId xmlns:a16="http://schemas.microsoft.com/office/drawing/2014/main" id="{5C28B1FE-EB3F-90A9-8EC5-7B1E647E2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82297" y="7777595"/>
              <a:ext cx="811835" cy="291358"/>
            </a:xfrm>
            <a:custGeom>
              <a:avLst/>
              <a:gdLst>
                <a:gd name="connsiteX0" fmla="*/ 666151 w 811835"/>
                <a:gd name="connsiteY0" fmla="*/ 0 h 291358"/>
                <a:gd name="connsiteX1" fmla="*/ 147970 w 811835"/>
                <a:gd name="connsiteY1" fmla="*/ 0 h 291358"/>
                <a:gd name="connsiteX2" fmla="*/ 4468 w 811835"/>
                <a:gd name="connsiteY2" fmla="*/ 109149 h 291358"/>
                <a:gd name="connsiteX3" fmla="*/ 145684 w 811835"/>
                <a:gd name="connsiteY3" fmla="*/ 291358 h 291358"/>
                <a:gd name="connsiteX4" fmla="*/ 663876 w 811835"/>
                <a:gd name="connsiteY4" fmla="*/ 291358 h 291358"/>
                <a:gd name="connsiteX5" fmla="*/ 807367 w 811835"/>
                <a:gd name="connsiteY5" fmla="*/ 182221 h 291358"/>
                <a:gd name="connsiteX6" fmla="*/ 666151 w 8118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5" h="291358">
                  <a:moveTo>
                    <a:pt x="666151" y="0"/>
                  </a:moveTo>
                  <a:lnTo>
                    <a:pt x="147970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5" y="205219"/>
                    <a:pt x="53439" y="291358"/>
                    <a:pt x="145684" y="291358"/>
                  </a:cubicBezTo>
                  <a:lnTo>
                    <a:pt x="663876" y="291358"/>
                  </a:lnTo>
                  <a:cubicBezTo>
                    <a:pt x="730789" y="291358"/>
                    <a:pt x="791453" y="247214"/>
                    <a:pt x="807367" y="182221"/>
                  </a:cubicBezTo>
                  <a:cubicBezTo>
                    <a:pt x="830874" y="86150"/>
                    <a:pt x="758385" y="0"/>
                    <a:pt x="66615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4" name="Vapaamuotoinen: Muoto 83">
              <a:extLst>
                <a:ext uri="{FF2B5EF4-FFF2-40B4-BE49-F238E27FC236}">
                  <a16:creationId xmlns:a16="http://schemas.microsoft.com/office/drawing/2014/main" id="{2D70FFA5-17C5-62D3-A7C8-2F00A508C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6842" y="8328252"/>
              <a:ext cx="809218" cy="291357"/>
            </a:xfrm>
            <a:custGeom>
              <a:avLst/>
              <a:gdLst>
                <a:gd name="connsiteX0" fmla="*/ 145684 w 809218"/>
                <a:gd name="connsiteY0" fmla="*/ 291357 h 291357"/>
                <a:gd name="connsiteX1" fmla="*/ 661260 w 809218"/>
                <a:gd name="connsiteY1" fmla="*/ 291357 h 291357"/>
                <a:gd name="connsiteX2" fmla="*/ 804750 w 809218"/>
                <a:gd name="connsiteY2" fmla="*/ 182206 h 291357"/>
                <a:gd name="connsiteX3" fmla="*/ 663535 w 809218"/>
                <a:gd name="connsiteY3" fmla="*/ 0 h 291357"/>
                <a:gd name="connsiteX4" fmla="*/ 147970 w 809218"/>
                <a:gd name="connsiteY4" fmla="*/ 0 h 291357"/>
                <a:gd name="connsiteX5" fmla="*/ 4468 w 809218"/>
                <a:gd name="connsiteY5" fmla="*/ 109138 h 291357"/>
                <a:gd name="connsiteX6" fmla="*/ 145684 w 809218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8" h="291357">
                  <a:moveTo>
                    <a:pt x="145684" y="291357"/>
                  </a:moveTo>
                  <a:lnTo>
                    <a:pt x="661260" y="291357"/>
                  </a:lnTo>
                  <a:cubicBezTo>
                    <a:pt x="728173" y="291357"/>
                    <a:pt x="788850" y="247214"/>
                    <a:pt x="804750" y="182206"/>
                  </a:cubicBezTo>
                  <a:cubicBezTo>
                    <a:pt x="828254" y="86138"/>
                    <a:pt x="755779" y="0"/>
                    <a:pt x="663535" y="0"/>
                  </a:cubicBezTo>
                  <a:lnTo>
                    <a:pt x="147970" y="0"/>
                  </a:lnTo>
                  <a:cubicBezTo>
                    <a:pt x="81047" y="0"/>
                    <a:pt x="20379" y="44129"/>
                    <a:pt x="4468" y="109138"/>
                  </a:cubicBezTo>
                  <a:cubicBezTo>
                    <a:pt x="-19038" y="205204"/>
                    <a:pt x="53451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5" name="Vapaamuotoinen: Muoto 84">
              <a:extLst>
                <a:ext uri="{FF2B5EF4-FFF2-40B4-BE49-F238E27FC236}">
                  <a16:creationId xmlns:a16="http://schemas.microsoft.com/office/drawing/2014/main" id="{8D9F6EAD-DC0A-9786-A28A-1465015C1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22269" y="8881906"/>
              <a:ext cx="545136" cy="291358"/>
            </a:xfrm>
            <a:custGeom>
              <a:avLst/>
              <a:gdLst>
                <a:gd name="connsiteX0" fmla="*/ 399466 w 545136"/>
                <a:gd name="connsiteY0" fmla="*/ 0 h 291358"/>
                <a:gd name="connsiteX1" fmla="*/ 147956 w 545136"/>
                <a:gd name="connsiteY1" fmla="*/ 0 h 291358"/>
                <a:gd name="connsiteX2" fmla="*/ 4469 w 545136"/>
                <a:gd name="connsiteY2" fmla="*/ 109148 h 291358"/>
                <a:gd name="connsiteX3" fmla="*/ 145685 w 545136"/>
                <a:gd name="connsiteY3" fmla="*/ 291358 h 291358"/>
                <a:gd name="connsiteX4" fmla="*/ 397180 w 545136"/>
                <a:gd name="connsiteY4" fmla="*/ 291358 h 291358"/>
                <a:gd name="connsiteX5" fmla="*/ 540667 w 545136"/>
                <a:gd name="connsiteY5" fmla="*/ 182220 h 291358"/>
                <a:gd name="connsiteX6" fmla="*/ 399466 w 545136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36" h="291358">
                  <a:moveTo>
                    <a:pt x="399466" y="0"/>
                  </a:moveTo>
                  <a:lnTo>
                    <a:pt x="147956" y="0"/>
                  </a:lnTo>
                  <a:cubicBezTo>
                    <a:pt x="81047" y="0"/>
                    <a:pt x="20380" y="44144"/>
                    <a:pt x="4469" y="109148"/>
                  </a:cubicBezTo>
                  <a:cubicBezTo>
                    <a:pt x="-19038" y="205208"/>
                    <a:pt x="53437" y="291358"/>
                    <a:pt x="145685" y="291358"/>
                  </a:cubicBezTo>
                  <a:lnTo>
                    <a:pt x="397180" y="291358"/>
                  </a:lnTo>
                  <a:cubicBezTo>
                    <a:pt x="464104" y="291358"/>
                    <a:pt x="524771" y="247214"/>
                    <a:pt x="540667" y="182220"/>
                  </a:cubicBezTo>
                  <a:cubicBezTo>
                    <a:pt x="564174" y="86153"/>
                    <a:pt x="491700" y="0"/>
                    <a:pt x="39946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6" name="Vapaamuotoinen: Muoto 85">
              <a:extLst>
                <a:ext uri="{FF2B5EF4-FFF2-40B4-BE49-F238E27FC236}">
                  <a16:creationId xmlns:a16="http://schemas.microsoft.com/office/drawing/2014/main" id="{E7F812CA-D614-4124-6A73-D68393E5C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4733" y="8330155"/>
              <a:ext cx="298363" cy="291358"/>
            </a:xfrm>
            <a:custGeom>
              <a:avLst/>
              <a:gdLst>
                <a:gd name="connsiteX0" fmla="*/ 152683 w 298363"/>
                <a:gd name="connsiteY0" fmla="*/ 0 h 291358"/>
                <a:gd name="connsiteX1" fmla="*/ 147971 w 298363"/>
                <a:gd name="connsiteY1" fmla="*/ 0 h 291358"/>
                <a:gd name="connsiteX2" fmla="*/ 4469 w 298363"/>
                <a:gd name="connsiteY2" fmla="*/ 109138 h 291358"/>
                <a:gd name="connsiteX3" fmla="*/ 145685 w 298363"/>
                <a:gd name="connsiteY3" fmla="*/ 291358 h 291358"/>
                <a:gd name="connsiteX4" fmla="*/ 150407 w 298363"/>
                <a:gd name="connsiteY4" fmla="*/ 291358 h 291358"/>
                <a:gd name="connsiteX5" fmla="*/ 293895 w 298363"/>
                <a:gd name="connsiteY5" fmla="*/ 182220 h 291358"/>
                <a:gd name="connsiteX6" fmla="*/ 152683 w 298363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3" h="291358">
                  <a:moveTo>
                    <a:pt x="152683" y="0"/>
                  </a:moveTo>
                  <a:lnTo>
                    <a:pt x="147971" y="0"/>
                  </a:lnTo>
                  <a:cubicBezTo>
                    <a:pt x="81043" y="0"/>
                    <a:pt x="20379" y="44144"/>
                    <a:pt x="4469" y="109138"/>
                  </a:cubicBezTo>
                  <a:cubicBezTo>
                    <a:pt x="-19038" y="205208"/>
                    <a:pt x="53447" y="291358"/>
                    <a:pt x="145685" y="291358"/>
                  </a:cubicBezTo>
                  <a:lnTo>
                    <a:pt x="150407" y="291358"/>
                  </a:lnTo>
                  <a:cubicBezTo>
                    <a:pt x="217321" y="291358"/>
                    <a:pt x="277984" y="247217"/>
                    <a:pt x="293895" y="182220"/>
                  </a:cubicBezTo>
                  <a:cubicBezTo>
                    <a:pt x="317402" y="86153"/>
                    <a:pt x="244916" y="0"/>
                    <a:pt x="15268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7" name="Vapaamuotoinen: Muoto 86">
              <a:extLst>
                <a:ext uri="{FF2B5EF4-FFF2-40B4-BE49-F238E27FC236}">
                  <a16:creationId xmlns:a16="http://schemas.microsoft.com/office/drawing/2014/main" id="{7A7F1D29-C524-17B9-631D-42D6ACC782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78" y="5033965"/>
              <a:ext cx="1432537" cy="291357"/>
            </a:xfrm>
            <a:custGeom>
              <a:avLst/>
              <a:gdLst>
                <a:gd name="connsiteX0" fmla="*/ 1288633 w 1432537"/>
                <a:gd name="connsiteY0" fmla="*/ 0 h 291357"/>
                <a:gd name="connsiteX1" fmla="*/ 143923 w 1432537"/>
                <a:gd name="connsiteY1" fmla="*/ 0 h 291357"/>
                <a:gd name="connsiteX2" fmla="*/ 0 w 1432537"/>
                <a:gd name="connsiteY2" fmla="*/ 143908 h 291357"/>
                <a:gd name="connsiteX3" fmla="*/ 0 w 1432537"/>
                <a:gd name="connsiteY3" fmla="*/ 147450 h 291357"/>
                <a:gd name="connsiteX4" fmla="*/ 143923 w 1432537"/>
                <a:gd name="connsiteY4" fmla="*/ 291358 h 291357"/>
                <a:gd name="connsiteX5" fmla="*/ 1288633 w 1432537"/>
                <a:gd name="connsiteY5" fmla="*/ 291358 h 291357"/>
                <a:gd name="connsiteX6" fmla="*/ 1432537 w 1432537"/>
                <a:gd name="connsiteY6" fmla="*/ 147450 h 291357"/>
                <a:gd name="connsiteX7" fmla="*/ 1432537 w 1432537"/>
                <a:gd name="connsiteY7" fmla="*/ 143908 h 291357"/>
                <a:gd name="connsiteX8" fmla="*/ 1288633 w 1432537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7">
                  <a:moveTo>
                    <a:pt x="1288633" y="0"/>
                  </a:moveTo>
                  <a:lnTo>
                    <a:pt x="143923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8"/>
                    <a:pt x="143923" y="291358"/>
                  </a:cubicBezTo>
                  <a:lnTo>
                    <a:pt x="1288633" y="291358"/>
                  </a:lnTo>
                  <a:cubicBezTo>
                    <a:pt x="1368116" y="291358"/>
                    <a:pt x="1432537" y="226933"/>
                    <a:pt x="1432537" y="147450"/>
                  </a:cubicBezTo>
                  <a:lnTo>
                    <a:pt x="1432537" y="143908"/>
                  </a:lnTo>
                  <a:cubicBezTo>
                    <a:pt x="1432537" y="64436"/>
                    <a:pt x="1368116" y="0"/>
                    <a:pt x="128863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8" name="Vapaamuotoinen: Muoto 87">
              <a:extLst>
                <a:ext uri="{FF2B5EF4-FFF2-40B4-BE49-F238E27FC236}">
                  <a16:creationId xmlns:a16="http://schemas.microsoft.com/office/drawing/2014/main" id="{C456AFDD-FE4A-B4F7-E8E2-C56C452B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87" y="5580942"/>
              <a:ext cx="1048443" cy="291354"/>
            </a:xfrm>
            <a:custGeom>
              <a:avLst/>
              <a:gdLst>
                <a:gd name="connsiteX0" fmla="*/ 902759 w 1048443"/>
                <a:gd name="connsiteY0" fmla="*/ 0 h 291354"/>
                <a:gd name="connsiteX1" fmla="*/ 147956 w 1048443"/>
                <a:gd name="connsiteY1" fmla="*/ 0 h 291354"/>
                <a:gd name="connsiteX2" fmla="*/ 4469 w 1048443"/>
                <a:gd name="connsiteY2" fmla="*/ 109148 h 291354"/>
                <a:gd name="connsiteX3" fmla="*/ 145671 w 1048443"/>
                <a:gd name="connsiteY3" fmla="*/ 291354 h 291354"/>
                <a:gd name="connsiteX4" fmla="*/ 900473 w 1048443"/>
                <a:gd name="connsiteY4" fmla="*/ 291354 h 291354"/>
                <a:gd name="connsiteX5" fmla="*/ 1043975 w 1048443"/>
                <a:gd name="connsiteY5" fmla="*/ 182220 h 291354"/>
                <a:gd name="connsiteX6" fmla="*/ 902759 w 1048443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3" h="291354">
                  <a:moveTo>
                    <a:pt x="902759" y="0"/>
                  </a:moveTo>
                  <a:lnTo>
                    <a:pt x="147956" y="0"/>
                  </a:lnTo>
                  <a:cubicBezTo>
                    <a:pt x="81029" y="0"/>
                    <a:pt x="20366" y="44140"/>
                    <a:pt x="4469" y="109148"/>
                  </a:cubicBezTo>
                  <a:cubicBezTo>
                    <a:pt x="-19038" y="205205"/>
                    <a:pt x="53437" y="291354"/>
                    <a:pt x="145671" y="291354"/>
                  </a:cubicBezTo>
                  <a:lnTo>
                    <a:pt x="900473" y="291354"/>
                  </a:lnTo>
                  <a:cubicBezTo>
                    <a:pt x="967400" y="291354"/>
                    <a:pt x="1028064" y="247214"/>
                    <a:pt x="1043975" y="182220"/>
                  </a:cubicBezTo>
                  <a:cubicBezTo>
                    <a:pt x="1067481" y="86150"/>
                    <a:pt x="994996" y="0"/>
                    <a:pt x="90275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9" name="Vapaamuotoinen: Muoto 88">
              <a:extLst>
                <a:ext uri="{FF2B5EF4-FFF2-40B4-BE49-F238E27FC236}">
                  <a16:creationId xmlns:a16="http://schemas.microsoft.com/office/drawing/2014/main" id="{A247A1D0-242F-07F4-A8C7-FE368787A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81" y="6132959"/>
              <a:ext cx="571446" cy="291358"/>
            </a:xfrm>
            <a:custGeom>
              <a:avLst/>
              <a:gdLst>
                <a:gd name="connsiteX0" fmla="*/ 145680 w 571446"/>
                <a:gd name="connsiteY0" fmla="*/ 291358 h 291358"/>
                <a:gd name="connsiteX1" fmla="*/ 423475 w 571446"/>
                <a:gd name="connsiteY1" fmla="*/ 291358 h 291358"/>
                <a:gd name="connsiteX2" fmla="*/ 566977 w 571446"/>
                <a:gd name="connsiteY2" fmla="*/ 182209 h 291358"/>
                <a:gd name="connsiteX3" fmla="*/ 425761 w 571446"/>
                <a:gd name="connsiteY3" fmla="*/ 0 h 291358"/>
                <a:gd name="connsiteX4" fmla="*/ 147966 w 571446"/>
                <a:gd name="connsiteY4" fmla="*/ 0 h 291358"/>
                <a:gd name="connsiteX5" fmla="*/ 4464 w 571446"/>
                <a:gd name="connsiteY5" fmla="*/ 109138 h 291358"/>
                <a:gd name="connsiteX6" fmla="*/ 145680 w 571446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6" h="291358">
                  <a:moveTo>
                    <a:pt x="145680" y="291358"/>
                  </a:moveTo>
                  <a:lnTo>
                    <a:pt x="423475" y="291358"/>
                  </a:lnTo>
                  <a:cubicBezTo>
                    <a:pt x="490413" y="291358"/>
                    <a:pt x="551077" y="247214"/>
                    <a:pt x="566977" y="182209"/>
                  </a:cubicBezTo>
                  <a:cubicBezTo>
                    <a:pt x="590484" y="86139"/>
                    <a:pt x="518009" y="0"/>
                    <a:pt x="425761" y="0"/>
                  </a:cubicBezTo>
                  <a:lnTo>
                    <a:pt x="147966" y="0"/>
                  </a:lnTo>
                  <a:cubicBezTo>
                    <a:pt x="81042" y="0"/>
                    <a:pt x="20375" y="44130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0" name="Vapaamuotoinen: Muoto 89">
              <a:extLst>
                <a:ext uri="{FF2B5EF4-FFF2-40B4-BE49-F238E27FC236}">
                  <a16:creationId xmlns:a16="http://schemas.microsoft.com/office/drawing/2014/main" id="{83032B33-1C10-F906-6E19-FC96364A1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84" y="6684973"/>
              <a:ext cx="726301" cy="291354"/>
            </a:xfrm>
            <a:custGeom>
              <a:avLst/>
              <a:gdLst>
                <a:gd name="connsiteX0" fmla="*/ 580622 w 726301"/>
                <a:gd name="connsiteY0" fmla="*/ 0 h 291354"/>
                <a:gd name="connsiteX1" fmla="*/ 147960 w 726301"/>
                <a:gd name="connsiteY1" fmla="*/ 0 h 291354"/>
                <a:gd name="connsiteX2" fmla="*/ 4469 w 726301"/>
                <a:gd name="connsiteY2" fmla="*/ 109149 h 291354"/>
                <a:gd name="connsiteX3" fmla="*/ 145674 w 726301"/>
                <a:gd name="connsiteY3" fmla="*/ 291355 h 291354"/>
                <a:gd name="connsiteX4" fmla="*/ 578336 w 726301"/>
                <a:gd name="connsiteY4" fmla="*/ 291355 h 291354"/>
                <a:gd name="connsiteX5" fmla="*/ 721837 w 726301"/>
                <a:gd name="connsiteY5" fmla="*/ 182220 h 291354"/>
                <a:gd name="connsiteX6" fmla="*/ 580622 w 72630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4">
                  <a:moveTo>
                    <a:pt x="580622" y="0"/>
                  </a:moveTo>
                  <a:lnTo>
                    <a:pt x="147960" y="0"/>
                  </a:lnTo>
                  <a:cubicBezTo>
                    <a:pt x="81047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74" y="291355"/>
                  </a:cubicBezTo>
                  <a:lnTo>
                    <a:pt x="578336" y="291355"/>
                  </a:lnTo>
                  <a:cubicBezTo>
                    <a:pt x="645259" y="291355"/>
                    <a:pt x="705923" y="247214"/>
                    <a:pt x="721837" y="182220"/>
                  </a:cubicBezTo>
                  <a:cubicBezTo>
                    <a:pt x="745330" y="86150"/>
                    <a:pt x="672855" y="0"/>
                    <a:pt x="58062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1" name="Vapaamuotoinen: Muoto 90">
              <a:extLst>
                <a:ext uri="{FF2B5EF4-FFF2-40B4-BE49-F238E27FC236}">
                  <a16:creationId xmlns:a16="http://schemas.microsoft.com/office/drawing/2014/main" id="{62BC5D9A-B89F-BE31-D732-49CFCE97B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3734" y="5033965"/>
              <a:ext cx="1028512" cy="291357"/>
            </a:xfrm>
            <a:custGeom>
              <a:avLst/>
              <a:gdLst>
                <a:gd name="connsiteX0" fmla="*/ 884604 w 1028512"/>
                <a:gd name="connsiteY0" fmla="*/ 0 h 291357"/>
                <a:gd name="connsiteX1" fmla="*/ 143909 w 1028512"/>
                <a:gd name="connsiteY1" fmla="*/ 0 h 291357"/>
                <a:gd name="connsiteX2" fmla="*/ 0 w 1028512"/>
                <a:gd name="connsiteY2" fmla="*/ 143908 h 291357"/>
                <a:gd name="connsiteX3" fmla="*/ 0 w 1028512"/>
                <a:gd name="connsiteY3" fmla="*/ 147450 h 291357"/>
                <a:gd name="connsiteX4" fmla="*/ 143909 w 1028512"/>
                <a:gd name="connsiteY4" fmla="*/ 291358 h 291357"/>
                <a:gd name="connsiteX5" fmla="*/ 884604 w 1028512"/>
                <a:gd name="connsiteY5" fmla="*/ 291358 h 291357"/>
                <a:gd name="connsiteX6" fmla="*/ 1028512 w 1028512"/>
                <a:gd name="connsiteY6" fmla="*/ 147450 h 291357"/>
                <a:gd name="connsiteX7" fmla="*/ 1028512 w 1028512"/>
                <a:gd name="connsiteY7" fmla="*/ 143908 h 291357"/>
                <a:gd name="connsiteX8" fmla="*/ 884604 w 1028512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7">
                  <a:moveTo>
                    <a:pt x="884604" y="0"/>
                  </a:moveTo>
                  <a:lnTo>
                    <a:pt x="143909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8"/>
                    <a:pt x="143909" y="291358"/>
                  </a:cubicBezTo>
                  <a:lnTo>
                    <a:pt x="884604" y="291358"/>
                  </a:lnTo>
                  <a:cubicBezTo>
                    <a:pt x="964087" y="291358"/>
                    <a:pt x="1028512" y="226933"/>
                    <a:pt x="1028512" y="147450"/>
                  </a:cubicBezTo>
                  <a:lnTo>
                    <a:pt x="1028512" y="143908"/>
                  </a:lnTo>
                  <a:cubicBezTo>
                    <a:pt x="1028512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2" name="Vapaamuotoinen: Muoto 91">
              <a:extLst>
                <a:ext uri="{FF2B5EF4-FFF2-40B4-BE49-F238E27FC236}">
                  <a16:creationId xmlns:a16="http://schemas.microsoft.com/office/drawing/2014/main" id="{6BBA602F-8569-C2C9-CB6D-D9577DD8B1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6794" y="5580662"/>
              <a:ext cx="906261" cy="291354"/>
            </a:xfrm>
            <a:custGeom>
              <a:avLst/>
              <a:gdLst>
                <a:gd name="connsiteX0" fmla="*/ 760581 w 906261"/>
                <a:gd name="connsiteY0" fmla="*/ 0 h 291354"/>
                <a:gd name="connsiteX1" fmla="*/ 147970 w 906261"/>
                <a:gd name="connsiteY1" fmla="*/ 0 h 291354"/>
                <a:gd name="connsiteX2" fmla="*/ 4469 w 906261"/>
                <a:gd name="connsiteY2" fmla="*/ 109148 h 291354"/>
                <a:gd name="connsiteX3" fmla="*/ 145684 w 906261"/>
                <a:gd name="connsiteY3" fmla="*/ 291354 h 291354"/>
                <a:gd name="connsiteX4" fmla="*/ 758296 w 906261"/>
                <a:gd name="connsiteY4" fmla="*/ 291354 h 291354"/>
                <a:gd name="connsiteX5" fmla="*/ 901797 w 906261"/>
                <a:gd name="connsiteY5" fmla="*/ 182220 h 291354"/>
                <a:gd name="connsiteX6" fmla="*/ 760581 w 90626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1" h="291354">
                  <a:moveTo>
                    <a:pt x="760581" y="0"/>
                  </a:moveTo>
                  <a:lnTo>
                    <a:pt x="147970" y="0"/>
                  </a:lnTo>
                  <a:cubicBezTo>
                    <a:pt x="81043" y="0"/>
                    <a:pt x="20379" y="44140"/>
                    <a:pt x="4469" y="109148"/>
                  </a:cubicBezTo>
                  <a:cubicBezTo>
                    <a:pt x="-19038" y="205205"/>
                    <a:pt x="53447" y="291354"/>
                    <a:pt x="145684" y="291354"/>
                  </a:cubicBezTo>
                  <a:lnTo>
                    <a:pt x="758296" y="291354"/>
                  </a:lnTo>
                  <a:cubicBezTo>
                    <a:pt x="825219" y="291354"/>
                    <a:pt x="885883" y="247214"/>
                    <a:pt x="901797" y="182220"/>
                  </a:cubicBezTo>
                  <a:cubicBezTo>
                    <a:pt x="925289" y="86149"/>
                    <a:pt x="852815" y="0"/>
                    <a:pt x="76058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3" name="Vapaamuotoinen: Muoto 92">
              <a:extLst>
                <a:ext uri="{FF2B5EF4-FFF2-40B4-BE49-F238E27FC236}">
                  <a16:creationId xmlns:a16="http://schemas.microsoft.com/office/drawing/2014/main" id="{9B1AF777-2389-138B-F4E5-20811624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49377" y="6131318"/>
              <a:ext cx="1509056" cy="291353"/>
            </a:xfrm>
            <a:custGeom>
              <a:avLst/>
              <a:gdLst>
                <a:gd name="connsiteX0" fmla="*/ 145681 w 1509056"/>
                <a:gd name="connsiteY0" fmla="*/ 291354 h 291353"/>
                <a:gd name="connsiteX1" fmla="*/ 1361090 w 1509056"/>
                <a:gd name="connsiteY1" fmla="*/ 291354 h 291353"/>
                <a:gd name="connsiteX2" fmla="*/ 1504588 w 1509056"/>
                <a:gd name="connsiteY2" fmla="*/ 182206 h 291353"/>
                <a:gd name="connsiteX3" fmla="*/ 1363376 w 1509056"/>
                <a:gd name="connsiteY3" fmla="*/ 0 h 291353"/>
                <a:gd name="connsiteX4" fmla="*/ 147967 w 1509056"/>
                <a:gd name="connsiteY4" fmla="*/ 0 h 291353"/>
                <a:gd name="connsiteX5" fmla="*/ 4469 w 1509056"/>
                <a:gd name="connsiteY5" fmla="*/ 109134 h 291353"/>
                <a:gd name="connsiteX6" fmla="*/ 145681 w 1509056"/>
                <a:gd name="connsiteY6" fmla="*/ 291354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6" h="291353">
                  <a:moveTo>
                    <a:pt x="145681" y="291354"/>
                  </a:moveTo>
                  <a:lnTo>
                    <a:pt x="1361090" y="291354"/>
                  </a:lnTo>
                  <a:cubicBezTo>
                    <a:pt x="1428014" y="291354"/>
                    <a:pt x="1488677" y="247214"/>
                    <a:pt x="1504588" y="182206"/>
                  </a:cubicBezTo>
                  <a:cubicBezTo>
                    <a:pt x="1528095" y="86150"/>
                    <a:pt x="1455610" y="0"/>
                    <a:pt x="1363376" y="0"/>
                  </a:cubicBezTo>
                  <a:lnTo>
                    <a:pt x="147967" y="0"/>
                  </a:lnTo>
                  <a:cubicBezTo>
                    <a:pt x="81043" y="0"/>
                    <a:pt x="20379" y="44140"/>
                    <a:pt x="4469" y="109134"/>
                  </a:cubicBezTo>
                  <a:cubicBezTo>
                    <a:pt x="-19038" y="205204"/>
                    <a:pt x="53447" y="291354"/>
                    <a:pt x="145681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4" name="Vapaamuotoinen: Muoto 93">
              <a:extLst>
                <a:ext uri="{FF2B5EF4-FFF2-40B4-BE49-F238E27FC236}">
                  <a16:creationId xmlns:a16="http://schemas.microsoft.com/office/drawing/2014/main" id="{D8ACE357-B998-3E7E-D7A9-A51E7B722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2290" y="6684973"/>
              <a:ext cx="1122584" cy="291354"/>
            </a:xfrm>
            <a:custGeom>
              <a:avLst/>
              <a:gdLst>
                <a:gd name="connsiteX0" fmla="*/ 976900 w 1122584"/>
                <a:gd name="connsiteY0" fmla="*/ 0 h 291354"/>
                <a:gd name="connsiteX1" fmla="*/ 147960 w 1122584"/>
                <a:gd name="connsiteY1" fmla="*/ 0 h 291354"/>
                <a:gd name="connsiteX2" fmla="*/ 4469 w 1122584"/>
                <a:gd name="connsiteY2" fmla="*/ 109149 h 291354"/>
                <a:gd name="connsiteX3" fmla="*/ 145685 w 1122584"/>
                <a:gd name="connsiteY3" fmla="*/ 291355 h 291354"/>
                <a:gd name="connsiteX4" fmla="*/ 974614 w 1122584"/>
                <a:gd name="connsiteY4" fmla="*/ 291355 h 291354"/>
                <a:gd name="connsiteX5" fmla="*/ 1118116 w 1122584"/>
                <a:gd name="connsiteY5" fmla="*/ 182220 h 291354"/>
                <a:gd name="connsiteX6" fmla="*/ 976900 w 1122584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4" h="291354">
                  <a:moveTo>
                    <a:pt x="976900" y="0"/>
                  </a:moveTo>
                  <a:lnTo>
                    <a:pt x="147960" y="0"/>
                  </a:lnTo>
                  <a:cubicBezTo>
                    <a:pt x="81047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85" y="291355"/>
                  </a:cubicBezTo>
                  <a:lnTo>
                    <a:pt x="974614" y="291355"/>
                  </a:lnTo>
                  <a:cubicBezTo>
                    <a:pt x="1041541" y="291355"/>
                    <a:pt x="1102205" y="247214"/>
                    <a:pt x="1118116" y="182220"/>
                  </a:cubicBezTo>
                  <a:cubicBezTo>
                    <a:pt x="1141623" y="86150"/>
                    <a:pt x="1069137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5" name="Vapaamuotoinen: Muoto 94">
              <a:extLst>
                <a:ext uri="{FF2B5EF4-FFF2-40B4-BE49-F238E27FC236}">
                  <a16:creationId xmlns:a16="http://schemas.microsoft.com/office/drawing/2014/main" id="{69C08AA1-AE6D-83B7-18D5-EA285E116F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49756" y="5033965"/>
              <a:ext cx="901644" cy="291357"/>
            </a:xfrm>
            <a:custGeom>
              <a:avLst/>
              <a:gdLst>
                <a:gd name="connsiteX0" fmla="*/ 757736 w 901644"/>
                <a:gd name="connsiteY0" fmla="*/ 0 h 291357"/>
                <a:gd name="connsiteX1" fmla="*/ 143905 w 901644"/>
                <a:gd name="connsiteY1" fmla="*/ 0 h 291357"/>
                <a:gd name="connsiteX2" fmla="*/ 0 w 901644"/>
                <a:gd name="connsiteY2" fmla="*/ 143908 h 291357"/>
                <a:gd name="connsiteX3" fmla="*/ 0 w 901644"/>
                <a:gd name="connsiteY3" fmla="*/ 147450 h 291357"/>
                <a:gd name="connsiteX4" fmla="*/ 143905 w 901644"/>
                <a:gd name="connsiteY4" fmla="*/ 291358 h 291357"/>
                <a:gd name="connsiteX5" fmla="*/ 757736 w 901644"/>
                <a:gd name="connsiteY5" fmla="*/ 291358 h 291357"/>
                <a:gd name="connsiteX6" fmla="*/ 901645 w 901644"/>
                <a:gd name="connsiteY6" fmla="*/ 147450 h 291357"/>
                <a:gd name="connsiteX7" fmla="*/ 901645 w 901644"/>
                <a:gd name="connsiteY7" fmla="*/ 143908 h 291357"/>
                <a:gd name="connsiteX8" fmla="*/ 757736 w 901644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4" h="291357">
                  <a:moveTo>
                    <a:pt x="757736" y="0"/>
                  </a:moveTo>
                  <a:lnTo>
                    <a:pt x="143905" y="0"/>
                  </a:lnTo>
                  <a:cubicBezTo>
                    <a:pt x="64421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1" y="291358"/>
                    <a:pt x="143905" y="291358"/>
                  </a:cubicBezTo>
                  <a:lnTo>
                    <a:pt x="757736" y="291358"/>
                  </a:lnTo>
                  <a:cubicBezTo>
                    <a:pt x="837220" y="291358"/>
                    <a:pt x="901645" y="226933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0" y="0"/>
                    <a:pt x="75773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6" name="Vapaamuotoinen: Muoto 95">
              <a:extLst>
                <a:ext uri="{FF2B5EF4-FFF2-40B4-BE49-F238E27FC236}">
                  <a16:creationId xmlns:a16="http://schemas.microsoft.com/office/drawing/2014/main" id="{1E43F509-D84B-E7A7-F450-FF27A6183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58411" y="5033965"/>
              <a:ext cx="917198" cy="291357"/>
            </a:xfrm>
            <a:custGeom>
              <a:avLst/>
              <a:gdLst>
                <a:gd name="connsiteX0" fmla="*/ 771514 w 917198"/>
                <a:gd name="connsiteY0" fmla="*/ 0 h 291357"/>
                <a:gd name="connsiteX1" fmla="*/ 147956 w 917198"/>
                <a:gd name="connsiteY1" fmla="*/ 0 h 291357"/>
                <a:gd name="connsiteX2" fmla="*/ 4468 w 917198"/>
                <a:gd name="connsiteY2" fmla="*/ 109148 h 291357"/>
                <a:gd name="connsiteX3" fmla="*/ 145684 w 917198"/>
                <a:gd name="connsiteY3" fmla="*/ 291358 h 291357"/>
                <a:gd name="connsiteX4" fmla="*/ 769243 w 917198"/>
                <a:gd name="connsiteY4" fmla="*/ 291358 h 291357"/>
                <a:gd name="connsiteX5" fmla="*/ 912730 w 917198"/>
                <a:gd name="connsiteY5" fmla="*/ 182220 h 291357"/>
                <a:gd name="connsiteX6" fmla="*/ 771514 w 91719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7">
                  <a:moveTo>
                    <a:pt x="771514" y="0"/>
                  </a:moveTo>
                  <a:lnTo>
                    <a:pt x="147956" y="0"/>
                  </a:lnTo>
                  <a:cubicBezTo>
                    <a:pt x="81043" y="0"/>
                    <a:pt x="20380" y="44140"/>
                    <a:pt x="4468" y="109148"/>
                  </a:cubicBezTo>
                  <a:cubicBezTo>
                    <a:pt x="-19038" y="205205"/>
                    <a:pt x="53447" y="291358"/>
                    <a:pt x="145684" y="291358"/>
                  </a:cubicBezTo>
                  <a:lnTo>
                    <a:pt x="769243" y="291358"/>
                  </a:lnTo>
                  <a:cubicBezTo>
                    <a:pt x="836152" y="291358"/>
                    <a:pt x="896819" y="247214"/>
                    <a:pt x="912730" y="182220"/>
                  </a:cubicBezTo>
                  <a:cubicBezTo>
                    <a:pt x="936237" y="86150"/>
                    <a:pt x="863748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7" name="Vapaamuotoinen: Muoto 96">
              <a:extLst>
                <a:ext uri="{FF2B5EF4-FFF2-40B4-BE49-F238E27FC236}">
                  <a16:creationId xmlns:a16="http://schemas.microsoft.com/office/drawing/2014/main" id="{A37D3A39-E8AB-15D6-8B26-E50A30612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4394" y="5580662"/>
              <a:ext cx="1286216" cy="291354"/>
            </a:xfrm>
            <a:custGeom>
              <a:avLst/>
              <a:gdLst>
                <a:gd name="connsiteX0" fmla="*/ 1140532 w 1286216"/>
                <a:gd name="connsiteY0" fmla="*/ 0 h 291354"/>
                <a:gd name="connsiteX1" fmla="*/ 147960 w 1286216"/>
                <a:gd name="connsiteY1" fmla="*/ 0 h 291354"/>
                <a:gd name="connsiteX2" fmla="*/ 4469 w 1286216"/>
                <a:gd name="connsiteY2" fmla="*/ 109148 h 291354"/>
                <a:gd name="connsiteX3" fmla="*/ 145674 w 1286216"/>
                <a:gd name="connsiteY3" fmla="*/ 291354 h 291354"/>
                <a:gd name="connsiteX4" fmla="*/ 1138246 w 1286216"/>
                <a:gd name="connsiteY4" fmla="*/ 291354 h 291354"/>
                <a:gd name="connsiteX5" fmla="*/ 1281748 w 1286216"/>
                <a:gd name="connsiteY5" fmla="*/ 182220 h 291354"/>
                <a:gd name="connsiteX6" fmla="*/ 1140532 w 128621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6" h="291354">
                  <a:moveTo>
                    <a:pt x="1140532" y="0"/>
                  </a:moveTo>
                  <a:lnTo>
                    <a:pt x="147960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05"/>
                    <a:pt x="53437" y="291354"/>
                    <a:pt x="145674" y="291354"/>
                  </a:cubicBezTo>
                  <a:lnTo>
                    <a:pt x="1138246" y="291354"/>
                  </a:lnTo>
                  <a:cubicBezTo>
                    <a:pt x="1205170" y="291354"/>
                    <a:pt x="1265833" y="247214"/>
                    <a:pt x="1281748" y="182220"/>
                  </a:cubicBezTo>
                  <a:cubicBezTo>
                    <a:pt x="1305254" y="86149"/>
                    <a:pt x="1232765" y="0"/>
                    <a:pt x="114053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8" name="Vapaamuotoinen: Muoto 97">
              <a:extLst>
                <a:ext uri="{FF2B5EF4-FFF2-40B4-BE49-F238E27FC236}">
                  <a16:creationId xmlns:a16="http://schemas.microsoft.com/office/drawing/2014/main" id="{8AFA280D-868C-0819-8D64-59D910C59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3206" y="6131318"/>
              <a:ext cx="987070" cy="291353"/>
            </a:xfrm>
            <a:custGeom>
              <a:avLst/>
              <a:gdLst>
                <a:gd name="connsiteX0" fmla="*/ 145684 w 987070"/>
                <a:gd name="connsiteY0" fmla="*/ 291354 h 291353"/>
                <a:gd name="connsiteX1" fmla="*/ 839111 w 987070"/>
                <a:gd name="connsiteY1" fmla="*/ 291354 h 291353"/>
                <a:gd name="connsiteX2" fmla="*/ 982602 w 987070"/>
                <a:gd name="connsiteY2" fmla="*/ 182206 h 291353"/>
                <a:gd name="connsiteX3" fmla="*/ 841397 w 987070"/>
                <a:gd name="connsiteY3" fmla="*/ 0 h 291353"/>
                <a:gd name="connsiteX4" fmla="*/ 147970 w 987070"/>
                <a:gd name="connsiteY4" fmla="*/ 0 h 291353"/>
                <a:gd name="connsiteX5" fmla="*/ 4468 w 987070"/>
                <a:gd name="connsiteY5" fmla="*/ 109134 h 291353"/>
                <a:gd name="connsiteX6" fmla="*/ 145684 w 987070"/>
                <a:gd name="connsiteY6" fmla="*/ 291354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0" h="291353">
                  <a:moveTo>
                    <a:pt x="145684" y="291354"/>
                  </a:moveTo>
                  <a:lnTo>
                    <a:pt x="839111" y="291354"/>
                  </a:lnTo>
                  <a:cubicBezTo>
                    <a:pt x="906038" y="291354"/>
                    <a:pt x="966702" y="247214"/>
                    <a:pt x="982602" y="182206"/>
                  </a:cubicBezTo>
                  <a:cubicBezTo>
                    <a:pt x="1006108" y="86150"/>
                    <a:pt x="933634" y="0"/>
                    <a:pt x="841397" y="0"/>
                  </a:cubicBezTo>
                  <a:lnTo>
                    <a:pt x="147970" y="0"/>
                  </a:lnTo>
                  <a:cubicBezTo>
                    <a:pt x="81043" y="0"/>
                    <a:pt x="20380" y="44140"/>
                    <a:pt x="4468" y="109134"/>
                  </a:cubicBezTo>
                  <a:cubicBezTo>
                    <a:pt x="-19038" y="205204"/>
                    <a:pt x="53447" y="291354"/>
                    <a:pt x="145684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9" name="Vapaamuotoinen: Muoto 98">
              <a:extLst>
                <a:ext uri="{FF2B5EF4-FFF2-40B4-BE49-F238E27FC236}">
                  <a16:creationId xmlns:a16="http://schemas.microsoft.com/office/drawing/2014/main" id="{A34751A2-C90A-0E6C-D127-52540D059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96306" y="6684973"/>
              <a:ext cx="726301" cy="291354"/>
            </a:xfrm>
            <a:custGeom>
              <a:avLst/>
              <a:gdLst>
                <a:gd name="connsiteX0" fmla="*/ 580621 w 726301"/>
                <a:gd name="connsiteY0" fmla="*/ 0 h 291354"/>
                <a:gd name="connsiteX1" fmla="*/ 147960 w 726301"/>
                <a:gd name="connsiteY1" fmla="*/ 0 h 291354"/>
                <a:gd name="connsiteX2" fmla="*/ 4469 w 726301"/>
                <a:gd name="connsiteY2" fmla="*/ 109149 h 291354"/>
                <a:gd name="connsiteX3" fmla="*/ 145685 w 726301"/>
                <a:gd name="connsiteY3" fmla="*/ 291355 h 291354"/>
                <a:gd name="connsiteX4" fmla="*/ 578336 w 726301"/>
                <a:gd name="connsiteY4" fmla="*/ 291355 h 291354"/>
                <a:gd name="connsiteX5" fmla="*/ 721837 w 726301"/>
                <a:gd name="connsiteY5" fmla="*/ 182220 h 291354"/>
                <a:gd name="connsiteX6" fmla="*/ 580621 w 72630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4">
                  <a:moveTo>
                    <a:pt x="580621" y="0"/>
                  </a:moveTo>
                  <a:lnTo>
                    <a:pt x="147960" y="0"/>
                  </a:lnTo>
                  <a:cubicBezTo>
                    <a:pt x="81047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85" y="291355"/>
                  </a:cubicBezTo>
                  <a:lnTo>
                    <a:pt x="578336" y="291355"/>
                  </a:lnTo>
                  <a:cubicBezTo>
                    <a:pt x="645259" y="291355"/>
                    <a:pt x="705927" y="247214"/>
                    <a:pt x="721837" y="182220"/>
                  </a:cubicBezTo>
                  <a:cubicBezTo>
                    <a:pt x="745330" y="86150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0" name="Vapaamuotoinen: Muoto 99">
              <a:extLst>
                <a:ext uri="{FF2B5EF4-FFF2-40B4-BE49-F238E27FC236}">
                  <a16:creationId xmlns:a16="http://schemas.microsoft.com/office/drawing/2014/main" id="{02C9CC09-8B58-D374-16A5-00785689A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1963" y="6684976"/>
              <a:ext cx="571450" cy="291358"/>
            </a:xfrm>
            <a:custGeom>
              <a:avLst/>
              <a:gdLst>
                <a:gd name="connsiteX0" fmla="*/ 145684 w 571450"/>
                <a:gd name="connsiteY0" fmla="*/ 291358 h 291358"/>
                <a:gd name="connsiteX1" fmla="*/ 423494 w 571450"/>
                <a:gd name="connsiteY1" fmla="*/ 291358 h 291358"/>
                <a:gd name="connsiteX2" fmla="*/ 566981 w 571450"/>
                <a:gd name="connsiteY2" fmla="*/ 182206 h 291358"/>
                <a:gd name="connsiteX3" fmla="*/ 425765 w 571450"/>
                <a:gd name="connsiteY3" fmla="*/ 0 h 291358"/>
                <a:gd name="connsiteX4" fmla="*/ 147970 w 571450"/>
                <a:gd name="connsiteY4" fmla="*/ 0 h 291358"/>
                <a:gd name="connsiteX5" fmla="*/ 4468 w 571450"/>
                <a:gd name="connsiteY5" fmla="*/ 109134 h 291358"/>
                <a:gd name="connsiteX6" fmla="*/ 145684 w 571450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50" h="291358">
                  <a:moveTo>
                    <a:pt x="145684" y="291358"/>
                  </a:moveTo>
                  <a:lnTo>
                    <a:pt x="423494" y="291358"/>
                  </a:lnTo>
                  <a:cubicBezTo>
                    <a:pt x="490407" y="291358"/>
                    <a:pt x="551070" y="247214"/>
                    <a:pt x="566981" y="182206"/>
                  </a:cubicBezTo>
                  <a:cubicBezTo>
                    <a:pt x="590488" y="86139"/>
                    <a:pt x="518013" y="0"/>
                    <a:pt x="425765" y="0"/>
                  </a:cubicBezTo>
                  <a:lnTo>
                    <a:pt x="147970" y="0"/>
                  </a:lnTo>
                  <a:cubicBezTo>
                    <a:pt x="81046" y="0"/>
                    <a:pt x="20383" y="44141"/>
                    <a:pt x="4468" y="109134"/>
                  </a:cubicBezTo>
                  <a:cubicBezTo>
                    <a:pt x="-19038" y="205205"/>
                    <a:pt x="53450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1" name="Vapaamuotoinen: Muoto 100">
              <a:extLst>
                <a:ext uri="{FF2B5EF4-FFF2-40B4-BE49-F238E27FC236}">
                  <a16:creationId xmlns:a16="http://schemas.microsoft.com/office/drawing/2014/main" id="{55FF0BD7-B067-FE43-BF17-0E0D26660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2726" y="5580665"/>
              <a:ext cx="428654" cy="291354"/>
            </a:xfrm>
            <a:custGeom>
              <a:avLst/>
              <a:gdLst>
                <a:gd name="connsiteX0" fmla="*/ 145685 w 428654"/>
                <a:gd name="connsiteY0" fmla="*/ 291354 h 291354"/>
                <a:gd name="connsiteX1" fmla="*/ 280690 w 428654"/>
                <a:gd name="connsiteY1" fmla="*/ 291354 h 291354"/>
                <a:gd name="connsiteX2" fmla="*/ 424189 w 428654"/>
                <a:gd name="connsiteY2" fmla="*/ 182206 h 291354"/>
                <a:gd name="connsiteX3" fmla="*/ 282976 w 428654"/>
                <a:gd name="connsiteY3" fmla="*/ 0 h 291354"/>
                <a:gd name="connsiteX4" fmla="*/ 147956 w 428654"/>
                <a:gd name="connsiteY4" fmla="*/ 0 h 291354"/>
                <a:gd name="connsiteX5" fmla="*/ 4468 w 428654"/>
                <a:gd name="connsiteY5" fmla="*/ 109134 h 291354"/>
                <a:gd name="connsiteX6" fmla="*/ 145685 w 428654"/>
                <a:gd name="connsiteY6" fmla="*/ 291354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4" h="291354">
                  <a:moveTo>
                    <a:pt x="145685" y="291354"/>
                  </a:moveTo>
                  <a:lnTo>
                    <a:pt x="280690" y="291354"/>
                  </a:lnTo>
                  <a:cubicBezTo>
                    <a:pt x="347614" y="291354"/>
                    <a:pt x="408277" y="247214"/>
                    <a:pt x="424189" y="182206"/>
                  </a:cubicBezTo>
                  <a:cubicBezTo>
                    <a:pt x="447685" y="86150"/>
                    <a:pt x="375210" y="0"/>
                    <a:pt x="282976" y="0"/>
                  </a:cubicBezTo>
                  <a:lnTo>
                    <a:pt x="147956" y="0"/>
                  </a:lnTo>
                  <a:cubicBezTo>
                    <a:pt x="81043" y="0"/>
                    <a:pt x="20380" y="44140"/>
                    <a:pt x="4468" y="109134"/>
                  </a:cubicBezTo>
                  <a:cubicBezTo>
                    <a:pt x="-19038" y="205205"/>
                    <a:pt x="53451" y="291354"/>
                    <a:pt x="145685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2" name="Vapaamuotoinen: Muoto 101">
              <a:extLst>
                <a:ext uri="{FF2B5EF4-FFF2-40B4-BE49-F238E27FC236}">
                  <a16:creationId xmlns:a16="http://schemas.microsoft.com/office/drawing/2014/main" id="{42FD7B4C-1486-D0C6-2A6C-7569358C8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2030" y="6131315"/>
              <a:ext cx="718137" cy="291357"/>
            </a:xfrm>
            <a:custGeom>
              <a:avLst/>
              <a:gdLst>
                <a:gd name="connsiteX0" fmla="*/ 572454 w 718137"/>
                <a:gd name="connsiteY0" fmla="*/ 0 h 291357"/>
                <a:gd name="connsiteX1" fmla="*/ 147956 w 718137"/>
                <a:gd name="connsiteY1" fmla="*/ 0 h 291357"/>
                <a:gd name="connsiteX2" fmla="*/ 4469 w 718137"/>
                <a:gd name="connsiteY2" fmla="*/ 109138 h 291357"/>
                <a:gd name="connsiteX3" fmla="*/ 145685 w 718137"/>
                <a:gd name="connsiteY3" fmla="*/ 291357 h 291357"/>
                <a:gd name="connsiteX4" fmla="*/ 570182 w 718137"/>
                <a:gd name="connsiteY4" fmla="*/ 291357 h 291357"/>
                <a:gd name="connsiteX5" fmla="*/ 713669 w 718137"/>
                <a:gd name="connsiteY5" fmla="*/ 182220 h 291357"/>
                <a:gd name="connsiteX6" fmla="*/ 572454 w 718137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7" h="291357">
                  <a:moveTo>
                    <a:pt x="572454" y="0"/>
                  </a:moveTo>
                  <a:lnTo>
                    <a:pt x="147956" y="0"/>
                  </a:lnTo>
                  <a:cubicBezTo>
                    <a:pt x="81044" y="0"/>
                    <a:pt x="20380" y="44144"/>
                    <a:pt x="4469" y="109138"/>
                  </a:cubicBezTo>
                  <a:cubicBezTo>
                    <a:pt x="-19038" y="205208"/>
                    <a:pt x="53437" y="291357"/>
                    <a:pt x="145685" y="291357"/>
                  </a:cubicBezTo>
                  <a:lnTo>
                    <a:pt x="570182" y="291357"/>
                  </a:lnTo>
                  <a:cubicBezTo>
                    <a:pt x="637095" y="291357"/>
                    <a:pt x="697759" y="247217"/>
                    <a:pt x="713669" y="182220"/>
                  </a:cubicBezTo>
                  <a:cubicBezTo>
                    <a:pt x="737176" y="86153"/>
                    <a:pt x="664691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3" name="Vapaamuotoinen: Muoto 102">
              <a:extLst>
                <a:ext uri="{FF2B5EF4-FFF2-40B4-BE49-F238E27FC236}">
                  <a16:creationId xmlns:a16="http://schemas.microsoft.com/office/drawing/2014/main" id="{D7EAAE51-AE93-F93B-F356-8DD732E80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8203" y="5580662"/>
              <a:ext cx="811832" cy="291354"/>
            </a:xfrm>
            <a:custGeom>
              <a:avLst/>
              <a:gdLst>
                <a:gd name="connsiteX0" fmla="*/ 666149 w 811832"/>
                <a:gd name="connsiteY0" fmla="*/ 0 h 291354"/>
                <a:gd name="connsiteX1" fmla="*/ 147970 w 811832"/>
                <a:gd name="connsiteY1" fmla="*/ 0 h 291354"/>
                <a:gd name="connsiteX2" fmla="*/ 4469 w 811832"/>
                <a:gd name="connsiteY2" fmla="*/ 109148 h 291354"/>
                <a:gd name="connsiteX3" fmla="*/ 145685 w 811832"/>
                <a:gd name="connsiteY3" fmla="*/ 291354 h 291354"/>
                <a:gd name="connsiteX4" fmla="*/ 663863 w 811832"/>
                <a:gd name="connsiteY4" fmla="*/ 291354 h 291354"/>
                <a:gd name="connsiteX5" fmla="*/ 807364 w 811832"/>
                <a:gd name="connsiteY5" fmla="*/ 182220 h 291354"/>
                <a:gd name="connsiteX6" fmla="*/ 666149 w 811832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2" h="291354">
                  <a:moveTo>
                    <a:pt x="666149" y="0"/>
                  </a:moveTo>
                  <a:lnTo>
                    <a:pt x="147970" y="0"/>
                  </a:lnTo>
                  <a:cubicBezTo>
                    <a:pt x="81043" y="0"/>
                    <a:pt x="20369" y="44140"/>
                    <a:pt x="4469" y="109148"/>
                  </a:cubicBezTo>
                  <a:cubicBezTo>
                    <a:pt x="-19038" y="205205"/>
                    <a:pt x="53437" y="291354"/>
                    <a:pt x="145685" y="291354"/>
                  </a:cubicBezTo>
                  <a:lnTo>
                    <a:pt x="663863" y="291354"/>
                  </a:lnTo>
                  <a:cubicBezTo>
                    <a:pt x="730787" y="291354"/>
                    <a:pt x="791453" y="247214"/>
                    <a:pt x="807364" y="182220"/>
                  </a:cubicBezTo>
                  <a:cubicBezTo>
                    <a:pt x="830871" y="86149"/>
                    <a:pt x="758383" y="0"/>
                    <a:pt x="66614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4" name="Vapaamuotoinen: Muoto 103">
              <a:extLst>
                <a:ext uri="{FF2B5EF4-FFF2-40B4-BE49-F238E27FC236}">
                  <a16:creationId xmlns:a16="http://schemas.microsoft.com/office/drawing/2014/main" id="{35D784F2-ED5C-29E9-61E4-A78129306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2745" y="6131318"/>
              <a:ext cx="809219" cy="291353"/>
            </a:xfrm>
            <a:custGeom>
              <a:avLst/>
              <a:gdLst>
                <a:gd name="connsiteX0" fmla="*/ 145684 w 809219"/>
                <a:gd name="connsiteY0" fmla="*/ 291354 h 291353"/>
                <a:gd name="connsiteX1" fmla="*/ 661249 w 809219"/>
                <a:gd name="connsiteY1" fmla="*/ 291354 h 291353"/>
                <a:gd name="connsiteX2" fmla="*/ 804751 w 809219"/>
                <a:gd name="connsiteY2" fmla="*/ 182206 h 291353"/>
                <a:gd name="connsiteX3" fmla="*/ 663535 w 809219"/>
                <a:gd name="connsiteY3" fmla="*/ 0 h 291353"/>
                <a:gd name="connsiteX4" fmla="*/ 147970 w 809219"/>
                <a:gd name="connsiteY4" fmla="*/ 0 h 291353"/>
                <a:gd name="connsiteX5" fmla="*/ 4468 w 809219"/>
                <a:gd name="connsiteY5" fmla="*/ 109134 h 291353"/>
                <a:gd name="connsiteX6" fmla="*/ 145684 w 809219"/>
                <a:gd name="connsiteY6" fmla="*/ 291354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9" h="291353">
                  <a:moveTo>
                    <a:pt x="145684" y="291354"/>
                  </a:moveTo>
                  <a:lnTo>
                    <a:pt x="661249" y="291354"/>
                  </a:lnTo>
                  <a:cubicBezTo>
                    <a:pt x="728172" y="291354"/>
                    <a:pt x="788851" y="247214"/>
                    <a:pt x="804751" y="182206"/>
                  </a:cubicBezTo>
                  <a:cubicBezTo>
                    <a:pt x="828257" y="86150"/>
                    <a:pt x="755768" y="0"/>
                    <a:pt x="663535" y="0"/>
                  </a:cubicBezTo>
                  <a:lnTo>
                    <a:pt x="147970" y="0"/>
                  </a:lnTo>
                  <a:cubicBezTo>
                    <a:pt x="81047" y="0"/>
                    <a:pt x="20383" y="44140"/>
                    <a:pt x="4468" y="109134"/>
                  </a:cubicBezTo>
                  <a:cubicBezTo>
                    <a:pt x="-19038" y="205204"/>
                    <a:pt x="53451" y="291354"/>
                    <a:pt x="145684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5" name="Vapaamuotoinen: Muoto 104">
              <a:extLst>
                <a:ext uri="{FF2B5EF4-FFF2-40B4-BE49-F238E27FC236}">
                  <a16:creationId xmlns:a16="http://schemas.microsoft.com/office/drawing/2014/main" id="{2F1B975D-E06A-19A1-C34C-A84E70F87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18172" y="6684973"/>
              <a:ext cx="545148" cy="291354"/>
            </a:xfrm>
            <a:custGeom>
              <a:avLst/>
              <a:gdLst>
                <a:gd name="connsiteX0" fmla="*/ 399466 w 545148"/>
                <a:gd name="connsiteY0" fmla="*/ 0 h 291354"/>
                <a:gd name="connsiteX1" fmla="*/ 147970 w 545148"/>
                <a:gd name="connsiteY1" fmla="*/ 0 h 291354"/>
                <a:gd name="connsiteX2" fmla="*/ 4468 w 545148"/>
                <a:gd name="connsiteY2" fmla="*/ 109149 h 291354"/>
                <a:gd name="connsiteX3" fmla="*/ 145685 w 545148"/>
                <a:gd name="connsiteY3" fmla="*/ 291355 h 291354"/>
                <a:gd name="connsiteX4" fmla="*/ 397191 w 545148"/>
                <a:gd name="connsiteY4" fmla="*/ 291355 h 291354"/>
                <a:gd name="connsiteX5" fmla="*/ 540681 w 545148"/>
                <a:gd name="connsiteY5" fmla="*/ 182220 h 291354"/>
                <a:gd name="connsiteX6" fmla="*/ 399466 w 545148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8" h="291354">
                  <a:moveTo>
                    <a:pt x="399466" y="0"/>
                  </a:moveTo>
                  <a:lnTo>
                    <a:pt x="147970" y="0"/>
                  </a:lnTo>
                  <a:cubicBezTo>
                    <a:pt x="81043" y="0"/>
                    <a:pt x="20380" y="44141"/>
                    <a:pt x="4468" y="109149"/>
                  </a:cubicBezTo>
                  <a:cubicBezTo>
                    <a:pt x="-19038" y="205219"/>
                    <a:pt x="53447" y="291355"/>
                    <a:pt x="145685" y="291355"/>
                  </a:cubicBezTo>
                  <a:lnTo>
                    <a:pt x="397191" y="291355"/>
                  </a:lnTo>
                  <a:cubicBezTo>
                    <a:pt x="464103" y="291355"/>
                    <a:pt x="524767" y="247214"/>
                    <a:pt x="540681" y="182220"/>
                  </a:cubicBezTo>
                  <a:cubicBezTo>
                    <a:pt x="564185" y="86150"/>
                    <a:pt x="491699" y="0"/>
                    <a:pt x="39946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6" name="Vapaamuotoinen: Muoto 105">
              <a:extLst>
                <a:ext uri="{FF2B5EF4-FFF2-40B4-BE49-F238E27FC236}">
                  <a16:creationId xmlns:a16="http://schemas.microsoft.com/office/drawing/2014/main" id="{E9D23CA8-C0AC-7214-AB6B-C99DE84C8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0637" y="6133222"/>
              <a:ext cx="298363" cy="291358"/>
            </a:xfrm>
            <a:custGeom>
              <a:avLst/>
              <a:gdLst>
                <a:gd name="connsiteX0" fmla="*/ 152678 w 298363"/>
                <a:gd name="connsiteY0" fmla="*/ 0 h 291358"/>
                <a:gd name="connsiteX1" fmla="*/ 147956 w 298363"/>
                <a:gd name="connsiteY1" fmla="*/ 0 h 291358"/>
                <a:gd name="connsiteX2" fmla="*/ 4469 w 298363"/>
                <a:gd name="connsiteY2" fmla="*/ 109149 h 291358"/>
                <a:gd name="connsiteX3" fmla="*/ 145684 w 298363"/>
                <a:gd name="connsiteY3" fmla="*/ 291358 h 291358"/>
                <a:gd name="connsiteX4" fmla="*/ 150393 w 298363"/>
                <a:gd name="connsiteY4" fmla="*/ 291358 h 291358"/>
                <a:gd name="connsiteX5" fmla="*/ 293895 w 298363"/>
                <a:gd name="connsiteY5" fmla="*/ 182221 h 291358"/>
                <a:gd name="connsiteX6" fmla="*/ 152678 w 298363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3" h="291358">
                  <a:moveTo>
                    <a:pt x="152678" y="0"/>
                  </a:moveTo>
                  <a:lnTo>
                    <a:pt x="147956" y="0"/>
                  </a:lnTo>
                  <a:cubicBezTo>
                    <a:pt x="81043" y="0"/>
                    <a:pt x="20379" y="44141"/>
                    <a:pt x="4469" y="109149"/>
                  </a:cubicBezTo>
                  <a:cubicBezTo>
                    <a:pt x="-19038" y="205219"/>
                    <a:pt x="53447" y="291358"/>
                    <a:pt x="145684" y="291358"/>
                  </a:cubicBezTo>
                  <a:lnTo>
                    <a:pt x="150393" y="291358"/>
                  </a:lnTo>
                  <a:cubicBezTo>
                    <a:pt x="217320" y="291358"/>
                    <a:pt x="277983" y="247214"/>
                    <a:pt x="293895" y="182221"/>
                  </a:cubicBezTo>
                  <a:cubicBezTo>
                    <a:pt x="317401" y="86150"/>
                    <a:pt x="244916" y="0"/>
                    <a:pt x="15267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7" name="Vapaamuotoinen: Muoto 106">
              <a:extLst>
                <a:ext uri="{FF2B5EF4-FFF2-40B4-BE49-F238E27FC236}">
                  <a16:creationId xmlns:a16="http://schemas.microsoft.com/office/drawing/2014/main" id="{AD239B08-22AB-667F-5F5A-EDD23269A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09" y="2837572"/>
              <a:ext cx="1432537" cy="291357"/>
            </a:xfrm>
            <a:custGeom>
              <a:avLst/>
              <a:gdLst>
                <a:gd name="connsiteX0" fmla="*/ 1288629 w 1432537"/>
                <a:gd name="connsiteY0" fmla="*/ 0 h 291357"/>
                <a:gd name="connsiteX1" fmla="*/ 143923 w 1432537"/>
                <a:gd name="connsiteY1" fmla="*/ 0 h 291357"/>
                <a:gd name="connsiteX2" fmla="*/ 0 w 1432537"/>
                <a:gd name="connsiteY2" fmla="*/ 143908 h 291357"/>
                <a:gd name="connsiteX3" fmla="*/ 0 w 1432537"/>
                <a:gd name="connsiteY3" fmla="*/ 147450 h 291357"/>
                <a:gd name="connsiteX4" fmla="*/ 143923 w 1432537"/>
                <a:gd name="connsiteY4" fmla="*/ 291358 h 291357"/>
                <a:gd name="connsiteX5" fmla="*/ 1288629 w 1432537"/>
                <a:gd name="connsiteY5" fmla="*/ 291358 h 291357"/>
                <a:gd name="connsiteX6" fmla="*/ 1432537 w 1432537"/>
                <a:gd name="connsiteY6" fmla="*/ 147450 h 291357"/>
                <a:gd name="connsiteX7" fmla="*/ 1432537 w 1432537"/>
                <a:gd name="connsiteY7" fmla="*/ 143908 h 291357"/>
                <a:gd name="connsiteX8" fmla="*/ 1288629 w 1432537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7">
                  <a:moveTo>
                    <a:pt x="1288629" y="0"/>
                  </a:moveTo>
                  <a:lnTo>
                    <a:pt x="143923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8"/>
                    <a:pt x="143923" y="291358"/>
                  </a:cubicBezTo>
                  <a:lnTo>
                    <a:pt x="1288629" y="291358"/>
                  </a:lnTo>
                  <a:cubicBezTo>
                    <a:pt x="1368116" y="291358"/>
                    <a:pt x="1432537" y="226933"/>
                    <a:pt x="1432537" y="147450"/>
                  </a:cubicBezTo>
                  <a:lnTo>
                    <a:pt x="1432537" y="143908"/>
                  </a:lnTo>
                  <a:cubicBezTo>
                    <a:pt x="1432537" y="64436"/>
                    <a:pt x="1368116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8" name="Vapaamuotoinen: Muoto 107">
              <a:extLst>
                <a:ext uri="{FF2B5EF4-FFF2-40B4-BE49-F238E27FC236}">
                  <a16:creationId xmlns:a16="http://schemas.microsoft.com/office/drawing/2014/main" id="{3C5D887D-EA2F-E5B5-AC03-75B26958D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14" y="3384549"/>
              <a:ext cx="1048446" cy="291353"/>
            </a:xfrm>
            <a:custGeom>
              <a:avLst/>
              <a:gdLst>
                <a:gd name="connsiteX0" fmla="*/ 902763 w 1048446"/>
                <a:gd name="connsiteY0" fmla="*/ 0 h 291353"/>
                <a:gd name="connsiteX1" fmla="*/ 147956 w 1048446"/>
                <a:gd name="connsiteY1" fmla="*/ 0 h 291353"/>
                <a:gd name="connsiteX2" fmla="*/ 4469 w 1048446"/>
                <a:gd name="connsiteY2" fmla="*/ 109148 h 291353"/>
                <a:gd name="connsiteX3" fmla="*/ 145685 w 1048446"/>
                <a:gd name="connsiteY3" fmla="*/ 291354 h 291353"/>
                <a:gd name="connsiteX4" fmla="*/ 900477 w 1048446"/>
                <a:gd name="connsiteY4" fmla="*/ 291354 h 291353"/>
                <a:gd name="connsiteX5" fmla="*/ 1043978 w 1048446"/>
                <a:gd name="connsiteY5" fmla="*/ 182220 h 291353"/>
                <a:gd name="connsiteX6" fmla="*/ 902763 w 1048446"/>
                <a:gd name="connsiteY6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6" h="291353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4"/>
                    <a:pt x="145685" y="291354"/>
                  </a:cubicBezTo>
                  <a:lnTo>
                    <a:pt x="900477" y="291354"/>
                  </a:lnTo>
                  <a:cubicBezTo>
                    <a:pt x="967400" y="291354"/>
                    <a:pt x="1028067" y="247214"/>
                    <a:pt x="1043978" y="182220"/>
                  </a:cubicBezTo>
                  <a:cubicBezTo>
                    <a:pt x="1067485" y="86149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9" name="Vapaamuotoinen: Muoto 108">
              <a:extLst>
                <a:ext uri="{FF2B5EF4-FFF2-40B4-BE49-F238E27FC236}">
                  <a16:creationId xmlns:a16="http://schemas.microsoft.com/office/drawing/2014/main" id="{FEC02CB7-7DC4-73CC-824F-5DF00B2A4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12" y="3936566"/>
              <a:ext cx="571448" cy="291354"/>
            </a:xfrm>
            <a:custGeom>
              <a:avLst/>
              <a:gdLst>
                <a:gd name="connsiteX0" fmla="*/ 145683 w 571448"/>
                <a:gd name="connsiteY0" fmla="*/ 291354 h 291354"/>
                <a:gd name="connsiteX1" fmla="*/ 423478 w 571448"/>
                <a:gd name="connsiteY1" fmla="*/ 291354 h 291354"/>
                <a:gd name="connsiteX2" fmla="*/ 566980 w 571448"/>
                <a:gd name="connsiteY2" fmla="*/ 182206 h 291354"/>
                <a:gd name="connsiteX3" fmla="*/ 425764 w 571448"/>
                <a:gd name="connsiteY3" fmla="*/ 0 h 291354"/>
                <a:gd name="connsiteX4" fmla="*/ 147958 w 571448"/>
                <a:gd name="connsiteY4" fmla="*/ 0 h 291354"/>
                <a:gd name="connsiteX5" fmla="*/ 4467 w 571448"/>
                <a:gd name="connsiteY5" fmla="*/ 109134 h 291354"/>
                <a:gd name="connsiteX6" fmla="*/ 145683 w 571448"/>
                <a:gd name="connsiteY6" fmla="*/ 291354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8" h="291354">
                  <a:moveTo>
                    <a:pt x="145683" y="291354"/>
                  </a:moveTo>
                  <a:lnTo>
                    <a:pt x="423478" y="291354"/>
                  </a:lnTo>
                  <a:cubicBezTo>
                    <a:pt x="490406" y="291354"/>
                    <a:pt x="551069" y="247214"/>
                    <a:pt x="566980" y="182206"/>
                  </a:cubicBezTo>
                  <a:cubicBezTo>
                    <a:pt x="590487" y="86150"/>
                    <a:pt x="518002" y="0"/>
                    <a:pt x="425764" y="0"/>
                  </a:cubicBezTo>
                  <a:lnTo>
                    <a:pt x="147958" y="0"/>
                  </a:lnTo>
                  <a:cubicBezTo>
                    <a:pt x="81045" y="0"/>
                    <a:pt x="20382" y="44140"/>
                    <a:pt x="4467" y="109134"/>
                  </a:cubicBezTo>
                  <a:cubicBezTo>
                    <a:pt x="-19036" y="205205"/>
                    <a:pt x="53450" y="291354"/>
                    <a:pt x="145683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0" name="Vapaamuotoinen: Muoto 109">
              <a:extLst>
                <a:ext uri="{FF2B5EF4-FFF2-40B4-BE49-F238E27FC236}">
                  <a16:creationId xmlns:a16="http://schemas.microsoft.com/office/drawing/2014/main" id="{40ABFA00-F9B5-A1C5-51FA-E6A57DE3A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12" y="4488576"/>
              <a:ext cx="726304" cy="291357"/>
            </a:xfrm>
            <a:custGeom>
              <a:avLst/>
              <a:gdLst>
                <a:gd name="connsiteX0" fmla="*/ 580620 w 726304"/>
                <a:gd name="connsiteY0" fmla="*/ 0 h 291357"/>
                <a:gd name="connsiteX1" fmla="*/ 147958 w 726304"/>
                <a:gd name="connsiteY1" fmla="*/ 0 h 291357"/>
                <a:gd name="connsiteX2" fmla="*/ 4467 w 726304"/>
                <a:gd name="connsiteY2" fmla="*/ 109152 h 291357"/>
                <a:gd name="connsiteX3" fmla="*/ 145683 w 726304"/>
                <a:gd name="connsiteY3" fmla="*/ 291358 h 291357"/>
                <a:gd name="connsiteX4" fmla="*/ 578334 w 726304"/>
                <a:gd name="connsiteY4" fmla="*/ 291358 h 291357"/>
                <a:gd name="connsiteX5" fmla="*/ 721836 w 726304"/>
                <a:gd name="connsiteY5" fmla="*/ 182220 h 291357"/>
                <a:gd name="connsiteX6" fmla="*/ 580620 w 726304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4" h="291357">
                  <a:moveTo>
                    <a:pt x="580620" y="0"/>
                  </a:moveTo>
                  <a:lnTo>
                    <a:pt x="147958" y="0"/>
                  </a:lnTo>
                  <a:cubicBezTo>
                    <a:pt x="81045" y="0"/>
                    <a:pt x="20382" y="44144"/>
                    <a:pt x="4467" y="109152"/>
                  </a:cubicBezTo>
                  <a:cubicBezTo>
                    <a:pt x="-19036" y="205219"/>
                    <a:pt x="53450" y="291358"/>
                    <a:pt x="145683" y="291358"/>
                  </a:cubicBezTo>
                  <a:lnTo>
                    <a:pt x="578334" y="291358"/>
                  </a:lnTo>
                  <a:cubicBezTo>
                    <a:pt x="645261" y="291358"/>
                    <a:pt x="705925" y="247217"/>
                    <a:pt x="721836" y="182220"/>
                  </a:cubicBezTo>
                  <a:cubicBezTo>
                    <a:pt x="745342" y="86153"/>
                    <a:pt x="672853" y="0"/>
                    <a:pt x="58062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1" name="Vapaamuotoinen: Muoto 110">
              <a:extLst>
                <a:ext uri="{FF2B5EF4-FFF2-40B4-BE49-F238E27FC236}">
                  <a16:creationId xmlns:a16="http://schemas.microsoft.com/office/drawing/2014/main" id="{B492A04F-91A9-A4A0-4EDD-D61EC3239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8065" y="2837572"/>
              <a:ext cx="1028512" cy="291357"/>
            </a:xfrm>
            <a:custGeom>
              <a:avLst/>
              <a:gdLst>
                <a:gd name="connsiteX0" fmla="*/ 884603 w 1028512"/>
                <a:gd name="connsiteY0" fmla="*/ 0 h 291357"/>
                <a:gd name="connsiteX1" fmla="*/ 143909 w 1028512"/>
                <a:gd name="connsiteY1" fmla="*/ 0 h 291357"/>
                <a:gd name="connsiteX2" fmla="*/ 0 w 1028512"/>
                <a:gd name="connsiteY2" fmla="*/ 143908 h 291357"/>
                <a:gd name="connsiteX3" fmla="*/ 0 w 1028512"/>
                <a:gd name="connsiteY3" fmla="*/ 147450 h 291357"/>
                <a:gd name="connsiteX4" fmla="*/ 143909 w 1028512"/>
                <a:gd name="connsiteY4" fmla="*/ 291358 h 291357"/>
                <a:gd name="connsiteX5" fmla="*/ 884603 w 1028512"/>
                <a:gd name="connsiteY5" fmla="*/ 291358 h 291357"/>
                <a:gd name="connsiteX6" fmla="*/ 1028512 w 1028512"/>
                <a:gd name="connsiteY6" fmla="*/ 147450 h 291357"/>
                <a:gd name="connsiteX7" fmla="*/ 1028512 w 1028512"/>
                <a:gd name="connsiteY7" fmla="*/ 143908 h 291357"/>
                <a:gd name="connsiteX8" fmla="*/ 884603 w 1028512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7">
                  <a:moveTo>
                    <a:pt x="884603" y="0"/>
                  </a:moveTo>
                  <a:lnTo>
                    <a:pt x="143909" y="0"/>
                  </a:lnTo>
                  <a:cubicBezTo>
                    <a:pt x="64425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5" y="291358"/>
                    <a:pt x="143909" y="291358"/>
                  </a:cubicBezTo>
                  <a:lnTo>
                    <a:pt x="884603" y="291358"/>
                  </a:lnTo>
                  <a:cubicBezTo>
                    <a:pt x="964090" y="291358"/>
                    <a:pt x="1028512" y="226933"/>
                    <a:pt x="1028512" y="147450"/>
                  </a:cubicBezTo>
                  <a:lnTo>
                    <a:pt x="1028512" y="143908"/>
                  </a:lnTo>
                  <a:cubicBezTo>
                    <a:pt x="1028512" y="64436"/>
                    <a:pt x="964090" y="0"/>
                    <a:pt x="88460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2" name="Vapaamuotoinen: Muoto 111">
              <a:extLst>
                <a:ext uri="{FF2B5EF4-FFF2-40B4-BE49-F238E27FC236}">
                  <a16:creationId xmlns:a16="http://schemas.microsoft.com/office/drawing/2014/main" id="{7C84EAB3-27CD-87CD-9D3B-6B4C7153C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1126" y="3384268"/>
              <a:ext cx="906261" cy="291354"/>
            </a:xfrm>
            <a:custGeom>
              <a:avLst/>
              <a:gdLst>
                <a:gd name="connsiteX0" fmla="*/ 760577 w 906261"/>
                <a:gd name="connsiteY0" fmla="*/ 0 h 291354"/>
                <a:gd name="connsiteX1" fmla="*/ 147966 w 906261"/>
                <a:gd name="connsiteY1" fmla="*/ 0 h 291354"/>
                <a:gd name="connsiteX2" fmla="*/ 4464 w 906261"/>
                <a:gd name="connsiteY2" fmla="*/ 109148 h 291354"/>
                <a:gd name="connsiteX3" fmla="*/ 145680 w 906261"/>
                <a:gd name="connsiteY3" fmla="*/ 291354 h 291354"/>
                <a:gd name="connsiteX4" fmla="*/ 758291 w 906261"/>
                <a:gd name="connsiteY4" fmla="*/ 291354 h 291354"/>
                <a:gd name="connsiteX5" fmla="*/ 901793 w 906261"/>
                <a:gd name="connsiteY5" fmla="*/ 182220 h 291354"/>
                <a:gd name="connsiteX6" fmla="*/ 760577 w 90626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1" h="291354">
                  <a:moveTo>
                    <a:pt x="760577" y="0"/>
                  </a:moveTo>
                  <a:lnTo>
                    <a:pt x="147966" y="0"/>
                  </a:lnTo>
                  <a:cubicBezTo>
                    <a:pt x="81042" y="0"/>
                    <a:pt x="20375" y="44140"/>
                    <a:pt x="4464" y="109148"/>
                  </a:cubicBezTo>
                  <a:cubicBezTo>
                    <a:pt x="-19028" y="205219"/>
                    <a:pt x="53446" y="291354"/>
                    <a:pt x="145680" y="291354"/>
                  </a:cubicBezTo>
                  <a:lnTo>
                    <a:pt x="758291" y="291354"/>
                  </a:lnTo>
                  <a:cubicBezTo>
                    <a:pt x="825215" y="291354"/>
                    <a:pt x="885882" y="247214"/>
                    <a:pt x="901793" y="182220"/>
                  </a:cubicBezTo>
                  <a:cubicBezTo>
                    <a:pt x="925300" y="86150"/>
                    <a:pt x="852811" y="0"/>
                    <a:pt x="76057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3" name="Vapaamuotoinen: Muoto 112">
              <a:extLst>
                <a:ext uri="{FF2B5EF4-FFF2-40B4-BE49-F238E27FC236}">
                  <a16:creationId xmlns:a16="http://schemas.microsoft.com/office/drawing/2014/main" id="{C0FB9588-61E0-F42F-2D9F-9BB6A2864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53707" y="3934921"/>
              <a:ext cx="1509055" cy="291358"/>
            </a:xfrm>
            <a:custGeom>
              <a:avLst/>
              <a:gdLst>
                <a:gd name="connsiteX0" fmla="*/ 145684 w 1509055"/>
                <a:gd name="connsiteY0" fmla="*/ 291358 h 291358"/>
                <a:gd name="connsiteX1" fmla="*/ 1361090 w 1509055"/>
                <a:gd name="connsiteY1" fmla="*/ 291358 h 291358"/>
                <a:gd name="connsiteX2" fmla="*/ 1504592 w 1509055"/>
                <a:gd name="connsiteY2" fmla="*/ 182210 h 291358"/>
                <a:gd name="connsiteX3" fmla="*/ 1363376 w 1509055"/>
                <a:gd name="connsiteY3" fmla="*/ 0 h 291358"/>
                <a:gd name="connsiteX4" fmla="*/ 147956 w 1509055"/>
                <a:gd name="connsiteY4" fmla="*/ 0 h 291358"/>
                <a:gd name="connsiteX5" fmla="*/ 4468 w 1509055"/>
                <a:gd name="connsiteY5" fmla="*/ 109138 h 291358"/>
                <a:gd name="connsiteX6" fmla="*/ 145684 w 1509055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5" h="291358">
                  <a:moveTo>
                    <a:pt x="145684" y="291358"/>
                  </a:moveTo>
                  <a:lnTo>
                    <a:pt x="1361090" y="291358"/>
                  </a:lnTo>
                  <a:cubicBezTo>
                    <a:pt x="1428014" y="291358"/>
                    <a:pt x="1488677" y="247218"/>
                    <a:pt x="1504592" y="182210"/>
                  </a:cubicBezTo>
                  <a:cubicBezTo>
                    <a:pt x="1528084" y="86153"/>
                    <a:pt x="1455610" y="0"/>
                    <a:pt x="1363376" y="0"/>
                  </a:cubicBezTo>
                  <a:lnTo>
                    <a:pt x="147956" y="0"/>
                  </a:lnTo>
                  <a:cubicBezTo>
                    <a:pt x="81043" y="0"/>
                    <a:pt x="20379" y="44144"/>
                    <a:pt x="4468" y="109138"/>
                  </a:cubicBezTo>
                  <a:cubicBezTo>
                    <a:pt x="-19038" y="205208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4" name="Vapaamuotoinen: Muoto 113">
              <a:extLst>
                <a:ext uri="{FF2B5EF4-FFF2-40B4-BE49-F238E27FC236}">
                  <a16:creationId xmlns:a16="http://schemas.microsoft.com/office/drawing/2014/main" id="{5F5D860F-277C-C95C-088F-56C9F377E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6621" y="4488576"/>
              <a:ext cx="1122584" cy="291357"/>
            </a:xfrm>
            <a:custGeom>
              <a:avLst/>
              <a:gdLst>
                <a:gd name="connsiteX0" fmla="*/ 976900 w 1122584"/>
                <a:gd name="connsiteY0" fmla="*/ 0 h 291357"/>
                <a:gd name="connsiteX1" fmla="*/ 147971 w 1122584"/>
                <a:gd name="connsiteY1" fmla="*/ 0 h 291357"/>
                <a:gd name="connsiteX2" fmla="*/ 4469 w 1122584"/>
                <a:gd name="connsiteY2" fmla="*/ 109152 h 291357"/>
                <a:gd name="connsiteX3" fmla="*/ 145685 w 1122584"/>
                <a:gd name="connsiteY3" fmla="*/ 291358 h 291357"/>
                <a:gd name="connsiteX4" fmla="*/ 974629 w 1122584"/>
                <a:gd name="connsiteY4" fmla="*/ 291358 h 291357"/>
                <a:gd name="connsiteX5" fmla="*/ 1118116 w 1122584"/>
                <a:gd name="connsiteY5" fmla="*/ 182220 h 291357"/>
                <a:gd name="connsiteX6" fmla="*/ 976900 w 1122584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4" h="291357">
                  <a:moveTo>
                    <a:pt x="976900" y="0"/>
                  </a:moveTo>
                  <a:lnTo>
                    <a:pt x="147971" y="0"/>
                  </a:lnTo>
                  <a:cubicBezTo>
                    <a:pt x="81047" y="0"/>
                    <a:pt x="20369" y="44144"/>
                    <a:pt x="4469" y="109152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974629" y="291358"/>
                  </a:lnTo>
                  <a:cubicBezTo>
                    <a:pt x="1041541" y="291358"/>
                    <a:pt x="1102205" y="247217"/>
                    <a:pt x="1118116" y="182220"/>
                  </a:cubicBezTo>
                  <a:cubicBezTo>
                    <a:pt x="1141623" y="86153"/>
                    <a:pt x="1069134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5" name="Vapaamuotoinen: Muoto 114">
              <a:extLst>
                <a:ext uri="{FF2B5EF4-FFF2-40B4-BE49-F238E27FC236}">
                  <a16:creationId xmlns:a16="http://schemas.microsoft.com/office/drawing/2014/main" id="{6E45D1FA-E894-CAB5-7F4A-46C7B8CE4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54083" y="2837572"/>
              <a:ext cx="901645" cy="291357"/>
            </a:xfrm>
            <a:custGeom>
              <a:avLst/>
              <a:gdLst>
                <a:gd name="connsiteX0" fmla="*/ 757736 w 901645"/>
                <a:gd name="connsiteY0" fmla="*/ 0 h 291357"/>
                <a:gd name="connsiteX1" fmla="*/ 143908 w 901645"/>
                <a:gd name="connsiteY1" fmla="*/ 0 h 291357"/>
                <a:gd name="connsiteX2" fmla="*/ 0 w 901645"/>
                <a:gd name="connsiteY2" fmla="*/ 143908 h 291357"/>
                <a:gd name="connsiteX3" fmla="*/ 0 w 901645"/>
                <a:gd name="connsiteY3" fmla="*/ 147450 h 291357"/>
                <a:gd name="connsiteX4" fmla="*/ 143908 w 901645"/>
                <a:gd name="connsiteY4" fmla="*/ 291358 h 291357"/>
                <a:gd name="connsiteX5" fmla="*/ 757736 w 901645"/>
                <a:gd name="connsiteY5" fmla="*/ 291358 h 291357"/>
                <a:gd name="connsiteX6" fmla="*/ 901645 w 901645"/>
                <a:gd name="connsiteY6" fmla="*/ 147450 h 291357"/>
                <a:gd name="connsiteX7" fmla="*/ 901645 w 901645"/>
                <a:gd name="connsiteY7" fmla="*/ 143908 h 291357"/>
                <a:gd name="connsiteX8" fmla="*/ 757736 w 901645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5" h="291357">
                  <a:moveTo>
                    <a:pt x="757736" y="0"/>
                  </a:moveTo>
                  <a:lnTo>
                    <a:pt x="143908" y="0"/>
                  </a:lnTo>
                  <a:cubicBezTo>
                    <a:pt x="64421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1" y="291358"/>
                    <a:pt x="143908" y="291358"/>
                  </a:cubicBezTo>
                  <a:lnTo>
                    <a:pt x="757736" y="291358"/>
                  </a:lnTo>
                  <a:cubicBezTo>
                    <a:pt x="837223" y="291358"/>
                    <a:pt x="901645" y="226933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3" y="0"/>
                    <a:pt x="75773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6" name="Vapaamuotoinen: Muoto 115">
              <a:extLst>
                <a:ext uri="{FF2B5EF4-FFF2-40B4-BE49-F238E27FC236}">
                  <a16:creationId xmlns:a16="http://schemas.microsoft.com/office/drawing/2014/main" id="{818B1D21-CFC0-159C-D388-31C26F03A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62742" y="2837572"/>
              <a:ext cx="917198" cy="291357"/>
            </a:xfrm>
            <a:custGeom>
              <a:avLst/>
              <a:gdLst>
                <a:gd name="connsiteX0" fmla="*/ 771514 w 917198"/>
                <a:gd name="connsiteY0" fmla="*/ 0 h 291357"/>
                <a:gd name="connsiteX1" fmla="*/ 147956 w 917198"/>
                <a:gd name="connsiteY1" fmla="*/ 0 h 291357"/>
                <a:gd name="connsiteX2" fmla="*/ 4468 w 917198"/>
                <a:gd name="connsiteY2" fmla="*/ 109148 h 291357"/>
                <a:gd name="connsiteX3" fmla="*/ 145684 w 917198"/>
                <a:gd name="connsiteY3" fmla="*/ 291358 h 291357"/>
                <a:gd name="connsiteX4" fmla="*/ 769228 w 917198"/>
                <a:gd name="connsiteY4" fmla="*/ 291358 h 291357"/>
                <a:gd name="connsiteX5" fmla="*/ 912730 w 917198"/>
                <a:gd name="connsiteY5" fmla="*/ 182220 h 291357"/>
                <a:gd name="connsiteX6" fmla="*/ 771514 w 91719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7">
                  <a:moveTo>
                    <a:pt x="771514" y="0"/>
                  </a:moveTo>
                  <a:lnTo>
                    <a:pt x="147956" y="0"/>
                  </a:lnTo>
                  <a:cubicBezTo>
                    <a:pt x="81046" y="0"/>
                    <a:pt x="20379" y="44140"/>
                    <a:pt x="4468" y="109148"/>
                  </a:cubicBezTo>
                  <a:cubicBezTo>
                    <a:pt x="-19038" y="205205"/>
                    <a:pt x="53451" y="291358"/>
                    <a:pt x="145684" y="291358"/>
                  </a:cubicBezTo>
                  <a:lnTo>
                    <a:pt x="769228" y="291358"/>
                  </a:lnTo>
                  <a:cubicBezTo>
                    <a:pt x="836155" y="291358"/>
                    <a:pt x="896818" y="247214"/>
                    <a:pt x="912730" y="182220"/>
                  </a:cubicBezTo>
                  <a:cubicBezTo>
                    <a:pt x="936236" y="86150"/>
                    <a:pt x="863751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7" name="Vapaamuotoinen: Muoto 116">
              <a:extLst>
                <a:ext uri="{FF2B5EF4-FFF2-40B4-BE49-F238E27FC236}">
                  <a16:creationId xmlns:a16="http://schemas.microsoft.com/office/drawing/2014/main" id="{2515373C-BF65-1A90-E982-346E50486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8724" y="3384268"/>
              <a:ext cx="1286216" cy="291354"/>
            </a:xfrm>
            <a:custGeom>
              <a:avLst/>
              <a:gdLst>
                <a:gd name="connsiteX0" fmla="*/ 1140533 w 1286216"/>
                <a:gd name="connsiteY0" fmla="*/ 0 h 291354"/>
                <a:gd name="connsiteX1" fmla="*/ 147960 w 1286216"/>
                <a:gd name="connsiteY1" fmla="*/ 0 h 291354"/>
                <a:gd name="connsiteX2" fmla="*/ 4473 w 1286216"/>
                <a:gd name="connsiteY2" fmla="*/ 109148 h 291354"/>
                <a:gd name="connsiteX3" fmla="*/ 145675 w 1286216"/>
                <a:gd name="connsiteY3" fmla="*/ 291354 h 291354"/>
                <a:gd name="connsiteX4" fmla="*/ 1138247 w 1286216"/>
                <a:gd name="connsiteY4" fmla="*/ 291354 h 291354"/>
                <a:gd name="connsiteX5" fmla="*/ 1281749 w 1286216"/>
                <a:gd name="connsiteY5" fmla="*/ 182220 h 291354"/>
                <a:gd name="connsiteX6" fmla="*/ 1140533 w 128621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6" h="291354">
                  <a:moveTo>
                    <a:pt x="1140533" y="0"/>
                  </a:moveTo>
                  <a:lnTo>
                    <a:pt x="147960" y="0"/>
                  </a:lnTo>
                  <a:cubicBezTo>
                    <a:pt x="81037" y="0"/>
                    <a:pt x="20370" y="44140"/>
                    <a:pt x="4473" y="109148"/>
                  </a:cubicBezTo>
                  <a:cubicBezTo>
                    <a:pt x="-19048" y="205219"/>
                    <a:pt x="53441" y="291354"/>
                    <a:pt x="145675" y="291354"/>
                  </a:cubicBezTo>
                  <a:lnTo>
                    <a:pt x="1138247" y="291354"/>
                  </a:lnTo>
                  <a:cubicBezTo>
                    <a:pt x="1205170" y="291354"/>
                    <a:pt x="1265837" y="247214"/>
                    <a:pt x="1281749" y="182220"/>
                  </a:cubicBezTo>
                  <a:cubicBezTo>
                    <a:pt x="1305255" y="86150"/>
                    <a:pt x="1232766" y="0"/>
                    <a:pt x="114053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8" name="Vapaamuotoinen: Muoto 117">
              <a:extLst>
                <a:ext uri="{FF2B5EF4-FFF2-40B4-BE49-F238E27FC236}">
                  <a16:creationId xmlns:a16="http://schemas.microsoft.com/office/drawing/2014/main" id="{22449964-45CD-D1E3-BA45-2751516FC6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7537" y="3934921"/>
              <a:ext cx="987075" cy="291358"/>
            </a:xfrm>
            <a:custGeom>
              <a:avLst/>
              <a:gdLst>
                <a:gd name="connsiteX0" fmla="*/ 145680 w 987075"/>
                <a:gd name="connsiteY0" fmla="*/ 291358 h 291358"/>
                <a:gd name="connsiteX1" fmla="*/ 839110 w 987075"/>
                <a:gd name="connsiteY1" fmla="*/ 291358 h 291358"/>
                <a:gd name="connsiteX2" fmla="*/ 982612 w 987075"/>
                <a:gd name="connsiteY2" fmla="*/ 182210 h 291358"/>
                <a:gd name="connsiteX3" fmla="*/ 841396 w 987075"/>
                <a:gd name="connsiteY3" fmla="*/ 0 h 291358"/>
                <a:gd name="connsiteX4" fmla="*/ 147966 w 987075"/>
                <a:gd name="connsiteY4" fmla="*/ 0 h 291358"/>
                <a:gd name="connsiteX5" fmla="*/ 4464 w 987075"/>
                <a:gd name="connsiteY5" fmla="*/ 109138 h 291358"/>
                <a:gd name="connsiteX6" fmla="*/ 145680 w 987075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5" h="291358">
                  <a:moveTo>
                    <a:pt x="145680" y="291358"/>
                  </a:moveTo>
                  <a:lnTo>
                    <a:pt x="839110" y="291358"/>
                  </a:lnTo>
                  <a:cubicBezTo>
                    <a:pt x="906034" y="291358"/>
                    <a:pt x="966697" y="247218"/>
                    <a:pt x="982612" y="182210"/>
                  </a:cubicBezTo>
                  <a:cubicBezTo>
                    <a:pt x="1006104" y="86153"/>
                    <a:pt x="933630" y="0"/>
                    <a:pt x="841396" y="0"/>
                  </a:cubicBezTo>
                  <a:lnTo>
                    <a:pt x="147966" y="0"/>
                  </a:lnTo>
                  <a:cubicBezTo>
                    <a:pt x="81042" y="0"/>
                    <a:pt x="20375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9" name="Vapaamuotoinen: Muoto 118">
              <a:extLst>
                <a:ext uri="{FF2B5EF4-FFF2-40B4-BE49-F238E27FC236}">
                  <a16:creationId xmlns:a16="http://schemas.microsoft.com/office/drawing/2014/main" id="{1E87C2B7-9EA9-AA22-B727-6A65AA688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00637" y="4488576"/>
              <a:ext cx="726301" cy="291357"/>
            </a:xfrm>
            <a:custGeom>
              <a:avLst/>
              <a:gdLst>
                <a:gd name="connsiteX0" fmla="*/ 580617 w 726301"/>
                <a:gd name="connsiteY0" fmla="*/ 0 h 291357"/>
                <a:gd name="connsiteX1" fmla="*/ 147967 w 726301"/>
                <a:gd name="connsiteY1" fmla="*/ 0 h 291357"/>
                <a:gd name="connsiteX2" fmla="*/ 4469 w 726301"/>
                <a:gd name="connsiteY2" fmla="*/ 109152 h 291357"/>
                <a:gd name="connsiteX3" fmla="*/ 145681 w 726301"/>
                <a:gd name="connsiteY3" fmla="*/ 291358 h 291357"/>
                <a:gd name="connsiteX4" fmla="*/ 578332 w 726301"/>
                <a:gd name="connsiteY4" fmla="*/ 291358 h 291357"/>
                <a:gd name="connsiteX5" fmla="*/ 721833 w 726301"/>
                <a:gd name="connsiteY5" fmla="*/ 182220 h 291357"/>
                <a:gd name="connsiteX6" fmla="*/ 580617 w 726301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7">
                  <a:moveTo>
                    <a:pt x="580617" y="0"/>
                  </a:moveTo>
                  <a:lnTo>
                    <a:pt x="147967" y="0"/>
                  </a:lnTo>
                  <a:cubicBezTo>
                    <a:pt x="81043" y="0"/>
                    <a:pt x="20379" y="44144"/>
                    <a:pt x="4469" y="109152"/>
                  </a:cubicBezTo>
                  <a:cubicBezTo>
                    <a:pt x="-19038" y="205219"/>
                    <a:pt x="53447" y="291358"/>
                    <a:pt x="145681" y="291358"/>
                  </a:cubicBezTo>
                  <a:lnTo>
                    <a:pt x="578332" y="291358"/>
                  </a:lnTo>
                  <a:cubicBezTo>
                    <a:pt x="645259" y="291358"/>
                    <a:pt x="705922" y="247217"/>
                    <a:pt x="721833" y="182220"/>
                  </a:cubicBezTo>
                  <a:cubicBezTo>
                    <a:pt x="745340" y="86153"/>
                    <a:pt x="672855" y="0"/>
                    <a:pt x="58061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0" name="Vapaamuotoinen: Muoto 119">
              <a:extLst>
                <a:ext uri="{FF2B5EF4-FFF2-40B4-BE49-F238E27FC236}">
                  <a16:creationId xmlns:a16="http://schemas.microsoft.com/office/drawing/2014/main" id="{275C73C8-EB79-04C2-F31B-BA6FC3521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6293" y="4488579"/>
              <a:ext cx="571450" cy="291358"/>
            </a:xfrm>
            <a:custGeom>
              <a:avLst/>
              <a:gdLst>
                <a:gd name="connsiteX0" fmla="*/ 145684 w 571450"/>
                <a:gd name="connsiteY0" fmla="*/ 291358 h 291358"/>
                <a:gd name="connsiteX1" fmla="*/ 423480 w 571450"/>
                <a:gd name="connsiteY1" fmla="*/ 291358 h 291358"/>
                <a:gd name="connsiteX2" fmla="*/ 566982 w 571450"/>
                <a:gd name="connsiteY2" fmla="*/ 182209 h 291358"/>
                <a:gd name="connsiteX3" fmla="*/ 425766 w 571450"/>
                <a:gd name="connsiteY3" fmla="*/ 0 h 291358"/>
                <a:gd name="connsiteX4" fmla="*/ 147959 w 571450"/>
                <a:gd name="connsiteY4" fmla="*/ 0 h 291358"/>
                <a:gd name="connsiteX5" fmla="*/ 4468 w 571450"/>
                <a:gd name="connsiteY5" fmla="*/ 109138 h 291358"/>
                <a:gd name="connsiteX6" fmla="*/ 145684 w 571450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50" h="291358">
                  <a:moveTo>
                    <a:pt x="145684" y="291358"/>
                  </a:moveTo>
                  <a:lnTo>
                    <a:pt x="423480" y="291358"/>
                  </a:lnTo>
                  <a:cubicBezTo>
                    <a:pt x="490407" y="291358"/>
                    <a:pt x="551071" y="247214"/>
                    <a:pt x="566982" y="182209"/>
                  </a:cubicBezTo>
                  <a:cubicBezTo>
                    <a:pt x="590488" y="86153"/>
                    <a:pt x="518014" y="0"/>
                    <a:pt x="425766" y="0"/>
                  </a:cubicBezTo>
                  <a:lnTo>
                    <a:pt x="147959" y="0"/>
                  </a:lnTo>
                  <a:cubicBezTo>
                    <a:pt x="81047" y="0"/>
                    <a:pt x="20383" y="44144"/>
                    <a:pt x="4468" y="109138"/>
                  </a:cubicBezTo>
                  <a:cubicBezTo>
                    <a:pt x="-19038" y="205205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1" name="Vapaamuotoinen: Muoto 120">
              <a:extLst>
                <a:ext uri="{FF2B5EF4-FFF2-40B4-BE49-F238E27FC236}">
                  <a16:creationId xmlns:a16="http://schemas.microsoft.com/office/drawing/2014/main" id="{EC75481A-5902-0FE7-E9BE-9E517D892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7057" y="3384268"/>
              <a:ext cx="428651" cy="291357"/>
            </a:xfrm>
            <a:custGeom>
              <a:avLst/>
              <a:gdLst>
                <a:gd name="connsiteX0" fmla="*/ 145680 w 428651"/>
                <a:gd name="connsiteY0" fmla="*/ 291358 h 291357"/>
                <a:gd name="connsiteX1" fmla="*/ 280687 w 428651"/>
                <a:gd name="connsiteY1" fmla="*/ 291358 h 291357"/>
                <a:gd name="connsiteX2" fmla="*/ 424188 w 428651"/>
                <a:gd name="connsiteY2" fmla="*/ 182209 h 291357"/>
                <a:gd name="connsiteX3" fmla="*/ 282972 w 428651"/>
                <a:gd name="connsiteY3" fmla="*/ 0 h 291357"/>
                <a:gd name="connsiteX4" fmla="*/ 147966 w 428651"/>
                <a:gd name="connsiteY4" fmla="*/ 0 h 291357"/>
                <a:gd name="connsiteX5" fmla="*/ 4464 w 428651"/>
                <a:gd name="connsiteY5" fmla="*/ 109138 h 291357"/>
                <a:gd name="connsiteX6" fmla="*/ 145680 w 428651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1" h="291357">
                  <a:moveTo>
                    <a:pt x="145680" y="291358"/>
                  </a:moveTo>
                  <a:lnTo>
                    <a:pt x="280687" y="291358"/>
                  </a:lnTo>
                  <a:cubicBezTo>
                    <a:pt x="347609" y="291358"/>
                    <a:pt x="408274" y="247217"/>
                    <a:pt x="424188" y="182209"/>
                  </a:cubicBezTo>
                  <a:cubicBezTo>
                    <a:pt x="447680" y="86139"/>
                    <a:pt x="375205" y="0"/>
                    <a:pt x="282972" y="0"/>
                  </a:cubicBezTo>
                  <a:lnTo>
                    <a:pt x="147966" y="0"/>
                  </a:lnTo>
                  <a:cubicBezTo>
                    <a:pt x="81042" y="0"/>
                    <a:pt x="20375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2" name="Vapaamuotoinen: Muoto 121">
              <a:extLst>
                <a:ext uri="{FF2B5EF4-FFF2-40B4-BE49-F238E27FC236}">
                  <a16:creationId xmlns:a16="http://schemas.microsoft.com/office/drawing/2014/main" id="{FE02EBCE-443B-6962-E964-455F6847A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6364" y="3934921"/>
              <a:ext cx="718135" cy="291358"/>
            </a:xfrm>
            <a:custGeom>
              <a:avLst/>
              <a:gdLst>
                <a:gd name="connsiteX0" fmla="*/ 572454 w 718135"/>
                <a:gd name="connsiteY0" fmla="*/ 0 h 291358"/>
                <a:gd name="connsiteX1" fmla="*/ 147957 w 718135"/>
                <a:gd name="connsiteY1" fmla="*/ 0 h 291358"/>
                <a:gd name="connsiteX2" fmla="*/ 4469 w 718135"/>
                <a:gd name="connsiteY2" fmla="*/ 109138 h 291358"/>
                <a:gd name="connsiteX3" fmla="*/ 145685 w 718135"/>
                <a:gd name="connsiteY3" fmla="*/ 291358 h 291358"/>
                <a:gd name="connsiteX4" fmla="*/ 570168 w 718135"/>
                <a:gd name="connsiteY4" fmla="*/ 291358 h 291358"/>
                <a:gd name="connsiteX5" fmla="*/ 713670 w 718135"/>
                <a:gd name="connsiteY5" fmla="*/ 182220 h 291358"/>
                <a:gd name="connsiteX6" fmla="*/ 572454 w 7181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5" h="291358">
                  <a:moveTo>
                    <a:pt x="572454" y="0"/>
                  </a:moveTo>
                  <a:lnTo>
                    <a:pt x="147957" y="0"/>
                  </a:lnTo>
                  <a:cubicBezTo>
                    <a:pt x="81033" y="0"/>
                    <a:pt x="20369" y="44144"/>
                    <a:pt x="4469" y="109138"/>
                  </a:cubicBezTo>
                  <a:cubicBezTo>
                    <a:pt x="-19037" y="205219"/>
                    <a:pt x="53437" y="291358"/>
                    <a:pt x="145685" y="291358"/>
                  </a:cubicBezTo>
                  <a:lnTo>
                    <a:pt x="570168" y="291358"/>
                  </a:lnTo>
                  <a:cubicBezTo>
                    <a:pt x="637095" y="291358"/>
                    <a:pt x="697758" y="247214"/>
                    <a:pt x="713670" y="182220"/>
                  </a:cubicBezTo>
                  <a:cubicBezTo>
                    <a:pt x="737165" y="86150"/>
                    <a:pt x="664691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3" name="Vapaamuotoinen: Muoto 122">
              <a:extLst>
                <a:ext uri="{FF2B5EF4-FFF2-40B4-BE49-F238E27FC236}">
                  <a16:creationId xmlns:a16="http://schemas.microsoft.com/office/drawing/2014/main" id="{CF485B61-B32E-8999-33CA-68A15D9F9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82533" y="3384268"/>
              <a:ext cx="811833" cy="291354"/>
            </a:xfrm>
            <a:custGeom>
              <a:avLst/>
              <a:gdLst>
                <a:gd name="connsiteX0" fmla="*/ 666149 w 811833"/>
                <a:gd name="connsiteY0" fmla="*/ 0 h 291354"/>
                <a:gd name="connsiteX1" fmla="*/ 147956 w 811833"/>
                <a:gd name="connsiteY1" fmla="*/ 0 h 291354"/>
                <a:gd name="connsiteX2" fmla="*/ 4469 w 811833"/>
                <a:gd name="connsiteY2" fmla="*/ 109148 h 291354"/>
                <a:gd name="connsiteX3" fmla="*/ 145685 w 811833"/>
                <a:gd name="connsiteY3" fmla="*/ 291354 h 291354"/>
                <a:gd name="connsiteX4" fmla="*/ 663863 w 811833"/>
                <a:gd name="connsiteY4" fmla="*/ 291354 h 291354"/>
                <a:gd name="connsiteX5" fmla="*/ 807365 w 811833"/>
                <a:gd name="connsiteY5" fmla="*/ 182220 h 291354"/>
                <a:gd name="connsiteX6" fmla="*/ 666149 w 811833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3" h="291354">
                  <a:moveTo>
                    <a:pt x="666149" y="0"/>
                  </a:moveTo>
                  <a:lnTo>
                    <a:pt x="147956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4"/>
                    <a:pt x="145685" y="291354"/>
                  </a:cubicBezTo>
                  <a:lnTo>
                    <a:pt x="663863" y="291354"/>
                  </a:lnTo>
                  <a:cubicBezTo>
                    <a:pt x="730790" y="291354"/>
                    <a:pt x="791453" y="247214"/>
                    <a:pt x="807365" y="182220"/>
                  </a:cubicBezTo>
                  <a:cubicBezTo>
                    <a:pt x="830871" y="86150"/>
                    <a:pt x="758386" y="0"/>
                    <a:pt x="66614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4" name="Vapaamuotoinen: Muoto 123">
              <a:extLst>
                <a:ext uri="{FF2B5EF4-FFF2-40B4-BE49-F238E27FC236}">
                  <a16:creationId xmlns:a16="http://schemas.microsoft.com/office/drawing/2014/main" id="{2AEED81B-EA89-DEA9-B82A-6D00A3310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7079" y="3934921"/>
              <a:ext cx="809212" cy="291358"/>
            </a:xfrm>
            <a:custGeom>
              <a:avLst/>
              <a:gdLst>
                <a:gd name="connsiteX0" fmla="*/ 145678 w 809212"/>
                <a:gd name="connsiteY0" fmla="*/ 291358 h 291358"/>
                <a:gd name="connsiteX1" fmla="*/ 661257 w 809212"/>
                <a:gd name="connsiteY1" fmla="*/ 291358 h 291358"/>
                <a:gd name="connsiteX2" fmla="*/ 804744 w 809212"/>
                <a:gd name="connsiteY2" fmla="*/ 182210 h 291358"/>
                <a:gd name="connsiteX3" fmla="*/ 663528 w 809212"/>
                <a:gd name="connsiteY3" fmla="*/ 0 h 291358"/>
                <a:gd name="connsiteX4" fmla="*/ 147963 w 809212"/>
                <a:gd name="connsiteY4" fmla="*/ 0 h 291358"/>
                <a:gd name="connsiteX5" fmla="*/ 4465 w 809212"/>
                <a:gd name="connsiteY5" fmla="*/ 109138 h 291358"/>
                <a:gd name="connsiteX6" fmla="*/ 145678 w 809212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2" h="291358">
                  <a:moveTo>
                    <a:pt x="145678" y="291358"/>
                  </a:moveTo>
                  <a:lnTo>
                    <a:pt x="661257" y="291358"/>
                  </a:lnTo>
                  <a:cubicBezTo>
                    <a:pt x="728169" y="291358"/>
                    <a:pt x="788844" y="247218"/>
                    <a:pt x="804744" y="182210"/>
                  </a:cubicBezTo>
                  <a:cubicBezTo>
                    <a:pt x="828251" y="86153"/>
                    <a:pt x="755776" y="0"/>
                    <a:pt x="663528" y="0"/>
                  </a:cubicBezTo>
                  <a:lnTo>
                    <a:pt x="147963" y="0"/>
                  </a:lnTo>
                  <a:cubicBezTo>
                    <a:pt x="81040" y="0"/>
                    <a:pt x="20376" y="44144"/>
                    <a:pt x="4465" y="109138"/>
                  </a:cubicBezTo>
                  <a:cubicBezTo>
                    <a:pt x="-19030" y="205208"/>
                    <a:pt x="53444" y="291358"/>
                    <a:pt x="145678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5" name="Vapaamuotoinen: Muoto 124">
              <a:extLst>
                <a:ext uri="{FF2B5EF4-FFF2-40B4-BE49-F238E27FC236}">
                  <a16:creationId xmlns:a16="http://schemas.microsoft.com/office/drawing/2014/main" id="{F95E606E-233E-76D1-1045-2EE2F882E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22503" y="4488576"/>
              <a:ext cx="545148" cy="291357"/>
            </a:xfrm>
            <a:custGeom>
              <a:avLst/>
              <a:gdLst>
                <a:gd name="connsiteX0" fmla="*/ 399465 w 545148"/>
                <a:gd name="connsiteY0" fmla="*/ 0 h 291357"/>
                <a:gd name="connsiteX1" fmla="*/ 147970 w 545148"/>
                <a:gd name="connsiteY1" fmla="*/ 0 h 291357"/>
                <a:gd name="connsiteX2" fmla="*/ 4469 w 545148"/>
                <a:gd name="connsiteY2" fmla="*/ 109152 h 291357"/>
                <a:gd name="connsiteX3" fmla="*/ 145684 w 545148"/>
                <a:gd name="connsiteY3" fmla="*/ 291358 h 291357"/>
                <a:gd name="connsiteX4" fmla="*/ 397180 w 545148"/>
                <a:gd name="connsiteY4" fmla="*/ 291358 h 291357"/>
                <a:gd name="connsiteX5" fmla="*/ 540681 w 545148"/>
                <a:gd name="connsiteY5" fmla="*/ 182220 h 291357"/>
                <a:gd name="connsiteX6" fmla="*/ 399465 w 54514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8" h="291357">
                  <a:moveTo>
                    <a:pt x="399465" y="0"/>
                  </a:moveTo>
                  <a:lnTo>
                    <a:pt x="147970" y="0"/>
                  </a:lnTo>
                  <a:cubicBezTo>
                    <a:pt x="81043" y="0"/>
                    <a:pt x="20379" y="44144"/>
                    <a:pt x="4469" y="109152"/>
                  </a:cubicBezTo>
                  <a:cubicBezTo>
                    <a:pt x="-19038" y="205219"/>
                    <a:pt x="53447" y="291358"/>
                    <a:pt x="145684" y="291358"/>
                  </a:cubicBezTo>
                  <a:lnTo>
                    <a:pt x="397180" y="291358"/>
                  </a:lnTo>
                  <a:cubicBezTo>
                    <a:pt x="464103" y="291358"/>
                    <a:pt x="524767" y="247217"/>
                    <a:pt x="540681" y="182220"/>
                  </a:cubicBezTo>
                  <a:cubicBezTo>
                    <a:pt x="564184" y="86153"/>
                    <a:pt x="491699" y="0"/>
                    <a:pt x="399465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6" name="Vapaamuotoinen: Muoto 125">
              <a:extLst>
                <a:ext uri="{FF2B5EF4-FFF2-40B4-BE49-F238E27FC236}">
                  <a16:creationId xmlns:a16="http://schemas.microsoft.com/office/drawing/2014/main" id="{7D911DC4-41AC-256C-7E74-BB3D6074A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4964" y="3936829"/>
              <a:ext cx="298366" cy="291357"/>
            </a:xfrm>
            <a:custGeom>
              <a:avLst/>
              <a:gdLst>
                <a:gd name="connsiteX0" fmla="*/ 152682 w 298366"/>
                <a:gd name="connsiteY0" fmla="*/ 0 h 291357"/>
                <a:gd name="connsiteX1" fmla="*/ 147970 w 298366"/>
                <a:gd name="connsiteY1" fmla="*/ 0 h 291357"/>
                <a:gd name="connsiteX2" fmla="*/ 4468 w 298366"/>
                <a:gd name="connsiteY2" fmla="*/ 109152 h 291357"/>
                <a:gd name="connsiteX3" fmla="*/ 145684 w 298366"/>
                <a:gd name="connsiteY3" fmla="*/ 291358 h 291357"/>
                <a:gd name="connsiteX4" fmla="*/ 150411 w 298366"/>
                <a:gd name="connsiteY4" fmla="*/ 291358 h 291357"/>
                <a:gd name="connsiteX5" fmla="*/ 293898 w 298366"/>
                <a:gd name="connsiteY5" fmla="*/ 182220 h 291357"/>
                <a:gd name="connsiteX6" fmla="*/ 152682 w 298366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6" h="291357">
                  <a:moveTo>
                    <a:pt x="152682" y="0"/>
                  </a:moveTo>
                  <a:lnTo>
                    <a:pt x="147970" y="0"/>
                  </a:lnTo>
                  <a:cubicBezTo>
                    <a:pt x="81047" y="0"/>
                    <a:pt x="20383" y="44144"/>
                    <a:pt x="4468" y="109152"/>
                  </a:cubicBezTo>
                  <a:cubicBezTo>
                    <a:pt x="-19038" y="205219"/>
                    <a:pt x="53451" y="291358"/>
                    <a:pt x="145684" y="291358"/>
                  </a:cubicBezTo>
                  <a:lnTo>
                    <a:pt x="150411" y="291358"/>
                  </a:lnTo>
                  <a:cubicBezTo>
                    <a:pt x="217320" y="291358"/>
                    <a:pt x="277987" y="247217"/>
                    <a:pt x="293898" y="182220"/>
                  </a:cubicBezTo>
                  <a:cubicBezTo>
                    <a:pt x="317405" y="86153"/>
                    <a:pt x="244916" y="0"/>
                    <a:pt x="1526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7" name="Vapaamuotoinen: Muoto 126">
              <a:extLst>
                <a:ext uri="{FF2B5EF4-FFF2-40B4-BE49-F238E27FC236}">
                  <a16:creationId xmlns:a16="http://schemas.microsoft.com/office/drawing/2014/main" id="{62CFD832-24C6-66A9-D7E6-D1C079912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4" y="640131"/>
              <a:ext cx="1432537" cy="291354"/>
            </a:xfrm>
            <a:custGeom>
              <a:avLst/>
              <a:gdLst>
                <a:gd name="connsiteX0" fmla="*/ 1288629 w 1432537"/>
                <a:gd name="connsiteY0" fmla="*/ 0 h 291354"/>
                <a:gd name="connsiteX1" fmla="*/ 143919 w 1432537"/>
                <a:gd name="connsiteY1" fmla="*/ 0 h 291354"/>
                <a:gd name="connsiteX2" fmla="*/ 0 w 1432537"/>
                <a:gd name="connsiteY2" fmla="*/ 143904 h 291354"/>
                <a:gd name="connsiteX3" fmla="*/ 0 w 1432537"/>
                <a:gd name="connsiteY3" fmla="*/ 147450 h 291354"/>
                <a:gd name="connsiteX4" fmla="*/ 143919 w 1432537"/>
                <a:gd name="connsiteY4" fmla="*/ 291354 h 291354"/>
                <a:gd name="connsiteX5" fmla="*/ 1288629 w 1432537"/>
                <a:gd name="connsiteY5" fmla="*/ 291354 h 291354"/>
                <a:gd name="connsiteX6" fmla="*/ 1432537 w 1432537"/>
                <a:gd name="connsiteY6" fmla="*/ 147450 h 291354"/>
                <a:gd name="connsiteX7" fmla="*/ 1432537 w 1432537"/>
                <a:gd name="connsiteY7" fmla="*/ 143904 h 291354"/>
                <a:gd name="connsiteX8" fmla="*/ 1288629 w 1432537"/>
                <a:gd name="connsiteY8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4">
                  <a:moveTo>
                    <a:pt x="1288629" y="0"/>
                  </a:moveTo>
                  <a:lnTo>
                    <a:pt x="14391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19" y="291354"/>
                  </a:cubicBezTo>
                  <a:lnTo>
                    <a:pt x="1288629" y="291354"/>
                  </a:lnTo>
                  <a:cubicBezTo>
                    <a:pt x="1368112" y="291354"/>
                    <a:pt x="1432537" y="226933"/>
                    <a:pt x="1432537" y="147450"/>
                  </a:cubicBezTo>
                  <a:lnTo>
                    <a:pt x="1432537" y="143904"/>
                  </a:lnTo>
                  <a:cubicBezTo>
                    <a:pt x="1432537" y="64436"/>
                    <a:pt x="1368112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8" name="Vapaamuotoinen: Muoto 127">
              <a:extLst>
                <a:ext uri="{FF2B5EF4-FFF2-40B4-BE49-F238E27FC236}">
                  <a16:creationId xmlns:a16="http://schemas.microsoft.com/office/drawing/2014/main" id="{2FA85CD7-3BB8-B524-8CA8-9260240FA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9" y="1187105"/>
              <a:ext cx="1048443" cy="291357"/>
            </a:xfrm>
            <a:custGeom>
              <a:avLst/>
              <a:gdLst>
                <a:gd name="connsiteX0" fmla="*/ 902763 w 1048443"/>
                <a:gd name="connsiteY0" fmla="*/ 0 h 291357"/>
                <a:gd name="connsiteX1" fmla="*/ 147956 w 1048443"/>
                <a:gd name="connsiteY1" fmla="*/ 0 h 291357"/>
                <a:gd name="connsiteX2" fmla="*/ 4469 w 1048443"/>
                <a:gd name="connsiteY2" fmla="*/ 109148 h 291357"/>
                <a:gd name="connsiteX3" fmla="*/ 145685 w 1048443"/>
                <a:gd name="connsiteY3" fmla="*/ 291358 h 291357"/>
                <a:gd name="connsiteX4" fmla="*/ 900477 w 1048443"/>
                <a:gd name="connsiteY4" fmla="*/ 291358 h 291357"/>
                <a:gd name="connsiteX5" fmla="*/ 1043975 w 1048443"/>
                <a:gd name="connsiteY5" fmla="*/ 182220 h 291357"/>
                <a:gd name="connsiteX6" fmla="*/ 902763 w 1048443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3" h="291357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6" y="44144"/>
                    <a:pt x="4469" y="109148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900477" y="291358"/>
                  </a:lnTo>
                  <a:cubicBezTo>
                    <a:pt x="967400" y="291358"/>
                    <a:pt x="1028064" y="247214"/>
                    <a:pt x="1043975" y="182220"/>
                  </a:cubicBezTo>
                  <a:cubicBezTo>
                    <a:pt x="1067482" y="86150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9" name="Vapaamuotoinen: Muoto 128">
              <a:extLst>
                <a:ext uri="{FF2B5EF4-FFF2-40B4-BE49-F238E27FC236}">
                  <a16:creationId xmlns:a16="http://schemas.microsoft.com/office/drawing/2014/main" id="{2C4F177F-BB32-75CE-2C66-33ED162293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3" y="1739125"/>
              <a:ext cx="571449" cy="291354"/>
            </a:xfrm>
            <a:custGeom>
              <a:avLst/>
              <a:gdLst>
                <a:gd name="connsiteX0" fmla="*/ 145684 w 571449"/>
                <a:gd name="connsiteY0" fmla="*/ 291354 h 291354"/>
                <a:gd name="connsiteX1" fmla="*/ 423480 w 571449"/>
                <a:gd name="connsiteY1" fmla="*/ 291354 h 291354"/>
                <a:gd name="connsiteX2" fmla="*/ 566981 w 571449"/>
                <a:gd name="connsiteY2" fmla="*/ 182206 h 291354"/>
                <a:gd name="connsiteX3" fmla="*/ 425765 w 571449"/>
                <a:gd name="connsiteY3" fmla="*/ 0 h 291354"/>
                <a:gd name="connsiteX4" fmla="*/ 147970 w 571449"/>
                <a:gd name="connsiteY4" fmla="*/ 0 h 291354"/>
                <a:gd name="connsiteX5" fmla="*/ 4468 w 571449"/>
                <a:gd name="connsiteY5" fmla="*/ 109134 h 291354"/>
                <a:gd name="connsiteX6" fmla="*/ 145684 w 571449"/>
                <a:gd name="connsiteY6" fmla="*/ 291354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4">
                  <a:moveTo>
                    <a:pt x="145684" y="291354"/>
                  </a:moveTo>
                  <a:lnTo>
                    <a:pt x="423480" y="291354"/>
                  </a:lnTo>
                  <a:cubicBezTo>
                    <a:pt x="490403" y="291354"/>
                    <a:pt x="551070" y="247214"/>
                    <a:pt x="566981" y="182206"/>
                  </a:cubicBezTo>
                  <a:cubicBezTo>
                    <a:pt x="590488" y="86150"/>
                    <a:pt x="517999" y="0"/>
                    <a:pt x="425765" y="0"/>
                  </a:cubicBezTo>
                  <a:lnTo>
                    <a:pt x="147970" y="0"/>
                  </a:lnTo>
                  <a:cubicBezTo>
                    <a:pt x="81043" y="0"/>
                    <a:pt x="20379" y="44140"/>
                    <a:pt x="4468" y="109134"/>
                  </a:cubicBezTo>
                  <a:cubicBezTo>
                    <a:pt x="-19038" y="205205"/>
                    <a:pt x="53451" y="291354"/>
                    <a:pt x="145684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0" name="Vapaamuotoinen: Muoto 129">
              <a:extLst>
                <a:ext uri="{FF2B5EF4-FFF2-40B4-BE49-F238E27FC236}">
                  <a16:creationId xmlns:a16="http://schemas.microsoft.com/office/drawing/2014/main" id="{43AD86D0-86A3-6CE3-E0BB-74F1A06C8F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3" y="2291135"/>
              <a:ext cx="726304" cy="291357"/>
            </a:xfrm>
            <a:custGeom>
              <a:avLst/>
              <a:gdLst>
                <a:gd name="connsiteX0" fmla="*/ 580621 w 726304"/>
                <a:gd name="connsiteY0" fmla="*/ 0 h 291357"/>
                <a:gd name="connsiteX1" fmla="*/ 147970 w 726304"/>
                <a:gd name="connsiteY1" fmla="*/ 0 h 291357"/>
                <a:gd name="connsiteX2" fmla="*/ 4468 w 726304"/>
                <a:gd name="connsiteY2" fmla="*/ 109152 h 291357"/>
                <a:gd name="connsiteX3" fmla="*/ 145684 w 726304"/>
                <a:gd name="connsiteY3" fmla="*/ 291358 h 291357"/>
                <a:gd name="connsiteX4" fmla="*/ 578335 w 726304"/>
                <a:gd name="connsiteY4" fmla="*/ 291358 h 291357"/>
                <a:gd name="connsiteX5" fmla="*/ 721837 w 726304"/>
                <a:gd name="connsiteY5" fmla="*/ 182224 h 291357"/>
                <a:gd name="connsiteX6" fmla="*/ 580621 w 726304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4" h="291357">
                  <a:moveTo>
                    <a:pt x="580621" y="0"/>
                  </a:moveTo>
                  <a:lnTo>
                    <a:pt x="147970" y="0"/>
                  </a:lnTo>
                  <a:cubicBezTo>
                    <a:pt x="81043" y="0"/>
                    <a:pt x="20379" y="44144"/>
                    <a:pt x="4468" y="109152"/>
                  </a:cubicBezTo>
                  <a:cubicBezTo>
                    <a:pt x="-19038" y="205219"/>
                    <a:pt x="53451" y="291358"/>
                    <a:pt x="145684" y="291358"/>
                  </a:cubicBezTo>
                  <a:lnTo>
                    <a:pt x="578335" y="291358"/>
                  </a:lnTo>
                  <a:cubicBezTo>
                    <a:pt x="645259" y="291358"/>
                    <a:pt x="705922" y="247218"/>
                    <a:pt x="721837" y="182224"/>
                  </a:cubicBezTo>
                  <a:cubicBezTo>
                    <a:pt x="745340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1" name="Vapaamuotoinen: Muoto 130">
              <a:extLst>
                <a:ext uri="{FF2B5EF4-FFF2-40B4-BE49-F238E27FC236}">
                  <a16:creationId xmlns:a16="http://schemas.microsoft.com/office/drawing/2014/main" id="{7113651F-76EB-2514-5A7E-5F2ED95689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3270" y="640131"/>
              <a:ext cx="1028512" cy="291354"/>
            </a:xfrm>
            <a:custGeom>
              <a:avLst/>
              <a:gdLst>
                <a:gd name="connsiteX0" fmla="*/ 884604 w 1028512"/>
                <a:gd name="connsiteY0" fmla="*/ 0 h 291354"/>
                <a:gd name="connsiteX1" fmla="*/ 143909 w 1028512"/>
                <a:gd name="connsiteY1" fmla="*/ 0 h 291354"/>
                <a:gd name="connsiteX2" fmla="*/ 0 w 1028512"/>
                <a:gd name="connsiteY2" fmla="*/ 143904 h 291354"/>
                <a:gd name="connsiteX3" fmla="*/ 0 w 1028512"/>
                <a:gd name="connsiteY3" fmla="*/ 147450 h 291354"/>
                <a:gd name="connsiteX4" fmla="*/ 143909 w 1028512"/>
                <a:gd name="connsiteY4" fmla="*/ 291354 h 291354"/>
                <a:gd name="connsiteX5" fmla="*/ 884604 w 1028512"/>
                <a:gd name="connsiteY5" fmla="*/ 291354 h 291354"/>
                <a:gd name="connsiteX6" fmla="*/ 1028512 w 1028512"/>
                <a:gd name="connsiteY6" fmla="*/ 147450 h 291354"/>
                <a:gd name="connsiteX7" fmla="*/ 1028512 w 1028512"/>
                <a:gd name="connsiteY7" fmla="*/ 143904 h 291354"/>
                <a:gd name="connsiteX8" fmla="*/ 884604 w 1028512"/>
                <a:gd name="connsiteY8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4">
                  <a:moveTo>
                    <a:pt x="884604" y="0"/>
                  </a:moveTo>
                  <a:lnTo>
                    <a:pt x="14390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09" y="291354"/>
                  </a:cubicBezTo>
                  <a:lnTo>
                    <a:pt x="884604" y="291354"/>
                  </a:lnTo>
                  <a:cubicBezTo>
                    <a:pt x="964087" y="291354"/>
                    <a:pt x="1028512" y="226933"/>
                    <a:pt x="1028512" y="147450"/>
                  </a:cubicBezTo>
                  <a:lnTo>
                    <a:pt x="1028512" y="143904"/>
                  </a:lnTo>
                  <a:cubicBezTo>
                    <a:pt x="1028512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2" name="Vapaamuotoinen: Muoto 131">
              <a:extLst>
                <a:ext uri="{FF2B5EF4-FFF2-40B4-BE49-F238E27FC236}">
                  <a16:creationId xmlns:a16="http://schemas.microsoft.com/office/drawing/2014/main" id="{D3D6DCF7-49F3-1919-8A6C-76ACFC8CA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6326" y="1186827"/>
              <a:ext cx="906265" cy="291357"/>
            </a:xfrm>
            <a:custGeom>
              <a:avLst/>
              <a:gdLst>
                <a:gd name="connsiteX0" fmla="*/ 760581 w 906265"/>
                <a:gd name="connsiteY0" fmla="*/ 0 h 291357"/>
                <a:gd name="connsiteX1" fmla="*/ 147970 w 906265"/>
                <a:gd name="connsiteY1" fmla="*/ 0 h 291357"/>
                <a:gd name="connsiteX2" fmla="*/ 4468 w 906265"/>
                <a:gd name="connsiteY2" fmla="*/ 109148 h 291357"/>
                <a:gd name="connsiteX3" fmla="*/ 145684 w 906265"/>
                <a:gd name="connsiteY3" fmla="*/ 291358 h 291357"/>
                <a:gd name="connsiteX4" fmla="*/ 758296 w 906265"/>
                <a:gd name="connsiteY4" fmla="*/ 291358 h 291357"/>
                <a:gd name="connsiteX5" fmla="*/ 901797 w 906265"/>
                <a:gd name="connsiteY5" fmla="*/ 182220 h 291357"/>
                <a:gd name="connsiteX6" fmla="*/ 760581 w 90626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5" h="291357">
                  <a:moveTo>
                    <a:pt x="760581" y="0"/>
                  </a:moveTo>
                  <a:lnTo>
                    <a:pt x="147970" y="0"/>
                  </a:lnTo>
                  <a:cubicBezTo>
                    <a:pt x="81047" y="0"/>
                    <a:pt x="20379" y="44140"/>
                    <a:pt x="4468" y="109148"/>
                  </a:cubicBezTo>
                  <a:cubicBezTo>
                    <a:pt x="-19038" y="205219"/>
                    <a:pt x="53451" y="291358"/>
                    <a:pt x="145684" y="291358"/>
                  </a:cubicBezTo>
                  <a:lnTo>
                    <a:pt x="758296" y="291358"/>
                  </a:lnTo>
                  <a:cubicBezTo>
                    <a:pt x="825219" y="291358"/>
                    <a:pt x="885886" y="247214"/>
                    <a:pt x="901797" y="182220"/>
                  </a:cubicBezTo>
                  <a:cubicBezTo>
                    <a:pt x="925304" y="86150"/>
                    <a:pt x="852815" y="0"/>
                    <a:pt x="76058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3" name="Vapaamuotoinen: Muoto 132">
              <a:extLst>
                <a:ext uri="{FF2B5EF4-FFF2-40B4-BE49-F238E27FC236}">
                  <a16:creationId xmlns:a16="http://schemas.microsoft.com/office/drawing/2014/main" id="{1210A860-4E9E-3E92-373D-732E1091A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48909" y="1737480"/>
              <a:ext cx="1509055" cy="291357"/>
            </a:xfrm>
            <a:custGeom>
              <a:avLst/>
              <a:gdLst>
                <a:gd name="connsiteX0" fmla="*/ 145680 w 1509055"/>
                <a:gd name="connsiteY0" fmla="*/ 291358 h 291357"/>
                <a:gd name="connsiteX1" fmla="*/ 1361100 w 1509055"/>
                <a:gd name="connsiteY1" fmla="*/ 291358 h 291357"/>
                <a:gd name="connsiteX2" fmla="*/ 1504587 w 1509055"/>
                <a:gd name="connsiteY2" fmla="*/ 182209 h 291357"/>
                <a:gd name="connsiteX3" fmla="*/ 1363372 w 1509055"/>
                <a:gd name="connsiteY3" fmla="*/ 0 h 291357"/>
                <a:gd name="connsiteX4" fmla="*/ 147966 w 1509055"/>
                <a:gd name="connsiteY4" fmla="*/ 0 h 291357"/>
                <a:gd name="connsiteX5" fmla="*/ 4464 w 1509055"/>
                <a:gd name="connsiteY5" fmla="*/ 109138 h 291357"/>
                <a:gd name="connsiteX6" fmla="*/ 145680 w 1509055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5" h="291357">
                  <a:moveTo>
                    <a:pt x="145680" y="291358"/>
                  </a:moveTo>
                  <a:lnTo>
                    <a:pt x="1361100" y="291358"/>
                  </a:lnTo>
                  <a:cubicBezTo>
                    <a:pt x="1428013" y="291358"/>
                    <a:pt x="1488676" y="247217"/>
                    <a:pt x="1504587" y="182209"/>
                  </a:cubicBezTo>
                  <a:cubicBezTo>
                    <a:pt x="1528094" y="86139"/>
                    <a:pt x="1455609" y="0"/>
                    <a:pt x="1363372" y="0"/>
                  </a:cubicBezTo>
                  <a:lnTo>
                    <a:pt x="147966" y="0"/>
                  </a:lnTo>
                  <a:cubicBezTo>
                    <a:pt x="81042" y="0"/>
                    <a:pt x="20379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4" name="Vapaamuotoinen: Muoto 133">
              <a:extLst>
                <a:ext uri="{FF2B5EF4-FFF2-40B4-BE49-F238E27FC236}">
                  <a16:creationId xmlns:a16="http://schemas.microsoft.com/office/drawing/2014/main" id="{F238E293-7021-B746-0237-2C4942ED3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1826" y="2291135"/>
              <a:ext cx="1122580" cy="291357"/>
            </a:xfrm>
            <a:custGeom>
              <a:avLst/>
              <a:gdLst>
                <a:gd name="connsiteX0" fmla="*/ 976900 w 1122580"/>
                <a:gd name="connsiteY0" fmla="*/ 0 h 291357"/>
                <a:gd name="connsiteX1" fmla="*/ 147956 w 1122580"/>
                <a:gd name="connsiteY1" fmla="*/ 0 h 291357"/>
                <a:gd name="connsiteX2" fmla="*/ 4469 w 1122580"/>
                <a:gd name="connsiteY2" fmla="*/ 109152 h 291357"/>
                <a:gd name="connsiteX3" fmla="*/ 145671 w 1122580"/>
                <a:gd name="connsiteY3" fmla="*/ 291358 h 291357"/>
                <a:gd name="connsiteX4" fmla="*/ 974614 w 1122580"/>
                <a:gd name="connsiteY4" fmla="*/ 291358 h 291357"/>
                <a:gd name="connsiteX5" fmla="*/ 1118116 w 1122580"/>
                <a:gd name="connsiteY5" fmla="*/ 182224 h 291357"/>
                <a:gd name="connsiteX6" fmla="*/ 976900 w 1122580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0" h="291357">
                  <a:moveTo>
                    <a:pt x="976900" y="0"/>
                  </a:moveTo>
                  <a:lnTo>
                    <a:pt x="147956" y="0"/>
                  </a:lnTo>
                  <a:cubicBezTo>
                    <a:pt x="81047" y="0"/>
                    <a:pt x="20369" y="44144"/>
                    <a:pt x="4469" y="109152"/>
                  </a:cubicBezTo>
                  <a:cubicBezTo>
                    <a:pt x="-19038" y="205219"/>
                    <a:pt x="53437" y="291358"/>
                    <a:pt x="145671" y="291358"/>
                  </a:cubicBezTo>
                  <a:lnTo>
                    <a:pt x="974614" y="291358"/>
                  </a:lnTo>
                  <a:cubicBezTo>
                    <a:pt x="1041541" y="291358"/>
                    <a:pt x="1102205" y="247218"/>
                    <a:pt x="1118116" y="182224"/>
                  </a:cubicBezTo>
                  <a:cubicBezTo>
                    <a:pt x="1141608" y="86153"/>
                    <a:pt x="1069134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5" name="Vapaamuotoinen: Muoto 134">
              <a:extLst>
                <a:ext uri="{FF2B5EF4-FFF2-40B4-BE49-F238E27FC236}">
                  <a16:creationId xmlns:a16="http://schemas.microsoft.com/office/drawing/2014/main" id="{C27DDD15-E2A2-4BF5-6BDB-F1DE336E7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49284" y="640131"/>
              <a:ext cx="901645" cy="291354"/>
            </a:xfrm>
            <a:custGeom>
              <a:avLst/>
              <a:gdLst>
                <a:gd name="connsiteX0" fmla="*/ 757736 w 901645"/>
                <a:gd name="connsiteY0" fmla="*/ 0 h 291354"/>
                <a:gd name="connsiteX1" fmla="*/ 143908 w 901645"/>
                <a:gd name="connsiteY1" fmla="*/ 0 h 291354"/>
                <a:gd name="connsiteX2" fmla="*/ 0 w 901645"/>
                <a:gd name="connsiteY2" fmla="*/ 143904 h 291354"/>
                <a:gd name="connsiteX3" fmla="*/ 0 w 901645"/>
                <a:gd name="connsiteY3" fmla="*/ 147450 h 291354"/>
                <a:gd name="connsiteX4" fmla="*/ 143908 w 901645"/>
                <a:gd name="connsiteY4" fmla="*/ 291354 h 291354"/>
                <a:gd name="connsiteX5" fmla="*/ 757736 w 901645"/>
                <a:gd name="connsiteY5" fmla="*/ 291354 h 291354"/>
                <a:gd name="connsiteX6" fmla="*/ 901645 w 901645"/>
                <a:gd name="connsiteY6" fmla="*/ 147450 h 291354"/>
                <a:gd name="connsiteX7" fmla="*/ 901645 w 901645"/>
                <a:gd name="connsiteY7" fmla="*/ 143904 h 291354"/>
                <a:gd name="connsiteX8" fmla="*/ 757736 w 901645"/>
                <a:gd name="connsiteY8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5" h="291354">
                  <a:moveTo>
                    <a:pt x="757736" y="0"/>
                  </a:moveTo>
                  <a:lnTo>
                    <a:pt x="143908" y="0"/>
                  </a:lnTo>
                  <a:cubicBezTo>
                    <a:pt x="64421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21" y="291354"/>
                    <a:pt x="143908" y="291354"/>
                  </a:cubicBezTo>
                  <a:lnTo>
                    <a:pt x="757736" y="291354"/>
                  </a:lnTo>
                  <a:cubicBezTo>
                    <a:pt x="837223" y="291354"/>
                    <a:pt x="901645" y="226933"/>
                    <a:pt x="901645" y="147450"/>
                  </a:cubicBezTo>
                  <a:lnTo>
                    <a:pt x="901645" y="143904"/>
                  </a:lnTo>
                  <a:cubicBezTo>
                    <a:pt x="901645" y="64436"/>
                    <a:pt x="837223" y="0"/>
                    <a:pt x="75773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6" name="Vapaamuotoinen: Muoto 135">
              <a:extLst>
                <a:ext uri="{FF2B5EF4-FFF2-40B4-BE49-F238E27FC236}">
                  <a16:creationId xmlns:a16="http://schemas.microsoft.com/office/drawing/2014/main" id="{F52F31C1-B585-34A4-DF97-3A0B9FD27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57943" y="640131"/>
              <a:ext cx="917198" cy="291354"/>
            </a:xfrm>
            <a:custGeom>
              <a:avLst/>
              <a:gdLst>
                <a:gd name="connsiteX0" fmla="*/ 771514 w 917198"/>
                <a:gd name="connsiteY0" fmla="*/ 0 h 291354"/>
                <a:gd name="connsiteX1" fmla="*/ 147970 w 917198"/>
                <a:gd name="connsiteY1" fmla="*/ 0 h 291354"/>
                <a:gd name="connsiteX2" fmla="*/ 4468 w 917198"/>
                <a:gd name="connsiteY2" fmla="*/ 109148 h 291354"/>
                <a:gd name="connsiteX3" fmla="*/ 145684 w 917198"/>
                <a:gd name="connsiteY3" fmla="*/ 291354 h 291354"/>
                <a:gd name="connsiteX4" fmla="*/ 769242 w 917198"/>
                <a:gd name="connsiteY4" fmla="*/ 291354 h 291354"/>
                <a:gd name="connsiteX5" fmla="*/ 912730 w 917198"/>
                <a:gd name="connsiteY5" fmla="*/ 182220 h 291354"/>
                <a:gd name="connsiteX6" fmla="*/ 771514 w 917198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4">
                  <a:moveTo>
                    <a:pt x="771514" y="0"/>
                  </a:moveTo>
                  <a:lnTo>
                    <a:pt x="147970" y="0"/>
                  </a:lnTo>
                  <a:cubicBezTo>
                    <a:pt x="81043" y="0"/>
                    <a:pt x="20379" y="44140"/>
                    <a:pt x="4468" y="109148"/>
                  </a:cubicBezTo>
                  <a:cubicBezTo>
                    <a:pt x="-19038" y="205215"/>
                    <a:pt x="53451" y="291354"/>
                    <a:pt x="145684" y="291354"/>
                  </a:cubicBezTo>
                  <a:lnTo>
                    <a:pt x="769242" y="291354"/>
                  </a:lnTo>
                  <a:cubicBezTo>
                    <a:pt x="836155" y="291354"/>
                    <a:pt x="896819" y="247214"/>
                    <a:pt x="912730" y="182220"/>
                  </a:cubicBezTo>
                  <a:cubicBezTo>
                    <a:pt x="936236" y="86150"/>
                    <a:pt x="863762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7" name="Vapaamuotoinen: Muoto 136">
              <a:extLst>
                <a:ext uri="{FF2B5EF4-FFF2-40B4-BE49-F238E27FC236}">
                  <a16:creationId xmlns:a16="http://schemas.microsoft.com/office/drawing/2014/main" id="{836E6200-B08E-FDB0-D1C0-1A6A382E3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3930" y="1186827"/>
              <a:ext cx="1286215" cy="291357"/>
            </a:xfrm>
            <a:custGeom>
              <a:avLst/>
              <a:gdLst>
                <a:gd name="connsiteX0" fmla="*/ 1140532 w 1286215"/>
                <a:gd name="connsiteY0" fmla="*/ 0 h 291357"/>
                <a:gd name="connsiteX1" fmla="*/ 147960 w 1286215"/>
                <a:gd name="connsiteY1" fmla="*/ 0 h 291357"/>
                <a:gd name="connsiteX2" fmla="*/ 4469 w 1286215"/>
                <a:gd name="connsiteY2" fmla="*/ 109148 h 291357"/>
                <a:gd name="connsiteX3" fmla="*/ 145674 w 1286215"/>
                <a:gd name="connsiteY3" fmla="*/ 291358 h 291357"/>
                <a:gd name="connsiteX4" fmla="*/ 1138246 w 1286215"/>
                <a:gd name="connsiteY4" fmla="*/ 291358 h 291357"/>
                <a:gd name="connsiteX5" fmla="*/ 1281748 w 1286215"/>
                <a:gd name="connsiteY5" fmla="*/ 182220 h 291357"/>
                <a:gd name="connsiteX6" fmla="*/ 1140532 w 128621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5" h="291357">
                  <a:moveTo>
                    <a:pt x="1140532" y="0"/>
                  </a:moveTo>
                  <a:lnTo>
                    <a:pt x="147960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8"/>
                    <a:pt x="145674" y="291358"/>
                  </a:cubicBezTo>
                  <a:lnTo>
                    <a:pt x="1138246" y="291358"/>
                  </a:lnTo>
                  <a:cubicBezTo>
                    <a:pt x="1205170" y="291358"/>
                    <a:pt x="1265833" y="247214"/>
                    <a:pt x="1281748" y="182220"/>
                  </a:cubicBezTo>
                  <a:cubicBezTo>
                    <a:pt x="1305251" y="86150"/>
                    <a:pt x="1232765" y="0"/>
                    <a:pt x="114053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8" name="Vapaamuotoinen: Muoto 137">
              <a:extLst>
                <a:ext uri="{FF2B5EF4-FFF2-40B4-BE49-F238E27FC236}">
                  <a16:creationId xmlns:a16="http://schemas.microsoft.com/office/drawing/2014/main" id="{495A72F6-E8AC-C5B5-8B61-7BFAC4EC2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2741" y="1737480"/>
              <a:ext cx="987074" cy="291357"/>
            </a:xfrm>
            <a:custGeom>
              <a:avLst/>
              <a:gdLst>
                <a:gd name="connsiteX0" fmla="*/ 145681 w 987074"/>
                <a:gd name="connsiteY0" fmla="*/ 291358 h 291357"/>
                <a:gd name="connsiteX1" fmla="*/ 839108 w 987074"/>
                <a:gd name="connsiteY1" fmla="*/ 291358 h 291357"/>
                <a:gd name="connsiteX2" fmla="*/ 982609 w 987074"/>
                <a:gd name="connsiteY2" fmla="*/ 182209 h 291357"/>
                <a:gd name="connsiteX3" fmla="*/ 841393 w 987074"/>
                <a:gd name="connsiteY3" fmla="*/ 0 h 291357"/>
                <a:gd name="connsiteX4" fmla="*/ 147967 w 987074"/>
                <a:gd name="connsiteY4" fmla="*/ 0 h 291357"/>
                <a:gd name="connsiteX5" fmla="*/ 4465 w 987074"/>
                <a:gd name="connsiteY5" fmla="*/ 109138 h 291357"/>
                <a:gd name="connsiteX6" fmla="*/ 145681 w 987074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4" h="291357">
                  <a:moveTo>
                    <a:pt x="145681" y="291358"/>
                  </a:moveTo>
                  <a:lnTo>
                    <a:pt x="839108" y="291358"/>
                  </a:lnTo>
                  <a:cubicBezTo>
                    <a:pt x="906035" y="291358"/>
                    <a:pt x="966698" y="247217"/>
                    <a:pt x="982609" y="182209"/>
                  </a:cubicBezTo>
                  <a:cubicBezTo>
                    <a:pt x="1006105" y="86139"/>
                    <a:pt x="933631" y="0"/>
                    <a:pt x="841393" y="0"/>
                  </a:cubicBezTo>
                  <a:lnTo>
                    <a:pt x="147967" y="0"/>
                  </a:lnTo>
                  <a:cubicBezTo>
                    <a:pt x="81040" y="0"/>
                    <a:pt x="20377" y="44144"/>
                    <a:pt x="4465" y="109138"/>
                  </a:cubicBezTo>
                  <a:cubicBezTo>
                    <a:pt x="-19031" y="205208"/>
                    <a:pt x="53444" y="291358"/>
                    <a:pt x="145681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9" name="Vapaamuotoinen: Muoto 138">
              <a:extLst>
                <a:ext uri="{FF2B5EF4-FFF2-40B4-BE49-F238E27FC236}">
                  <a16:creationId xmlns:a16="http://schemas.microsoft.com/office/drawing/2014/main" id="{06EAC371-FE62-155B-620F-D1BA1C328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95842" y="2291135"/>
              <a:ext cx="726301" cy="291357"/>
            </a:xfrm>
            <a:custGeom>
              <a:avLst/>
              <a:gdLst>
                <a:gd name="connsiteX0" fmla="*/ 580621 w 726301"/>
                <a:gd name="connsiteY0" fmla="*/ 0 h 291357"/>
                <a:gd name="connsiteX1" fmla="*/ 147960 w 726301"/>
                <a:gd name="connsiteY1" fmla="*/ 0 h 291357"/>
                <a:gd name="connsiteX2" fmla="*/ 4469 w 726301"/>
                <a:gd name="connsiteY2" fmla="*/ 109152 h 291357"/>
                <a:gd name="connsiteX3" fmla="*/ 145674 w 726301"/>
                <a:gd name="connsiteY3" fmla="*/ 291358 h 291357"/>
                <a:gd name="connsiteX4" fmla="*/ 578336 w 726301"/>
                <a:gd name="connsiteY4" fmla="*/ 291358 h 291357"/>
                <a:gd name="connsiteX5" fmla="*/ 721837 w 726301"/>
                <a:gd name="connsiteY5" fmla="*/ 182224 h 291357"/>
                <a:gd name="connsiteX6" fmla="*/ 580621 w 726301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7">
                  <a:moveTo>
                    <a:pt x="580621" y="0"/>
                  </a:moveTo>
                  <a:lnTo>
                    <a:pt x="147960" y="0"/>
                  </a:lnTo>
                  <a:cubicBezTo>
                    <a:pt x="81033" y="0"/>
                    <a:pt x="20369" y="44144"/>
                    <a:pt x="4469" y="109152"/>
                  </a:cubicBezTo>
                  <a:cubicBezTo>
                    <a:pt x="-19038" y="205219"/>
                    <a:pt x="53437" y="291358"/>
                    <a:pt x="145674" y="291358"/>
                  </a:cubicBezTo>
                  <a:lnTo>
                    <a:pt x="578336" y="291358"/>
                  </a:lnTo>
                  <a:cubicBezTo>
                    <a:pt x="645259" y="291358"/>
                    <a:pt x="705923" y="247218"/>
                    <a:pt x="721837" y="182224"/>
                  </a:cubicBezTo>
                  <a:cubicBezTo>
                    <a:pt x="745330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0" name="Vapaamuotoinen: Muoto 139">
              <a:extLst>
                <a:ext uri="{FF2B5EF4-FFF2-40B4-BE49-F238E27FC236}">
                  <a16:creationId xmlns:a16="http://schemas.microsoft.com/office/drawing/2014/main" id="{2BCF9043-DD08-245B-7971-C5181B9840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1499" y="2291138"/>
              <a:ext cx="571446" cy="291357"/>
            </a:xfrm>
            <a:custGeom>
              <a:avLst/>
              <a:gdLst>
                <a:gd name="connsiteX0" fmla="*/ 145680 w 571446"/>
                <a:gd name="connsiteY0" fmla="*/ 291358 h 291357"/>
                <a:gd name="connsiteX1" fmla="*/ 423475 w 571446"/>
                <a:gd name="connsiteY1" fmla="*/ 291358 h 291357"/>
                <a:gd name="connsiteX2" fmla="*/ 566977 w 571446"/>
                <a:gd name="connsiteY2" fmla="*/ 182209 h 291357"/>
                <a:gd name="connsiteX3" fmla="*/ 425761 w 571446"/>
                <a:gd name="connsiteY3" fmla="*/ 0 h 291357"/>
                <a:gd name="connsiteX4" fmla="*/ 147966 w 571446"/>
                <a:gd name="connsiteY4" fmla="*/ 0 h 291357"/>
                <a:gd name="connsiteX5" fmla="*/ 4464 w 571446"/>
                <a:gd name="connsiteY5" fmla="*/ 109138 h 291357"/>
                <a:gd name="connsiteX6" fmla="*/ 145680 w 571446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6" h="291357">
                  <a:moveTo>
                    <a:pt x="145680" y="291358"/>
                  </a:moveTo>
                  <a:lnTo>
                    <a:pt x="423475" y="291358"/>
                  </a:lnTo>
                  <a:cubicBezTo>
                    <a:pt x="490413" y="291358"/>
                    <a:pt x="551077" y="247214"/>
                    <a:pt x="566977" y="182209"/>
                  </a:cubicBezTo>
                  <a:cubicBezTo>
                    <a:pt x="590484" y="86139"/>
                    <a:pt x="518009" y="0"/>
                    <a:pt x="425761" y="0"/>
                  </a:cubicBezTo>
                  <a:lnTo>
                    <a:pt x="147966" y="0"/>
                  </a:lnTo>
                  <a:cubicBezTo>
                    <a:pt x="81042" y="0"/>
                    <a:pt x="20375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1" name="Vapaamuotoinen: Muoto 140">
              <a:extLst>
                <a:ext uri="{FF2B5EF4-FFF2-40B4-BE49-F238E27FC236}">
                  <a16:creationId xmlns:a16="http://schemas.microsoft.com/office/drawing/2014/main" id="{81859216-08E3-586B-CCC1-4C248B1DF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2258" y="1186827"/>
              <a:ext cx="428653" cy="291357"/>
            </a:xfrm>
            <a:custGeom>
              <a:avLst/>
              <a:gdLst>
                <a:gd name="connsiteX0" fmla="*/ 145684 w 428653"/>
                <a:gd name="connsiteY0" fmla="*/ 291358 h 291357"/>
                <a:gd name="connsiteX1" fmla="*/ 280687 w 428653"/>
                <a:gd name="connsiteY1" fmla="*/ 291358 h 291357"/>
                <a:gd name="connsiteX2" fmla="*/ 424189 w 428653"/>
                <a:gd name="connsiteY2" fmla="*/ 182209 h 291357"/>
                <a:gd name="connsiteX3" fmla="*/ 282973 w 428653"/>
                <a:gd name="connsiteY3" fmla="*/ 0 h 291357"/>
                <a:gd name="connsiteX4" fmla="*/ 147970 w 428653"/>
                <a:gd name="connsiteY4" fmla="*/ 0 h 291357"/>
                <a:gd name="connsiteX5" fmla="*/ 4469 w 428653"/>
                <a:gd name="connsiteY5" fmla="*/ 109138 h 291357"/>
                <a:gd name="connsiteX6" fmla="*/ 145684 w 428653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3" h="291357">
                  <a:moveTo>
                    <a:pt x="145684" y="291358"/>
                  </a:moveTo>
                  <a:lnTo>
                    <a:pt x="280687" y="291358"/>
                  </a:lnTo>
                  <a:cubicBezTo>
                    <a:pt x="347614" y="291358"/>
                    <a:pt x="408278" y="247218"/>
                    <a:pt x="424189" y="182209"/>
                  </a:cubicBezTo>
                  <a:cubicBezTo>
                    <a:pt x="447684" y="86139"/>
                    <a:pt x="375210" y="0"/>
                    <a:pt x="282973" y="0"/>
                  </a:cubicBezTo>
                  <a:lnTo>
                    <a:pt x="147970" y="0"/>
                  </a:lnTo>
                  <a:cubicBezTo>
                    <a:pt x="81043" y="0"/>
                    <a:pt x="20379" y="44144"/>
                    <a:pt x="4469" y="109138"/>
                  </a:cubicBezTo>
                  <a:cubicBezTo>
                    <a:pt x="-19038" y="205208"/>
                    <a:pt x="53447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2" name="Vapaamuotoinen: Muoto 141">
              <a:extLst>
                <a:ext uri="{FF2B5EF4-FFF2-40B4-BE49-F238E27FC236}">
                  <a16:creationId xmlns:a16="http://schemas.microsoft.com/office/drawing/2014/main" id="{EE1DEBFA-3055-594E-FC3D-43B508F7E8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1566" y="1737480"/>
              <a:ext cx="718137" cy="291357"/>
            </a:xfrm>
            <a:custGeom>
              <a:avLst/>
              <a:gdLst>
                <a:gd name="connsiteX0" fmla="*/ 572454 w 718137"/>
                <a:gd name="connsiteY0" fmla="*/ 0 h 291357"/>
                <a:gd name="connsiteX1" fmla="*/ 147957 w 718137"/>
                <a:gd name="connsiteY1" fmla="*/ 0 h 291357"/>
                <a:gd name="connsiteX2" fmla="*/ 4469 w 718137"/>
                <a:gd name="connsiteY2" fmla="*/ 109138 h 291357"/>
                <a:gd name="connsiteX3" fmla="*/ 145685 w 718137"/>
                <a:gd name="connsiteY3" fmla="*/ 291358 h 291357"/>
                <a:gd name="connsiteX4" fmla="*/ 570168 w 718137"/>
                <a:gd name="connsiteY4" fmla="*/ 291358 h 291357"/>
                <a:gd name="connsiteX5" fmla="*/ 713670 w 718137"/>
                <a:gd name="connsiteY5" fmla="*/ 182220 h 291357"/>
                <a:gd name="connsiteX6" fmla="*/ 572454 w 718137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7" h="291357">
                  <a:moveTo>
                    <a:pt x="572454" y="0"/>
                  </a:moveTo>
                  <a:lnTo>
                    <a:pt x="147957" y="0"/>
                  </a:lnTo>
                  <a:cubicBezTo>
                    <a:pt x="81033" y="0"/>
                    <a:pt x="20369" y="44144"/>
                    <a:pt x="4469" y="109138"/>
                  </a:cubicBezTo>
                  <a:cubicBezTo>
                    <a:pt x="-19037" y="205205"/>
                    <a:pt x="53437" y="291358"/>
                    <a:pt x="145685" y="291358"/>
                  </a:cubicBezTo>
                  <a:lnTo>
                    <a:pt x="570168" y="291358"/>
                  </a:lnTo>
                  <a:cubicBezTo>
                    <a:pt x="637095" y="291358"/>
                    <a:pt x="697758" y="247214"/>
                    <a:pt x="713670" y="182220"/>
                  </a:cubicBezTo>
                  <a:cubicBezTo>
                    <a:pt x="737176" y="86153"/>
                    <a:pt x="664687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3" name="Vapaamuotoinen: Muoto 142">
              <a:extLst>
                <a:ext uri="{FF2B5EF4-FFF2-40B4-BE49-F238E27FC236}">
                  <a16:creationId xmlns:a16="http://schemas.microsoft.com/office/drawing/2014/main" id="{F2C44A3F-9D25-FA0E-6ECE-80019CB13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7738" y="1186827"/>
              <a:ext cx="811833" cy="291357"/>
            </a:xfrm>
            <a:custGeom>
              <a:avLst/>
              <a:gdLst>
                <a:gd name="connsiteX0" fmla="*/ 666149 w 811833"/>
                <a:gd name="connsiteY0" fmla="*/ 0 h 291357"/>
                <a:gd name="connsiteX1" fmla="*/ 147956 w 811833"/>
                <a:gd name="connsiteY1" fmla="*/ 0 h 291357"/>
                <a:gd name="connsiteX2" fmla="*/ 4469 w 811833"/>
                <a:gd name="connsiteY2" fmla="*/ 109148 h 291357"/>
                <a:gd name="connsiteX3" fmla="*/ 145670 w 811833"/>
                <a:gd name="connsiteY3" fmla="*/ 291358 h 291357"/>
                <a:gd name="connsiteX4" fmla="*/ 663863 w 811833"/>
                <a:gd name="connsiteY4" fmla="*/ 291358 h 291357"/>
                <a:gd name="connsiteX5" fmla="*/ 807365 w 811833"/>
                <a:gd name="connsiteY5" fmla="*/ 182220 h 291357"/>
                <a:gd name="connsiteX6" fmla="*/ 666149 w 811833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3" h="291357">
                  <a:moveTo>
                    <a:pt x="666149" y="0"/>
                  </a:moveTo>
                  <a:lnTo>
                    <a:pt x="147956" y="0"/>
                  </a:lnTo>
                  <a:cubicBezTo>
                    <a:pt x="81044" y="0"/>
                    <a:pt x="20366" y="44140"/>
                    <a:pt x="4469" y="109148"/>
                  </a:cubicBezTo>
                  <a:cubicBezTo>
                    <a:pt x="-19037" y="205219"/>
                    <a:pt x="53437" y="291358"/>
                    <a:pt x="145670" y="291358"/>
                  </a:cubicBezTo>
                  <a:lnTo>
                    <a:pt x="663863" y="291358"/>
                  </a:lnTo>
                  <a:cubicBezTo>
                    <a:pt x="730786" y="291358"/>
                    <a:pt x="791454" y="247214"/>
                    <a:pt x="807365" y="182220"/>
                  </a:cubicBezTo>
                  <a:cubicBezTo>
                    <a:pt x="830872" y="86150"/>
                    <a:pt x="758382" y="0"/>
                    <a:pt x="66614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4" name="Vapaamuotoinen: Muoto 143">
              <a:extLst>
                <a:ext uri="{FF2B5EF4-FFF2-40B4-BE49-F238E27FC236}">
                  <a16:creationId xmlns:a16="http://schemas.microsoft.com/office/drawing/2014/main" id="{A8F58AED-42D3-9DB9-6696-C4E37DB77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2278" y="1737480"/>
              <a:ext cx="809219" cy="291357"/>
            </a:xfrm>
            <a:custGeom>
              <a:avLst/>
              <a:gdLst>
                <a:gd name="connsiteX0" fmla="*/ 145684 w 809219"/>
                <a:gd name="connsiteY0" fmla="*/ 291358 h 291357"/>
                <a:gd name="connsiteX1" fmla="*/ 661260 w 809219"/>
                <a:gd name="connsiteY1" fmla="*/ 291358 h 291357"/>
                <a:gd name="connsiteX2" fmla="*/ 804750 w 809219"/>
                <a:gd name="connsiteY2" fmla="*/ 182209 h 291357"/>
                <a:gd name="connsiteX3" fmla="*/ 663535 w 809219"/>
                <a:gd name="connsiteY3" fmla="*/ 0 h 291357"/>
                <a:gd name="connsiteX4" fmla="*/ 147956 w 809219"/>
                <a:gd name="connsiteY4" fmla="*/ 0 h 291357"/>
                <a:gd name="connsiteX5" fmla="*/ 4468 w 809219"/>
                <a:gd name="connsiteY5" fmla="*/ 109138 h 291357"/>
                <a:gd name="connsiteX6" fmla="*/ 145684 w 809219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9" h="291357">
                  <a:moveTo>
                    <a:pt x="145684" y="291358"/>
                  </a:moveTo>
                  <a:lnTo>
                    <a:pt x="661260" y="291358"/>
                  </a:lnTo>
                  <a:cubicBezTo>
                    <a:pt x="728172" y="291358"/>
                    <a:pt x="788836" y="247217"/>
                    <a:pt x="804750" y="182209"/>
                  </a:cubicBezTo>
                  <a:cubicBezTo>
                    <a:pt x="828257" y="86139"/>
                    <a:pt x="755783" y="0"/>
                    <a:pt x="663535" y="0"/>
                  </a:cubicBezTo>
                  <a:lnTo>
                    <a:pt x="147956" y="0"/>
                  </a:lnTo>
                  <a:cubicBezTo>
                    <a:pt x="81047" y="0"/>
                    <a:pt x="20379" y="44144"/>
                    <a:pt x="4468" y="109138"/>
                  </a:cubicBezTo>
                  <a:cubicBezTo>
                    <a:pt x="-19038" y="205208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5" name="Vapaamuotoinen: Muoto 144">
              <a:extLst>
                <a:ext uri="{FF2B5EF4-FFF2-40B4-BE49-F238E27FC236}">
                  <a16:creationId xmlns:a16="http://schemas.microsoft.com/office/drawing/2014/main" id="{5817E6CA-2F8E-7D51-72E3-00545D889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17702" y="2291135"/>
              <a:ext cx="545148" cy="291357"/>
            </a:xfrm>
            <a:custGeom>
              <a:avLst/>
              <a:gdLst>
                <a:gd name="connsiteX0" fmla="*/ 399465 w 545148"/>
                <a:gd name="connsiteY0" fmla="*/ 0 h 291357"/>
                <a:gd name="connsiteX1" fmla="*/ 147969 w 545148"/>
                <a:gd name="connsiteY1" fmla="*/ 0 h 291357"/>
                <a:gd name="connsiteX2" fmla="*/ 4467 w 545148"/>
                <a:gd name="connsiteY2" fmla="*/ 109152 h 291357"/>
                <a:gd name="connsiteX3" fmla="*/ 145683 w 545148"/>
                <a:gd name="connsiteY3" fmla="*/ 291358 h 291357"/>
                <a:gd name="connsiteX4" fmla="*/ 397179 w 545148"/>
                <a:gd name="connsiteY4" fmla="*/ 291358 h 291357"/>
                <a:gd name="connsiteX5" fmla="*/ 540680 w 545148"/>
                <a:gd name="connsiteY5" fmla="*/ 182224 h 291357"/>
                <a:gd name="connsiteX6" fmla="*/ 399465 w 54514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8" h="291357">
                  <a:moveTo>
                    <a:pt x="399465" y="0"/>
                  </a:moveTo>
                  <a:lnTo>
                    <a:pt x="147969" y="0"/>
                  </a:lnTo>
                  <a:cubicBezTo>
                    <a:pt x="81046" y="0"/>
                    <a:pt x="20382" y="44144"/>
                    <a:pt x="4467" y="109152"/>
                  </a:cubicBezTo>
                  <a:cubicBezTo>
                    <a:pt x="-19035" y="205219"/>
                    <a:pt x="53450" y="291358"/>
                    <a:pt x="145683" y="291358"/>
                  </a:cubicBezTo>
                  <a:lnTo>
                    <a:pt x="397179" y="291358"/>
                  </a:lnTo>
                  <a:cubicBezTo>
                    <a:pt x="464106" y="291358"/>
                    <a:pt x="524770" y="247218"/>
                    <a:pt x="540680" y="182224"/>
                  </a:cubicBezTo>
                  <a:cubicBezTo>
                    <a:pt x="564187" y="86153"/>
                    <a:pt x="491702" y="0"/>
                    <a:pt x="399465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6" name="Vapaamuotoinen: Muoto 145">
              <a:extLst>
                <a:ext uri="{FF2B5EF4-FFF2-40B4-BE49-F238E27FC236}">
                  <a16:creationId xmlns:a16="http://schemas.microsoft.com/office/drawing/2014/main" id="{739B96B5-7C70-DD72-83FD-2D4FBA6B6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0172" y="1739388"/>
              <a:ext cx="298360" cy="291357"/>
            </a:xfrm>
            <a:custGeom>
              <a:avLst/>
              <a:gdLst>
                <a:gd name="connsiteX0" fmla="*/ 152680 w 298360"/>
                <a:gd name="connsiteY0" fmla="*/ 0 h 291357"/>
                <a:gd name="connsiteX1" fmla="*/ 147956 w 298360"/>
                <a:gd name="connsiteY1" fmla="*/ 0 h 291357"/>
                <a:gd name="connsiteX2" fmla="*/ 4469 w 298360"/>
                <a:gd name="connsiteY2" fmla="*/ 109148 h 291357"/>
                <a:gd name="connsiteX3" fmla="*/ 145685 w 298360"/>
                <a:gd name="connsiteY3" fmla="*/ 291358 h 291357"/>
                <a:gd name="connsiteX4" fmla="*/ 150393 w 298360"/>
                <a:gd name="connsiteY4" fmla="*/ 291358 h 291357"/>
                <a:gd name="connsiteX5" fmla="*/ 293895 w 298360"/>
                <a:gd name="connsiteY5" fmla="*/ 182220 h 291357"/>
                <a:gd name="connsiteX6" fmla="*/ 152680 w 298360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0" h="291357">
                  <a:moveTo>
                    <a:pt x="152680" y="0"/>
                  </a:moveTo>
                  <a:lnTo>
                    <a:pt x="147956" y="0"/>
                  </a:lnTo>
                  <a:cubicBezTo>
                    <a:pt x="81044" y="0"/>
                    <a:pt x="20380" y="44144"/>
                    <a:pt x="4469" y="109148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150393" y="291358"/>
                  </a:lnTo>
                  <a:cubicBezTo>
                    <a:pt x="217321" y="291358"/>
                    <a:pt x="277984" y="247214"/>
                    <a:pt x="293895" y="182220"/>
                  </a:cubicBezTo>
                  <a:cubicBezTo>
                    <a:pt x="317391" y="86150"/>
                    <a:pt x="244916" y="0"/>
                    <a:pt x="15268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2398" y="2142000"/>
            <a:ext cx="5175841" cy="2387600"/>
          </a:xfrm>
        </p:spPr>
        <p:txBody>
          <a:bodyPr anchor="b"/>
          <a:lstStyle>
            <a:lvl1pPr algn="l">
              <a:lnSpc>
                <a:spcPct val="85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2398" y="4719600"/>
            <a:ext cx="5175841" cy="1046988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7031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0E80-68BC-451B-B94A-53A4CE4425A9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ville.vertanen@stat.fi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7566-FF1C-43D6-AC9C-13EE79C43D09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ville.vertanen@stat.fi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bg>
      <p:bgPr>
        <a:solidFill>
          <a:srgbClr val="1A3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8" y="2775636"/>
            <a:ext cx="11049719" cy="1169355"/>
          </a:xfrm>
        </p:spPr>
        <p:txBody>
          <a:bodyPr anchor="ctr" anchorCtr="0"/>
          <a:lstStyle>
            <a:lvl1pPr algn="ctr">
              <a:defRPr sz="6000">
                <a:solidFill>
                  <a:srgbClr val="8CAAF5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189C59F-2932-E66E-6A4C-DE08E9512C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7080" y="5747657"/>
            <a:ext cx="5498919" cy="72952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 marL="448469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8B68291E-68D8-7FC9-E3A2-8241564EA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11545" y="325901"/>
            <a:ext cx="2613083" cy="430973"/>
            <a:chOff x="18621877" y="651801"/>
            <a:chExt cx="5225825" cy="861946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0BEDAFC2-495E-4E3D-17B5-38CF0AE7B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749237" y="651942"/>
              <a:ext cx="378331" cy="132158"/>
            </a:xfrm>
            <a:custGeom>
              <a:avLst/>
              <a:gdLst>
                <a:gd name="connsiteX0" fmla="*/ 312254 w 378331"/>
                <a:gd name="connsiteY0" fmla="*/ 0 h 132158"/>
                <a:gd name="connsiteX1" fmla="*/ 67857 w 378331"/>
                <a:gd name="connsiteY1" fmla="*/ 0 h 132158"/>
                <a:gd name="connsiteX2" fmla="*/ 436 w 378331"/>
                <a:gd name="connsiteY2" fmla="*/ 58388 h 132158"/>
                <a:gd name="connsiteX3" fmla="*/ 66079 w 378331"/>
                <a:gd name="connsiteY3" fmla="*/ 132158 h 132158"/>
                <a:gd name="connsiteX4" fmla="*/ 310475 w 378331"/>
                <a:gd name="connsiteY4" fmla="*/ 132158 h 132158"/>
                <a:gd name="connsiteX5" fmla="*/ 377895 w 378331"/>
                <a:gd name="connsiteY5" fmla="*/ 73756 h 132158"/>
                <a:gd name="connsiteX6" fmla="*/ 312254 w 378331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331" h="132158">
                  <a:moveTo>
                    <a:pt x="312254" y="0"/>
                  </a:moveTo>
                  <a:lnTo>
                    <a:pt x="67857" y="0"/>
                  </a:lnTo>
                  <a:cubicBezTo>
                    <a:pt x="33997" y="0"/>
                    <a:pt x="4256" y="24748"/>
                    <a:pt x="436" y="58388"/>
                  </a:cubicBezTo>
                  <a:cubicBezTo>
                    <a:pt x="-4084" y="98252"/>
                    <a:pt x="27114" y="132158"/>
                    <a:pt x="66079" y="132158"/>
                  </a:cubicBezTo>
                  <a:lnTo>
                    <a:pt x="310475" y="132158"/>
                  </a:lnTo>
                  <a:cubicBezTo>
                    <a:pt x="344331" y="132158"/>
                    <a:pt x="374073" y="107410"/>
                    <a:pt x="377895" y="73756"/>
                  </a:cubicBezTo>
                  <a:cubicBezTo>
                    <a:pt x="382417" y="33906"/>
                    <a:pt x="351214" y="0"/>
                    <a:pt x="312254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62901B1E-7C41-1D86-7C11-5A5BCA5CA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7" y="651801"/>
              <a:ext cx="609715" cy="132161"/>
            </a:xfrm>
            <a:custGeom>
              <a:avLst/>
              <a:gdLst>
                <a:gd name="connsiteX0" fmla="*/ 543636 w 609715"/>
                <a:gd name="connsiteY0" fmla="*/ 0 h 132161"/>
                <a:gd name="connsiteX1" fmla="*/ 67857 w 609715"/>
                <a:gd name="connsiteY1" fmla="*/ 0 h 132161"/>
                <a:gd name="connsiteX2" fmla="*/ 436 w 609715"/>
                <a:gd name="connsiteY2" fmla="*/ 58406 h 132161"/>
                <a:gd name="connsiteX3" fmla="*/ 66083 w 609715"/>
                <a:gd name="connsiteY3" fmla="*/ 132162 h 132161"/>
                <a:gd name="connsiteX4" fmla="*/ 541859 w 609715"/>
                <a:gd name="connsiteY4" fmla="*/ 132162 h 132161"/>
                <a:gd name="connsiteX5" fmla="*/ 609279 w 609715"/>
                <a:gd name="connsiteY5" fmla="*/ 73759 h 132161"/>
                <a:gd name="connsiteX6" fmla="*/ 543636 w 609715"/>
                <a:gd name="connsiteY6" fmla="*/ 0 h 132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9715" h="132161">
                  <a:moveTo>
                    <a:pt x="543636" y="0"/>
                  </a:moveTo>
                  <a:lnTo>
                    <a:pt x="67857" y="0"/>
                  </a:lnTo>
                  <a:cubicBezTo>
                    <a:pt x="33990" y="0"/>
                    <a:pt x="4259" y="24752"/>
                    <a:pt x="436" y="58406"/>
                  </a:cubicBezTo>
                  <a:cubicBezTo>
                    <a:pt x="-4081" y="98256"/>
                    <a:pt x="27107" y="132162"/>
                    <a:pt x="66083" y="132162"/>
                  </a:cubicBezTo>
                  <a:lnTo>
                    <a:pt x="541859" y="132162"/>
                  </a:lnTo>
                  <a:cubicBezTo>
                    <a:pt x="575714" y="132162"/>
                    <a:pt x="605457" y="107410"/>
                    <a:pt x="609279" y="73759"/>
                  </a:cubicBezTo>
                  <a:cubicBezTo>
                    <a:pt x="613801" y="33906"/>
                    <a:pt x="582598" y="0"/>
                    <a:pt x="543636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766C2A8F-A26D-E930-B0C4-AD47AAD45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6" y="894962"/>
              <a:ext cx="418476" cy="132158"/>
            </a:xfrm>
            <a:custGeom>
              <a:avLst/>
              <a:gdLst>
                <a:gd name="connsiteX0" fmla="*/ 352396 w 418476"/>
                <a:gd name="connsiteY0" fmla="*/ 0 h 132158"/>
                <a:gd name="connsiteX1" fmla="*/ 67858 w 418476"/>
                <a:gd name="connsiteY1" fmla="*/ 0 h 132158"/>
                <a:gd name="connsiteX2" fmla="*/ 437 w 418476"/>
                <a:gd name="connsiteY2" fmla="*/ 58392 h 132158"/>
                <a:gd name="connsiteX3" fmla="*/ 66079 w 418476"/>
                <a:gd name="connsiteY3" fmla="*/ 132158 h 132158"/>
                <a:gd name="connsiteX4" fmla="*/ 350621 w 418476"/>
                <a:gd name="connsiteY4" fmla="*/ 132158 h 132158"/>
                <a:gd name="connsiteX5" fmla="*/ 418041 w 418476"/>
                <a:gd name="connsiteY5" fmla="*/ 73756 h 132158"/>
                <a:gd name="connsiteX6" fmla="*/ 352396 w 418476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476" h="132158">
                  <a:moveTo>
                    <a:pt x="352396" y="0"/>
                  </a:moveTo>
                  <a:lnTo>
                    <a:pt x="67858" y="0"/>
                  </a:lnTo>
                  <a:cubicBezTo>
                    <a:pt x="34002" y="0"/>
                    <a:pt x="4260" y="24748"/>
                    <a:pt x="437" y="58392"/>
                  </a:cubicBezTo>
                  <a:cubicBezTo>
                    <a:pt x="-4084" y="98252"/>
                    <a:pt x="27105" y="132158"/>
                    <a:pt x="66079" y="132158"/>
                  </a:cubicBezTo>
                  <a:lnTo>
                    <a:pt x="350621" y="132158"/>
                  </a:lnTo>
                  <a:cubicBezTo>
                    <a:pt x="384476" y="132158"/>
                    <a:pt x="414219" y="107410"/>
                    <a:pt x="418041" y="73756"/>
                  </a:cubicBezTo>
                  <a:cubicBezTo>
                    <a:pt x="422558" y="33906"/>
                    <a:pt x="391360" y="0"/>
                    <a:pt x="352396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9DEB4E33-B57D-92DB-F364-9BDC3DD78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7" y="1138119"/>
              <a:ext cx="227137" cy="132158"/>
            </a:xfrm>
            <a:custGeom>
              <a:avLst/>
              <a:gdLst>
                <a:gd name="connsiteX0" fmla="*/ 66083 w 227137"/>
                <a:gd name="connsiteY0" fmla="*/ 132158 h 132158"/>
                <a:gd name="connsiteX1" fmla="*/ 159280 w 227137"/>
                <a:gd name="connsiteY1" fmla="*/ 132158 h 132158"/>
                <a:gd name="connsiteX2" fmla="*/ 226700 w 227137"/>
                <a:gd name="connsiteY2" fmla="*/ 73766 h 132158"/>
                <a:gd name="connsiteX3" fmla="*/ 161059 w 227137"/>
                <a:gd name="connsiteY3" fmla="*/ 0 h 132158"/>
                <a:gd name="connsiteX4" fmla="*/ 67857 w 227137"/>
                <a:gd name="connsiteY4" fmla="*/ 0 h 132158"/>
                <a:gd name="connsiteX5" fmla="*/ 436 w 227137"/>
                <a:gd name="connsiteY5" fmla="*/ 58388 h 132158"/>
                <a:gd name="connsiteX6" fmla="*/ 66083 w 227137"/>
                <a:gd name="connsiteY6" fmla="*/ 132158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137" h="132158">
                  <a:moveTo>
                    <a:pt x="66083" y="132158"/>
                  </a:moveTo>
                  <a:lnTo>
                    <a:pt x="159280" y="132158"/>
                  </a:lnTo>
                  <a:cubicBezTo>
                    <a:pt x="193146" y="132158"/>
                    <a:pt x="222877" y="107410"/>
                    <a:pt x="226700" y="73766"/>
                  </a:cubicBezTo>
                  <a:cubicBezTo>
                    <a:pt x="231223" y="33906"/>
                    <a:pt x="200034" y="0"/>
                    <a:pt x="161059" y="0"/>
                  </a:cubicBezTo>
                  <a:lnTo>
                    <a:pt x="67857" y="0"/>
                  </a:lnTo>
                  <a:cubicBezTo>
                    <a:pt x="34001" y="0"/>
                    <a:pt x="4259" y="24748"/>
                    <a:pt x="436" y="58388"/>
                  </a:cubicBezTo>
                  <a:cubicBezTo>
                    <a:pt x="-4081" y="98252"/>
                    <a:pt x="27118" y="132158"/>
                    <a:pt x="66083" y="13215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BE42CC17-A5EA-F318-4232-BD6765BE3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6" y="1381280"/>
              <a:ext cx="295432" cy="132158"/>
            </a:xfrm>
            <a:custGeom>
              <a:avLst/>
              <a:gdLst>
                <a:gd name="connsiteX0" fmla="*/ 229355 w 295432"/>
                <a:gd name="connsiteY0" fmla="*/ 0 h 132158"/>
                <a:gd name="connsiteX1" fmla="*/ 67858 w 295432"/>
                <a:gd name="connsiteY1" fmla="*/ 0 h 132158"/>
                <a:gd name="connsiteX2" fmla="*/ 437 w 295432"/>
                <a:gd name="connsiteY2" fmla="*/ 58388 h 132158"/>
                <a:gd name="connsiteX3" fmla="*/ 66079 w 295432"/>
                <a:gd name="connsiteY3" fmla="*/ 132158 h 132158"/>
                <a:gd name="connsiteX4" fmla="*/ 227576 w 295432"/>
                <a:gd name="connsiteY4" fmla="*/ 132158 h 132158"/>
                <a:gd name="connsiteX5" fmla="*/ 294996 w 295432"/>
                <a:gd name="connsiteY5" fmla="*/ 73770 h 132158"/>
                <a:gd name="connsiteX6" fmla="*/ 229355 w 295432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32" h="132158">
                  <a:moveTo>
                    <a:pt x="229355" y="0"/>
                  </a:moveTo>
                  <a:lnTo>
                    <a:pt x="67858" y="0"/>
                  </a:lnTo>
                  <a:cubicBezTo>
                    <a:pt x="34002" y="0"/>
                    <a:pt x="4260" y="24748"/>
                    <a:pt x="437" y="58388"/>
                  </a:cubicBezTo>
                  <a:cubicBezTo>
                    <a:pt x="-4084" y="98252"/>
                    <a:pt x="27105" y="132158"/>
                    <a:pt x="66079" y="132158"/>
                  </a:cubicBezTo>
                  <a:lnTo>
                    <a:pt x="227576" y="132158"/>
                  </a:lnTo>
                  <a:cubicBezTo>
                    <a:pt x="261432" y="132158"/>
                    <a:pt x="291174" y="107410"/>
                    <a:pt x="294996" y="73770"/>
                  </a:cubicBezTo>
                  <a:cubicBezTo>
                    <a:pt x="299518" y="33906"/>
                    <a:pt x="268315" y="0"/>
                    <a:pt x="229355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C6D36FC6-D55C-4905-3D78-CC6850A21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335290" y="1140894"/>
              <a:ext cx="371705" cy="369508"/>
            </a:xfrm>
            <a:custGeom>
              <a:avLst/>
              <a:gdLst>
                <a:gd name="connsiteX0" fmla="*/ 81743 w 371705"/>
                <a:gd name="connsiteY0" fmla="*/ 344948 h 369508"/>
                <a:gd name="connsiteX1" fmla="*/ 21624 w 371705"/>
                <a:gd name="connsiteY1" fmla="*/ 278240 h 369508"/>
                <a:gd name="connsiteX2" fmla="*/ 0 w 371705"/>
                <a:gd name="connsiteY2" fmla="*/ 184024 h 369508"/>
                <a:gd name="connsiteX3" fmla="*/ 21624 w 371705"/>
                <a:gd name="connsiteY3" fmla="*/ 91283 h 369508"/>
                <a:gd name="connsiteX4" fmla="*/ 81743 w 371705"/>
                <a:gd name="connsiteY4" fmla="*/ 24561 h 369508"/>
                <a:gd name="connsiteX5" fmla="*/ 169354 w 371705"/>
                <a:gd name="connsiteY5" fmla="*/ 0 h 369508"/>
                <a:gd name="connsiteX6" fmla="*/ 222513 w 371705"/>
                <a:gd name="connsiteY6" fmla="*/ 9906 h 369508"/>
                <a:gd name="connsiteX7" fmla="*/ 269793 w 371705"/>
                <a:gd name="connsiteY7" fmla="*/ 38859 h 369508"/>
                <a:gd name="connsiteX8" fmla="*/ 299127 w 371705"/>
                <a:gd name="connsiteY8" fmla="*/ 84310 h 369508"/>
                <a:gd name="connsiteX9" fmla="*/ 299127 w 371705"/>
                <a:gd name="connsiteY9" fmla="*/ 284461 h 369508"/>
                <a:gd name="connsiteX10" fmla="*/ 248166 w 371705"/>
                <a:gd name="connsiteY10" fmla="*/ 346776 h 369508"/>
                <a:gd name="connsiteX11" fmla="*/ 169354 w 371705"/>
                <a:gd name="connsiteY11" fmla="*/ 369509 h 369508"/>
                <a:gd name="connsiteX12" fmla="*/ 81743 w 371705"/>
                <a:gd name="connsiteY12" fmla="*/ 344948 h 369508"/>
                <a:gd name="connsiteX13" fmla="*/ 241574 w 371705"/>
                <a:gd name="connsiteY13" fmla="*/ 279698 h 369508"/>
                <a:gd name="connsiteX14" fmla="*/ 278961 w 371705"/>
                <a:gd name="connsiteY14" fmla="*/ 239734 h 369508"/>
                <a:gd name="connsiteX15" fmla="*/ 292525 w 371705"/>
                <a:gd name="connsiteY15" fmla="*/ 184747 h 369508"/>
                <a:gd name="connsiteX16" fmla="*/ 279332 w 371705"/>
                <a:gd name="connsiteY16" fmla="*/ 130128 h 369508"/>
                <a:gd name="connsiteX17" fmla="*/ 241931 w 371705"/>
                <a:gd name="connsiteY17" fmla="*/ 90178 h 369508"/>
                <a:gd name="connsiteX18" fmla="*/ 186954 w 371705"/>
                <a:gd name="connsiteY18" fmla="*/ 75509 h 369508"/>
                <a:gd name="connsiteX19" fmla="*/ 133063 w 371705"/>
                <a:gd name="connsiteY19" fmla="*/ 90178 h 369508"/>
                <a:gd name="connsiteX20" fmla="*/ 95674 w 371705"/>
                <a:gd name="connsiteY20" fmla="*/ 130128 h 369508"/>
                <a:gd name="connsiteX21" fmla="*/ 82110 w 371705"/>
                <a:gd name="connsiteY21" fmla="*/ 184747 h 369508"/>
                <a:gd name="connsiteX22" fmla="*/ 96043 w 371705"/>
                <a:gd name="connsiteY22" fmla="*/ 240115 h 369508"/>
                <a:gd name="connsiteX23" fmla="*/ 133430 w 371705"/>
                <a:gd name="connsiteY23" fmla="*/ 279698 h 369508"/>
                <a:gd name="connsiteX24" fmla="*/ 186954 w 371705"/>
                <a:gd name="connsiteY24" fmla="*/ 294734 h 369508"/>
                <a:gd name="connsiteX25" fmla="*/ 241574 w 371705"/>
                <a:gd name="connsiteY25" fmla="*/ 279698 h 369508"/>
                <a:gd name="connsiteX26" fmla="*/ 292525 w 371705"/>
                <a:gd name="connsiteY26" fmla="*/ 321491 h 369508"/>
                <a:gd name="connsiteX27" fmla="*/ 292525 w 371705"/>
                <a:gd name="connsiteY27" fmla="*/ 282265 h 369508"/>
                <a:gd name="connsiteX28" fmla="*/ 296920 w 371705"/>
                <a:gd name="connsiteY28" fmla="*/ 184024 h 369508"/>
                <a:gd name="connsiteX29" fmla="*/ 292525 w 371705"/>
                <a:gd name="connsiteY29" fmla="*/ 87982 h 369508"/>
                <a:gd name="connsiteX30" fmla="*/ 292525 w 371705"/>
                <a:gd name="connsiteY30" fmla="*/ 8063 h 369508"/>
                <a:gd name="connsiteX31" fmla="*/ 371706 w 371705"/>
                <a:gd name="connsiteY31" fmla="*/ 8063 h 369508"/>
                <a:gd name="connsiteX32" fmla="*/ 371706 w 371705"/>
                <a:gd name="connsiteY32" fmla="*/ 285199 h 369508"/>
                <a:gd name="connsiteX33" fmla="*/ 371706 w 371705"/>
                <a:gd name="connsiteY33" fmla="*/ 323691 h 369508"/>
                <a:gd name="connsiteX34" fmla="*/ 371706 w 371705"/>
                <a:gd name="connsiteY34" fmla="*/ 361445 h 369508"/>
                <a:gd name="connsiteX35" fmla="*/ 292525 w 371705"/>
                <a:gd name="connsiteY35" fmla="*/ 361445 h 369508"/>
                <a:gd name="connsiteX36" fmla="*/ 292525 w 371705"/>
                <a:gd name="connsiteY36" fmla="*/ 321491 h 36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71705" h="369508">
                  <a:moveTo>
                    <a:pt x="81743" y="344948"/>
                  </a:moveTo>
                  <a:cubicBezTo>
                    <a:pt x="56076" y="328579"/>
                    <a:pt x="36037" y="306344"/>
                    <a:pt x="21624" y="278240"/>
                  </a:cubicBezTo>
                  <a:cubicBezTo>
                    <a:pt x="7200" y="250137"/>
                    <a:pt x="0" y="218733"/>
                    <a:pt x="0" y="184024"/>
                  </a:cubicBezTo>
                  <a:cubicBezTo>
                    <a:pt x="0" y="150294"/>
                    <a:pt x="7200" y="119386"/>
                    <a:pt x="21624" y="91283"/>
                  </a:cubicBezTo>
                  <a:cubicBezTo>
                    <a:pt x="36037" y="63179"/>
                    <a:pt x="56076" y="40944"/>
                    <a:pt x="81743" y="24561"/>
                  </a:cubicBezTo>
                  <a:cubicBezTo>
                    <a:pt x="107406" y="8189"/>
                    <a:pt x="136605" y="0"/>
                    <a:pt x="169354" y="0"/>
                  </a:cubicBezTo>
                  <a:cubicBezTo>
                    <a:pt x="186954" y="0"/>
                    <a:pt x="204658" y="3301"/>
                    <a:pt x="222513" y="9906"/>
                  </a:cubicBezTo>
                  <a:cubicBezTo>
                    <a:pt x="240343" y="16498"/>
                    <a:pt x="256102" y="26159"/>
                    <a:pt x="269793" y="38859"/>
                  </a:cubicBezTo>
                  <a:cubicBezTo>
                    <a:pt x="283472" y="51570"/>
                    <a:pt x="293263" y="66722"/>
                    <a:pt x="299127" y="84310"/>
                  </a:cubicBezTo>
                  <a:lnTo>
                    <a:pt x="299127" y="284461"/>
                  </a:lnTo>
                  <a:cubicBezTo>
                    <a:pt x="289833" y="310850"/>
                    <a:pt x="272841" y="331639"/>
                    <a:pt x="248166" y="346776"/>
                  </a:cubicBezTo>
                  <a:cubicBezTo>
                    <a:pt x="223478" y="361928"/>
                    <a:pt x="197218" y="369509"/>
                    <a:pt x="169354" y="369509"/>
                  </a:cubicBezTo>
                  <a:cubicBezTo>
                    <a:pt x="136605" y="369509"/>
                    <a:pt x="107406" y="361330"/>
                    <a:pt x="81743" y="344948"/>
                  </a:cubicBezTo>
                  <a:close/>
                  <a:moveTo>
                    <a:pt x="241574" y="279698"/>
                  </a:moveTo>
                  <a:cubicBezTo>
                    <a:pt x="257449" y="269680"/>
                    <a:pt x="269908" y="256372"/>
                    <a:pt x="278961" y="239734"/>
                  </a:cubicBezTo>
                  <a:cubicBezTo>
                    <a:pt x="288004" y="223139"/>
                    <a:pt x="292525" y="204801"/>
                    <a:pt x="292525" y="184747"/>
                  </a:cubicBezTo>
                  <a:cubicBezTo>
                    <a:pt x="292525" y="165215"/>
                    <a:pt x="288119" y="147007"/>
                    <a:pt x="279332" y="130128"/>
                  </a:cubicBezTo>
                  <a:cubicBezTo>
                    <a:pt x="270531" y="113277"/>
                    <a:pt x="258072" y="99969"/>
                    <a:pt x="241931" y="90178"/>
                  </a:cubicBezTo>
                  <a:cubicBezTo>
                    <a:pt x="225803" y="80412"/>
                    <a:pt x="207477" y="75509"/>
                    <a:pt x="186954" y="75509"/>
                  </a:cubicBezTo>
                  <a:cubicBezTo>
                    <a:pt x="166903" y="75509"/>
                    <a:pt x="148948" y="80412"/>
                    <a:pt x="133063" y="90178"/>
                  </a:cubicBezTo>
                  <a:cubicBezTo>
                    <a:pt x="117173" y="99969"/>
                    <a:pt x="104717" y="113277"/>
                    <a:pt x="95674" y="130128"/>
                  </a:cubicBezTo>
                  <a:cubicBezTo>
                    <a:pt x="86621" y="147007"/>
                    <a:pt x="82110" y="165215"/>
                    <a:pt x="82110" y="184747"/>
                  </a:cubicBezTo>
                  <a:cubicBezTo>
                    <a:pt x="82110" y="205284"/>
                    <a:pt x="86748" y="223733"/>
                    <a:pt x="96043" y="240115"/>
                  </a:cubicBezTo>
                  <a:cubicBezTo>
                    <a:pt x="105312" y="256487"/>
                    <a:pt x="117785" y="269680"/>
                    <a:pt x="133430" y="279698"/>
                  </a:cubicBezTo>
                  <a:cubicBezTo>
                    <a:pt x="149073" y="289720"/>
                    <a:pt x="166903" y="294734"/>
                    <a:pt x="186954" y="294734"/>
                  </a:cubicBezTo>
                  <a:cubicBezTo>
                    <a:pt x="207477" y="294734"/>
                    <a:pt x="225677" y="289720"/>
                    <a:pt x="241574" y="279698"/>
                  </a:cubicBezTo>
                  <a:close/>
                  <a:moveTo>
                    <a:pt x="292525" y="321491"/>
                  </a:moveTo>
                  <a:lnTo>
                    <a:pt x="292525" y="282265"/>
                  </a:lnTo>
                  <a:lnTo>
                    <a:pt x="296920" y="184024"/>
                  </a:lnTo>
                  <a:lnTo>
                    <a:pt x="292525" y="87982"/>
                  </a:lnTo>
                  <a:lnTo>
                    <a:pt x="292525" y="8063"/>
                  </a:lnTo>
                  <a:lnTo>
                    <a:pt x="371706" y="8063"/>
                  </a:lnTo>
                  <a:lnTo>
                    <a:pt x="371706" y="285199"/>
                  </a:lnTo>
                  <a:lnTo>
                    <a:pt x="371706" y="323691"/>
                  </a:lnTo>
                  <a:lnTo>
                    <a:pt x="371706" y="361445"/>
                  </a:lnTo>
                  <a:lnTo>
                    <a:pt x="292525" y="361445"/>
                  </a:lnTo>
                  <a:lnTo>
                    <a:pt x="292525" y="321491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F1071E90-AA57-F893-0366-ACB73F96B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270542" y="1137961"/>
              <a:ext cx="374640" cy="375376"/>
            </a:xfrm>
            <a:custGeom>
              <a:avLst/>
              <a:gdLst>
                <a:gd name="connsiteX0" fmla="*/ 92741 w 374640"/>
                <a:gd name="connsiteY0" fmla="*/ 350448 h 375376"/>
                <a:gd name="connsiteX1" fmla="*/ 24929 w 374640"/>
                <a:gd name="connsiteY1" fmla="*/ 282632 h 375376"/>
                <a:gd name="connsiteX2" fmla="*/ 0 w 374640"/>
                <a:gd name="connsiteY2" fmla="*/ 186957 h 375376"/>
                <a:gd name="connsiteX3" fmla="*/ 24929 w 374640"/>
                <a:gd name="connsiteY3" fmla="*/ 92744 h 375376"/>
                <a:gd name="connsiteX4" fmla="*/ 92741 w 374640"/>
                <a:gd name="connsiteY4" fmla="*/ 24928 h 375376"/>
                <a:gd name="connsiteX5" fmla="*/ 188421 w 374640"/>
                <a:gd name="connsiteY5" fmla="*/ 0 h 375376"/>
                <a:gd name="connsiteX6" fmla="*/ 282267 w 374640"/>
                <a:gd name="connsiteY6" fmla="*/ 24928 h 375376"/>
                <a:gd name="connsiteX7" fmla="*/ 349712 w 374640"/>
                <a:gd name="connsiteY7" fmla="*/ 93112 h 375376"/>
                <a:gd name="connsiteX8" fmla="*/ 374640 w 374640"/>
                <a:gd name="connsiteY8" fmla="*/ 186957 h 375376"/>
                <a:gd name="connsiteX9" fmla="*/ 349712 w 374640"/>
                <a:gd name="connsiteY9" fmla="*/ 282265 h 375376"/>
                <a:gd name="connsiteX10" fmla="*/ 282267 w 374640"/>
                <a:gd name="connsiteY10" fmla="*/ 350448 h 375376"/>
                <a:gd name="connsiteX11" fmla="*/ 188421 w 374640"/>
                <a:gd name="connsiteY11" fmla="*/ 375376 h 375376"/>
                <a:gd name="connsiteX12" fmla="*/ 92741 w 374640"/>
                <a:gd name="connsiteY12" fmla="*/ 350448 h 375376"/>
                <a:gd name="connsiteX13" fmla="*/ 241197 w 374640"/>
                <a:gd name="connsiteY13" fmla="*/ 283003 h 375376"/>
                <a:gd name="connsiteX14" fmla="*/ 278965 w 374640"/>
                <a:gd name="connsiteY14" fmla="*/ 243038 h 375376"/>
                <a:gd name="connsiteX15" fmla="*/ 292526 w 374640"/>
                <a:gd name="connsiteY15" fmla="*/ 187681 h 375376"/>
                <a:gd name="connsiteX16" fmla="*/ 278595 w 374640"/>
                <a:gd name="connsiteY16" fmla="*/ 132338 h 375376"/>
                <a:gd name="connsiteX17" fmla="*/ 240840 w 374640"/>
                <a:gd name="connsiteY17" fmla="*/ 92017 h 375376"/>
                <a:gd name="connsiteX18" fmla="*/ 187682 w 374640"/>
                <a:gd name="connsiteY18" fmla="*/ 76985 h 375376"/>
                <a:gd name="connsiteX19" fmla="*/ 134168 w 374640"/>
                <a:gd name="connsiteY19" fmla="*/ 92017 h 375376"/>
                <a:gd name="connsiteX20" fmla="*/ 96047 w 374640"/>
                <a:gd name="connsiteY20" fmla="*/ 132338 h 375376"/>
                <a:gd name="connsiteX21" fmla="*/ 82114 w 374640"/>
                <a:gd name="connsiteY21" fmla="*/ 186957 h 375376"/>
                <a:gd name="connsiteX22" fmla="*/ 96047 w 374640"/>
                <a:gd name="connsiteY22" fmla="*/ 243038 h 375376"/>
                <a:gd name="connsiteX23" fmla="*/ 134535 w 374640"/>
                <a:gd name="connsiteY23" fmla="*/ 283003 h 375376"/>
                <a:gd name="connsiteX24" fmla="*/ 187682 w 374640"/>
                <a:gd name="connsiteY24" fmla="*/ 297668 h 375376"/>
                <a:gd name="connsiteX25" fmla="*/ 241197 w 374640"/>
                <a:gd name="connsiteY25" fmla="*/ 283003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74640" h="375376">
                  <a:moveTo>
                    <a:pt x="92741" y="350448"/>
                  </a:moveTo>
                  <a:cubicBezTo>
                    <a:pt x="64145" y="333835"/>
                    <a:pt x="41538" y="311218"/>
                    <a:pt x="24929" y="282632"/>
                  </a:cubicBezTo>
                  <a:cubicBezTo>
                    <a:pt x="8305" y="254035"/>
                    <a:pt x="0" y="222149"/>
                    <a:pt x="0" y="186957"/>
                  </a:cubicBezTo>
                  <a:cubicBezTo>
                    <a:pt x="0" y="152745"/>
                    <a:pt x="8305" y="121341"/>
                    <a:pt x="24929" y="92744"/>
                  </a:cubicBezTo>
                  <a:cubicBezTo>
                    <a:pt x="41538" y="64155"/>
                    <a:pt x="64145" y="41552"/>
                    <a:pt x="92741" y="24928"/>
                  </a:cubicBezTo>
                  <a:cubicBezTo>
                    <a:pt x="121327" y="8319"/>
                    <a:pt x="153228" y="0"/>
                    <a:pt x="188421" y="0"/>
                  </a:cubicBezTo>
                  <a:cubicBezTo>
                    <a:pt x="222633" y="0"/>
                    <a:pt x="253907" y="8319"/>
                    <a:pt x="282267" y="24928"/>
                  </a:cubicBezTo>
                  <a:cubicBezTo>
                    <a:pt x="310597" y="41552"/>
                    <a:pt x="333088" y="64285"/>
                    <a:pt x="349712" y="93112"/>
                  </a:cubicBezTo>
                  <a:cubicBezTo>
                    <a:pt x="366322" y="121964"/>
                    <a:pt x="374640" y="153228"/>
                    <a:pt x="374640" y="186957"/>
                  </a:cubicBezTo>
                  <a:cubicBezTo>
                    <a:pt x="374640" y="221666"/>
                    <a:pt x="366322" y="253438"/>
                    <a:pt x="349712" y="282265"/>
                  </a:cubicBezTo>
                  <a:cubicBezTo>
                    <a:pt x="333088" y="311106"/>
                    <a:pt x="310597" y="333835"/>
                    <a:pt x="282267" y="350448"/>
                  </a:cubicBezTo>
                  <a:cubicBezTo>
                    <a:pt x="253907" y="367057"/>
                    <a:pt x="222633" y="375376"/>
                    <a:pt x="188421" y="375376"/>
                  </a:cubicBezTo>
                  <a:cubicBezTo>
                    <a:pt x="153228" y="375376"/>
                    <a:pt x="121327" y="367057"/>
                    <a:pt x="92741" y="350448"/>
                  </a:cubicBezTo>
                  <a:close/>
                  <a:moveTo>
                    <a:pt x="241197" y="283003"/>
                  </a:moveTo>
                  <a:cubicBezTo>
                    <a:pt x="257338" y="273222"/>
                    <a:pt x="269908" y="259903"/>
                    <a:pt x="278965" y="243038"/>
                  </a:cubicBezTo>
                  <a:cubicBezTo>
                    <a:pt x="287994" y="226173"/>
                    <a:pt x="292526" y="207735"/>
                    <a:pt x="292526" y="187681"/>
                  </a:cubicBezTo>
                  <a:cubicBezTo>
                    <a:pt x="292526" y="167655"/>
                    <a:pt x="287879" y="149203"/>
                    <a:pt x="278595" y="132338"/>
                  </a:cubicBezTo>
                  <a:cubicBezTo>
                    <a:pt x="269300" y="115473"/>
                    <a:pt x="256715" y="102039"/>
                    <a:pt x="240840" y="92017"/>
                  </a:cubicBezTo>
                  <a:cubicBezTo>
                    <a:pt x="224954" y="81999"/>
                    <a:pt x="207225" y="76985"/>
                    <a:pt x="187682" y="76985"/>
                  </a:cubicBezTo>
                  <a:cubicBezTo>
                    <a:pt x="168124" y="76985"/>
                    <a:pt x="150295" y="81999"/>
                    <a:pt x="134168" y="92017"/>
                  </a:cubicBezTo>
                  <a:cubicBezTo>
                    <a:pt x="118041" y="102039"/>
                    <a:pt x="105316" y="115473"/>
                    <a:pt x="96047" y="132338"/>
                  </a:cubicBezTo>
                  <a:cubicBezTo>
                    <a:pt x="86748" y="149203"/>
                    <a:pt x="82114" y="167414"/>
                    <a:pt x="82114" y="186957"/>
                  </a:cubicBezTo>
                  <a:cubicBezTo>
                    <a:pt x="82114" y="207480"/>
                    <a:pt x="86748" y="226173"/>
                    <a:pt x="96047" y="243038"/>
                  </a:cubicBezTo>
                  <a:cubicBezTo>
                    <a:pt x="105316" y="259903"/>
                    <a:pt x="118153" y="273222"/>
                    <a:pt x="134535" y="283003"/>
                  </a:cubicBezTo>
                  <a:cubicBezTo>
                    <a:pt x="150893" y="292780"/>
                    <a:pt x="168622" y="297668"/>
                    <a:pt x="187682" y="297668"/>
                  </a:cubicBezTo>
                  <a:cubicBezTo>
                    <a:pt x="207225" y="297668"/>
                    <a:pt x="225081" y="292780"/>
                    <a:pt x="241197" y="283003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915B8CE7-418A-8D59-BAF7-79A4AEA62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091434" y="1148965"/>
              <a:ext cx="321864" cy="362906"/>
            </a:xfrm>
            <a:custGeom>
              <a:avLst/>
              <a:gdLst>
                <a:gd name="connsiteX0" fmla="*/ 64156 w 321864"/>
                <a:gd name="connsiteY0" fmla="*/ 346042 h 362906"/>
                <a:gd name="connsiteX1" fmla="*/ 17233 w 321864"/>
                <a:gd name="connsiteY1" fmla="*/ 299853 h 362906"/>
                <a:gd name="connsiteX2" fmla="*/ 0 w 321864"/>
                <a:gd name="connsiteY2" fmla="*/ 232408 h 362906"/>
                <a:gd name="connsiteX3" fmla="*/ 0 w 321864"/>
                <a:gd name="connsiteY3" fmla="*/ 0 h 362906"/>
                <a:gd name="connsiteX4" fmla="*/ 81392 w 321864"/>
                <a:gd name="connsiteY4" fmla="*/ 0 h 362906"/>
                <a:gd name="connsiteX5" fmla="*/ 81392 w 321864"/>
                <a:gd name="connsiteY5" fmla="*/ 203074 h 362906"/>
                <a:gd name="connsiteX6" fmla="*/ 101910 w 321864"/>
                <a:gd name="connsiteY6" fmla="*/ 264295 h 362906"/>
                <a:gd name="connsiteX7" fmla="*/ 159096 w 321864"/>
                <a:gd name="connsiteY7" fmla="*/ 286660 h 362906"/>
                <a:gd name="connsiteX8" fmla="*/ 200890 w 321864"/>
                <a:gd name="connsiteY8" fmla="*/ 275663 h 362906"/>
                <a:gd name="connsiteX9" fmla="*/ 230213 w 321864"/>
                <a:gd name="connsiteY9" fmla="*/ 245234 h 362906"/>
                <a:gd name="connsiteX10" fmla="*/ 240488 w 321864"/>
                <a:gd name="connsiteY10" fmla="*/ 200154 h 362906"/>
                <a:gd name="connsiteX11" fmla="*/ 240488 w 321864"/>
                <a:gd name="connsiteY11" fmla="*/ 0 h 362906"/>
                <a:gd name="connsiteX12" fmla="*/ 321864 w 321864"/>
                <a:gd name="connsiteY12" fmla="*/ 0 h 362906"/>
                <a:gd name="connsiteX13" fmla="*/ 321864 w 321864"/>
                <a:gd name="connsiteY13" fmla="*/ 273467 h 362906"/>
                <a:gd name="connsiteX14" fmla="*/ 321864 w 321864"/>
                <a:gd name="connsiteY14" fmla="*/ 313784 h 362906"/>
                <a:gd name="connsiteX15" fmla="*/ 321864 w 321864"/>
                <a:gd name="connsiteY15" fmla="*/ 353367 h 362906"/>
                <a:gd name="connsiteX16" fmla="*/ 242683 w 321864"/>
                <a:gd name="connsiteY16" fmla="*/ 353367 h 362906"/>
                <a:gd name="connsiteX17" fmla="*/ 242683 w 321864"/>
                <a:gd name="connsiteY17" fmla="*/ 277124 h 362906"/>
                <a:gd name="connsiteX18" fmla="*/ 250009 w 321864"/>
                <a:gd name="connsiteY18" fmla="*/ 277124 h 362906"/>
                <a:gd name="connsiteX19" fmla="*/ 203824 w 321864"/>
                <a:gd name="connsiteY19" fmla="*/ 340912 h 362906"/>
                <a:gd name="connsiteX20" fmla="*/ 130510 w 321864"/>
                <a:gd name="connsiteY20" fmla="*/ 362907 h 362906"/>
                <a:gd name="connsiteX21" fmla="*/ 64156 w 321864"/>
                <a:gd name="connsiteY21" fmla="*/ 346042 h 36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1864" h="362906">
                  <a:moveTo>
                    <a:pt x="64156" y="346042"/>
                  </a:moveTo>
                  <a:cubicBezTo>
                    <a:pt x="44360" y="334803"/>
                    <a:pt x="28712" y="319411"/>
                    <a:pt x="17233" y="299853"/>
                  </a:cubicBezTo>
                  <a:cubicBezTo>
                    <a:pt x="5741" y="280310"/>
                    <a:pt x="0" y="257819"/>
                    <a:pt x="0" y="232408"/>
                  </a:cubicBezTo>
                  <a:lnTo>
                    <a:pt x="0" y="0"/>
                  </a:lnTo>
                  <a:lnTo>
                    <a:pt x="81392" y="0"/>
                  </a:lnTo>
                  <a:lnTo>
                    <a:pt x="81392" y="203074"/>
                  </a:lnTo>
                  <a:cubicBezTo>
                    <a:pt x="81392" y="228992"/>
                    <a:pt x="88220" y="249388"/>
                    <a:pt x="101910" y="264295"/>
                  </a:cubicBezTo>
                  <a:cubicBezTo>
                    <a:pt x="115590" y="279205"/>
                    <a:pt x="134650" y="286660"/>
                    <a:pt x="159096" y="286660"/>
                  </a:cubicBezTo>
                  <a:cubicBezTo>
                    <a:pt x="174248" y="286660"/>
                    <a:pt x="188179" y="282988"/>
                    <a:pt x="200890" y="275663"/>
                  </a:cubicBezTo>
                  <a:cubicBezTo>
                    <a:pt x="213601" y="268323"/>
                    <a:pt x="223367" y="258190"/>
                    <a:pt x="230213" y="245234"/>
                  </a:cubicBezTo>
                  <a:cubicBezTo>
                    <a:pt x="237057" y="232293"/>
                    <a:pt x="240488" y="217260"/>
                    <a:pt x="240488" y="200154"/>
                  </a:cubicBezTo>
                  <a:lnTo>
                    <a:pt x="240488" y="0"/>
                  </a:lnTo>
                  <a:lnTo>
                    <a:pt x="321864" y="0"/>
                  </a:lnTo>
                  <a:lnTo>
                    <a:pt x="321864" y="273467"/>
                  </a:lnTo>
                  <a:lnTo>
                    <a:pt x="321864" y="313784"/>
                  </a:lnTo>
                  <a:lnTo>
                    <a:pt x="321864" y="353367"/>
                  </a:lnTo>
                  <a:lnTo>
                    <a:pt x="242683" y="353367"/>
                  </a:lnTo>
                  <a:lnTo>
                    <a:pt x="242683" y="277124"/>
                  </a:lnTo>
                  <a:lnTo>
                    <a:pt x="250009" y="277124"/>
                  </a:lnTo>
                  <a:cubicBezTo>
                    <a:pt x="241211" y="304983"/>
                    <a:pt x="225819" y="326243"/>
                    <a:pt x="203824" y="340912"/>
                  </a:cubicBezTo>
                  <a:cubicBezTo>
                    <a:pt x="181828" y="355578"/>
                    <a:pt x="157382" y="362907"/>
                    <a:pt x="130510" y="362907"/>
                  </a:cubicBezTo>
                  <a:cubicBezTo>
                    <a:pt x="106064" y="362907"/>
                    <a:pt x="83955" y="357280"/>
                    <a:pt x="64156" y="346042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5A7C3E4D-BBCE-8343-E19F-B213210F4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042556" y="1149124"/>
              <a:ext cx="82114" cy="353216"/>
            </a:xfrm>
            <a:custGeom>
              <a:avLst/>
              <a:gdLst>
                <a:gd name="connsiteX0" fmla="*/ 0 w 82114"/>
                <a:gd name="connsiteY0" fmla="*/ 353216 h 353216"/>
                <a:gd name="connsiteX1" fmla="*/ 82114 w 82114"/>
                <a:gd name="connsiteY1" fmla="*/ 353216 h 353216"/>
                <a:gd name="connsiteX2" fmla="*/ 82114 w 82114"/>
                <a:gd name="connsiteY2" fmla="*/ 0 h 353216"/>
                <a:gd name="connsiteX3" fmla="*/ 0 w 82114"/>
                <a:gd name="connsiteY3" fmla="*/ 0 h 353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14" h="353216">
                  <a:moveTo>
                    <a:pt x="0" y="353216"/>
                  </a:moveTo>
                  <a:lnTo>
                    <a:pt x="82114" y="353216"/>
                  </a:lnTo>
                  <a:lnTo>
                    <a:pt x="82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26E5C0B1-E413-F7A1-294C-6B7C41A6A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029366" y="999402"/>
              <a:ext cx="109237" cy="103370"/>
            </a:xfrm>
            <a:custGeom>
              <a:avLst/>
              <a:gdLst>
                <a:gd name="connsiteX0" fmla="*/ 54251 w 109237"/>
                <a:gd name="connsiteY0" fmla="*/ 103371 h 103370"/>
                <a:gd name="connsiteX1" fmla="*/ 93112 w 109237"/>
                <a:gd name="connsiteY1" fmla="*/ 87982 h 103370"/>
                <a:gd name="connsiteX2" fmla="*/ 109238 w 109237"/>
                <a:gd name="connsiteY2" fmla="*/ 52780 h 103370"/>
                <a:gd name="connsiteX3" fmla="*/ 92745 w 109237"/>
                <a:gd name="connsiteY3" fmla="*/ 15760 h 103370"/>
                <a:gd name="connsiteX4" fmla="*/ 54251 w 109237"/>
                <a:gd name="connsiteY4" fmla="*/ 0 h 103370"/>
                <a:gd name="connsiteX5" fmla="*/ 16130 w 109237"/>
                <a:gd name="connsiteY5" fmla="*/ 15760 h 103370"/>
                <a:gd name="connsiteX6" fmla="*/ 0 w 109237"/>
                <a:gd name="connsiteY6" fmla="*/ 52780 h 103370"/>
                <a:gd name="connsiteX7" fmla="*/ 16130 w 109237"/>
                <a:gd name="connsiteY7" fmla="*/ 87982 h 103370"/>
                <a:gd name="connsiteX8" fmla="*/ 54251 w 109237"/>
                <a:gd name="connsiteY8" fmla="*/ 103371 h 10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237" h="103370">
                  <a:moveTo>
                    <a:pt x="54251" y="103371"/>
                  </a:moveTo>
                  <a:cubicBezTo>
                    <a:pt x="69389" y="103371"/>
                    <a:pt x="82355" y="98241"/>
                    <a:pt x="93112" y="87982"/>
                  </a:cubicBezTo>
                  <a:cubicBezTo>
                    <a:pt x="103857" y="77708"/>
                    <a:pt x="109238" y="65987"/>
                    <a:pt x="109238" y="52780"/>
                  </a:cubicBezTo>
                  <a:cubicBezTo>
                    <a:pt x="109238" y="38618"/>
                    <a:pt x="103741" y="26275"/>
                    <a:pt x="92745" y="15760"/>
                  </a:cubicBezTo>
                  <a:cubicBezTo>
                    <a:pt x="81747" y="5259"/>
                    <a:pt x="68906" y="0"/>
                    <a:pt x="54251" y="0"/>
                  </a:cubicBezTo>
                  <a:cubicBezTo>
                    <a:pt x="39586" y="0"/>
                    <a:pt x="26872" y="5259"/>
                    <a:pt x="16130" y="15760"/>
                  </a:cubicBezTo>
                  <a:cubicBezTo>
                    <a:pt x="5374" y="26275"/>
                    <a:pt x="0" y="38618"/>
                    <a:pt x="0" y="52780"/>
                  </a:cubicBezTo>
                  <a:cubicBezTo>
                    <a:pt x="0" y="65987"/>
                    <a:pt x="5374" y="77708"/>
                    <a:pt x="16130" y="87982"/>
                  </a:cubicBezTo>
                  <a:cubicBezTo>
                    <a:pt x="26872" y="98241"/>
                    <a:pt x="39586" y="103371"/>
                    <a:pt x="54251" y="103371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9FE60041-08F6-CDE3-0ABC-8E32B0CA2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756400" y="1138371"/>
              <a:ext cx="284612" cy="375376"/>
            </a:xfrm>
            <a:custGeom>
              <a:avLst/>
              <a:gdLst>
                <a:gd name="connsiteX0" fmla="*/ 255645 w 284612"/>
                <a:gd name="connsiteY0" fmla="*/ 185118 h 375376"/>
                <a:gd name="connsiteX1" fmla="*/ 179768 w 284612"/>
                <a:gd name="connsiteY1" fmla="*/ 148821 h 375376"/>
                <a:gd name="connsiteX2" fmla="*/ 146777 w 284612"/>
                <a:gd name="connsiteY2" fmla="*/ 141496 h 375376"/>
                <a:gd name="connsiteX3" fmla="*/ 107918 w 284612"/>
                <a:gd name="connsiteY3" fmla="*/ 127565 h 375376"/>
                <a:gd name="connsiteX4" fmla="*/ 94721 w 284612"/>
                <a:gd name="connsiteY4" fmla="*/ 103371 h 375376"/>
                <a:gd name="connsiteX5" fmla="*/ 108285 w 284612"/>
                <a:gd name="connsiteY5" fmla="*/ 77708 h 375376"/>
                <a:gd name="connsiteX6" fmla="*/ 143844 w 284612"/>
                <a:gd name="connsiteY6" fmla="*/ 67445 h 375376"/>
                <a:gd name="connsiteX7" fmla="*/ 186728 w 284612"/>
                <a:gd name="connsiteY7" fmla="*/ 80642 h 375376"/>
                <a:gd name="connsiteX8" fmla="*/ 208747 w 284612"/>
                <a:gd name="connsiteY8" fmla="*/ 112287 h 375376"/>
                <a:gd name="connsiteX9" fmla="*/ 279141 w 284612"/>
                <a:gd name="connsiteY9" fmla="*/ 85008 h 375376"/>
                <a:gd name="connsiteX10" fmla="*/ 235479 w 284612"/>
                <a:gd name="connsiteY10" fmla="*/ 25652 h 375376"/>
                <a:gd name="connsiteX11" fmla="*/ 146777 w 284612"/>
                <a:gd name="connsiteY11" fmla="*/ 0 h 375376"/>
                <a:gd name="connsiteX12" fmla="*/ 79699 w 284612"/>
                <a:gd name="connsiteY12" fmla="*/ 15022 h 375376"/>
                <a:gd name="connsiteX13" fmla="*/ 33132 w 284612"/>
                <a:gd name="connsiteY13" fmla="*/ 55343 h 375376"/>
                <a:gd name="connsiteX14" fmla="*/ 16278 w 284612"/>
                <a:gd name="connsiteY14" fmla="*/ 110700 h 375376"/>
                <a:gd name="connsiteX15" fmla="*/ 42300 w 284612"/>
                <a:gd name="connsiteY15" fmla="*/ 175946 h 375376"/>
                <a:gd name="connsiteX16" fmla="*/ 121848 w 284612"/>
                <a:gd name="connsiteY16" fmla="*/ 213347 h 375376"/>
                <a:gd name="connsiteX17" fmla="*/ 156302 w 284612"/>
                <a:gd name="connsiteY17" fmla="*/ 221411 h 375376"/>
                <a:gd name="connsiteX18" fmla="*/ 192962 w 284612"/>
                <a:gd name="connsiteY18" fmla="*/ 236065 h 375376"/>
                <a:gd name="connsiteX19" fmla="*/ 205435 w 284612"/>
                <a:gd name="connsiteY19" fmla="*/ 262466 h 375376"/>
                <a:gd name="connsiteX20" fmla="*/ 190766 w 284612"/>
                <a:gd name="connsiteY20" fmla="*/ 293251 h 375376"/>
                <a:gd name="connsiteX21" fmla="*/ 150434 w 284612"/>
                <a:gd name="connsiteY21" fmla="*/ 304983 h 375376"/>
                <a:gd name="connsiteX22" fmla="*/ 96182 w 284612"/>
                <a:gd name="connsiteY22" fmla="*/ 286660 h 375376"/>
                <a:gd name="connsiteX23" fmla="*/ 71243 w 284612"/>
                <a:gd name="connsiteY23" fmla="*/ 247509 h 375376"/>
                <a:gd name="connsiteX24" fmla="*/ 0 w 284612"/>
                <a:gd name="connsiteY24" fmla="*/ 272463 h 375376"/>
                <a:gd name="connsiteX25" fmla="*/ 48902 w 284612"/>
                <a:gd name="connsiteY25" fmla="*/ 346042 h 375376"/>
                <a:gd name="connsiteX26" fmla="*/ 148973 w 284612"/>
                <a:gd name="connsiteY26" fmla="*/ 375376 h 375376"/>
                <a:gd name="connsiteX27" fmla="*/ 219366 w 284612"/>
                <a:gd name="connsiteY27" fmla="*/ 359602 h 375376"/>
                <a:gd name="connsiteX28" fmla="*/ 267381 w 284612"/>
                <a:gd name="connsiteY28" fmla="*/ 316718 h 375376"/>
                <a:gd name="connsiteX29" fmla="*/ 284612 w 284612"/>
                <a:gd name="connsiteY29" fmla="*/ 256598 h 375376"/>
                <a:gd name="connsiteX30" fmla="*/ 255645 w 284612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2" h="375376">
                  <a:moveTo>
                    <a:pt x="255645" y="185118"/>
                  </a:moveTo>
                  <a:cubicBezTo>
                    <a:pt x="236333" y="168253"/>
                    <a:pt x="211047" y="156151"/>
                    <a:pt x="179768" y="148821"/>
                  </a:cubicBezTo>
                  <a:lnTo>
                    <a:pt x="146777" y="141496"/>
                  </a:lnTo>
                  <a:cubicBezTo>
                    <a:pt x="129657" y="137583"/>
                    <a:pt x="116719" y="132946"/>
                    <a:pt x="107918" y="127565"/>
                  </a:cubicBezTo>
                  <a:cubicBezTo>
                    <a:pt x="99116" y="122190"/>
                    <a:pt x="94721" y="114127"/>
                    <a:pt x="94721" y="103371"/>
                  </a:cubicBezTo>
                  <a:cubicBezTo>
                    <a:pt x="94721" y="93112"/>
                    <a:pt x="99232" y="84566"/>
                    <a:pt x="108285" y="77708"/>
                  </a:cubicBezTo>
                  <a:cubicBezTo>
                    <a:pt x="117328" y="70876"/>
                    <a:pt x="129189" y="67445"/>
                    <a:pt x="143844" y="67445"/>
                  </a:cubicBezTo>
                  <a:cubicBezTo>
                    <a:pt x="160453" y="67445"/>
                    <a:pt x="174751" y="71840"/>
                    <a:pt x="186728" y="80642"/>
                  </a:cubicBezTo>
                  <a:cubicBezTo>
                    <a:pt x="197091" y="88259"/>
                    <a:pt x="204417" y="98814"/>
                    <a:pt x="208747" y="112287"/>
                  </a:cubicBezTo>
                  <a:lnTo>
                    <a:pt x="279141" y="85008"/>
                  </a:lnTo>
                  <a:cubicBezTo>
                    <a:pt x="271646" y="61275"/>
                    <a:pt x="257157" y="41462"/>
                    <a:pt x="235479" y="25652"/>
                  </a:cubicBezTo>
                  <a:cubicBezTo>
                    <a:pt x="212023" y="8560"/>
                    <a:pt x="182447" y="0"/>
                    <a:pt x="146777" y="0"/>
                  </a:cubicBezTo>
                  <a:cubicBezTo>
                    <a:pt x="121848" y="0"/>
                    <a:pt x="99483" y="5018"/>
                    <a:pt x="79699" y="15022"/>
                  </a:cubicBezTo>
                  <a:cubicBezTo>
                    <a:pt x="59900" y="25054"/>
                    <a:pt x="44381" y="38492"/>
                    <a:pt x="33132" y="55343"/>
                  </a:cubicBezTo>
                  <a:cubicBezTo>
                    <a:pt x="21894" y="72208"/>
                    <a:pt x="16278" y="90671"/>
                    <a:pt x="16278" y="110700"/>
                  </a:cubicBezTo>
                  <a:cubicBezTo>
                    <a:pt x="16278" y="137583"/>
                    <a:pt x="24954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39" y="225320"/>
                    <a:pt x="184646" y="230212"/>
                    <a:pt x="192962" y="236065"/>
                  </a:cubicBezTo>
                  <a:cubicBezTo>
                    <a:pt x="201267" y="241933"/>
                    <a:pt x="205435" y="250734"/>
                    <a:pt x="205435" y="262466"/>
                  </a:cubicBezTo>
                  <a:cubicBezTo>
                    <a:pt x="205435" y="275180"/>
                    <a:pt x="200533" y="285440"/>
                    <a:pt x="190766" y="293251"/>
                  </a:cubicBezTo>
                  <a:cubicBezTo>
                    <a:pt x="180975" y="301074"/>
                    <a:pt x="167552" y="304983"/>
                    <a:pt x="150434" y="304983"/>
                  </a:cubicBezTo>
                  <a:cubicBezTo>
                    <a:pt x="128921" y="304983"/>
                    <a:pt x="110851" y="298888"/>
                    <a:pt x="96182" y="286660"/>
                  </a:cubicBezTo>
                  <a:cubicBezTo>
                    <a:pt x="83421" y="276030"/>
                    <a:pt x="75102" y="262974"/>
                    <a:pt x="71243" y="247509"/>
                  </a:cubicBezTo>
                  <a:lnTo>
                    <a:pt x="0" y="272463"/>
                  </a:lnTo>
                  <a:cubicBezTo>
                    <a:pt x="7110" y="303039"/>
                    <a:pt x="23341" y="327625"/>
                    <a:pt x="48902" y="346042"/>
                  </a:cubicBezTo>
                  <a:cubicBezTo>
                    <a:pt x="76030" y="365585"/>
                    <a:pt x="109390" y="375376"/>
                    <a:pt x="148973" y="375376"/>
                  </a:cubicBezTo>
                  <a:cubicBezTo>
                    <a:pt x="175363" y="375376"/>
                    <a:pt x="198830" y="370106"/>
                    <a:pt x="219366" y="359602"/>
                  </a:cubicBezTo>
                  <a:cubicBezTo>
                    <a:pt x="239885" y="349102"/>
                    <a:pt x="255887" y="334800"/>
                    <a:pt x="267381" y="316718"/>
                  </a:cubicBezTo>
                  <a:cubicBezTo>
                    <a:pt x="278861" y="298647"/>
                    <a:pt x="284612" y="278597"/>
                    <a:pt x="284612" y="256598"/>
                  </a:cubicBezTo>
                  <a:cubicBezTo>
                    <a:pt x="284612" y="225806"/>
                    <a:pt x="274950" y="201979"/>
                    <a:pt x="255645" y="18511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2" name="Vapaamuotoinen: Muoto 21">
              <a:extLst>
                <a:ext uri="{FF2B5EF4-FFF2-40B4-BE49-F238E27FC236}">
                  <a16:creationId xmlns:a16="http://schemas.microsoft.com/office/drawing/2014/main" id="{65047076-472B-C998-7994-CED08C06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399694" y="1138371"/>
              <a:ext cx="284612" cy="375376"/>
            </a:xfrm>
            <a:custGeom>
              <a:avLst/>
              <a:gdLst>
                <a:gd name="connsiteX0" fmla="*/ 255645 w 284612"/>
                <a:gd name="connsiteY0" fmla="*/ 185118 h 375376"/>
                <a:gd name="connsiteX1" fmla="*/ 179768 w 284612"/>
                <a:gd name="connsiteY1" fmla="*/ 148821 h 375376"/>
                <a:gd name="connsiteX2" fmla="*/ 146777 w 284612"/>
                <a:gd name="connsiteY2" fmla="*/ 141496 h 375376"/>
                <a:gd name="connsiteX3" fmla="*/ 107918 w 284612"/>
                <a:gd name="connsiteY3" fmla="*/ 127565 h 375376"/>
                <a:gd name="connsiteX4" fmla="*/ 94721 w 284612"/>
                <a:gd name="connsiteY4" fmla="*/ 103371 h 375376"/>
                <a:gd name="connsiteX5" fmla="*/ 108285 w 284612"/>
                <a:gd name="connsiteY5" fmla="*/ 77708 h 375376"/>
                <a:gd name="connsiteX6" fmla="*/ 143844 w 284612"/>
                <a:gd name="connsiteY6" fmla="*/ 67445 h 375376"/>
                <a:gd name="connsiteX7" fmla="*/ 186728 w 284612"/>
                <a:gd name="connsiteY7" fmla="*/ 80642 h 375376"/>
                <a:gd name="connsiteX8" fmla="*/ 208747 w 284612"/>
                <a:gd name="connsiteY8" fmla="*/ 112287 h 375376"/>
                <a:gd name="connsiteX9" fmla="*/ 279141 w 284612"/>
                <a:gd name="connsiteY9" fmla="*/ 85008 h 375376"/>
                <a:gd name="connsiteX10" fmla="*/ 235479 w 284612"/>
                <a:gd name="connsiteY10" fmla="*/ 25652 h 375376"/>
                <a:gd name="connsiteX11" fmla="*/ 146777 w 284612"/>
                <a:gd name="connsiteY11" fmla="*/ 0 h 375376"/>
                <a:gd name="connsiteX12" fmla="*/ 79699 w 284612"/>
                <a:gd name="connsiteY12" fmla="*/ 15022 h 375376"/>
                <a:gd name="connsiteX13" fmla="*/ 33132 w 284612"/>
                <a:gd name="connsiteY13" fmla="*/ 55343 h 375376"/>
                <a:gd name="connsiteX14" fmla="*/ 16278 w 284612"/>
                <a:gd name="connsiteY14" fmla="*/ 110700 h 375376"/>
                <a:gd name="connsiteX15" fmla="*/ 42300 w 284612"/>
                <a:gd name="connsiteY15" fmla="*/ 175946 h 375376"/>
                <a:gd name="connsiteX16" fmla="*/ 121848 w 284612"/>
                <a:gd name="connsiteY16" fmla="*/ 213347 h 375376"/>
                <a:gd name="connsiteX17" fmla="*/ 156302 w 284612"/>
                <a:gd name="connsiteY17" fmla="*/ 221411 h 375376"/>
                <a:gd name="connsiteX18" fmla="*/ 192962 w 284612"/>
                <a:gd name="connsiteY18" fmla="*/ 236065 h 375376"/>
                <a:gd name="connsiteX19" fmla="*/ 205435 w 284612"/>
                <a:gd name="connsiteY19" fmla="*/ 262466 h 375376"/>
                <a:gd name="connsiteX20" fmla="*/ 190766 w 284612"/>
                <a:gd name="connsiteY20" fmla="*/ 293251 h 375376"/>
                <a:gd name="connsiteX21" fmla="*/ 150434 w 284612"/>
                <a:gd name="connsiteY21" fmla="*/ 304983 h 375376"/>
                <a:gd name="connsiteX22" fmla="*/ 96182 w 284612"/>
                <a:gd name="connsiteY22" fmla="*/ 286660 h 375376"/>
                <a:gd name="connsiteX23" fmla="*/ 71228 w 284612"/>
                <a:gd name="connsiteY23" fmla="*/ 247509 h 375376"/>
                <a:gd name="connsiteX24" fmla="*/ 0 w 284612"/>
                <a:gd name="connsiteY24" fmla="*/ 272463 h 375376"/>
                <a:gd name="connsiteX25" fmla="*/ 48902 w 284612"/>
                <a:gd name="connsiteY25" fmla="*/ 346042 h 375376"/>
                <a:gd name="connsiteX26" fmla="*/ 148973 w 284612"/>
                <a:gd name="connsiteY26" fmla="*/ 375376 h 375376"/>
                <a:gd name="connsiteX27" fmla="*/ 219352 w 284612"/>
                <a:gd name="connsiteY27" fmla="*/ 359602 h 375376"/>
                <a:gd name="connsiteX28" fmla="*/ 267381 w 284612"/>
                <a:gd name="connsiteY28" fmla="*/ 316718 h 375376"/>
                <a:gd name="connsiteX29" fmla="*/ 284612 w 284612"/>
                <a:gd name="connsiteY29" fmla="*/ 256598 h 375376"/>
                <a:gd name="connsiteX30" fmla="*/ 255645 w 284612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2" h="375376">
                  <a:moveTo>
                    <a:pt x="255645" y="185118"/>
                  </a:moveTo>
                  <a:cubicBezTo>
                    <a:pt x="236333" y="168253"/>
                    <a:pt x="211033" y="156151"/>
                    <a:pt x="179768" y="148821"/>
                  </a:cubicBezTo>
                  <a:lnTo>
                    <a:pt x="146777" y="141496"/>
                  </a:lnTo>
                  <a:cubicBezTo>
                    <a:pt x="129657" y="137583"/>
                    <a:pt x="116715" y="132946"/>
                    <a:pt x="107918" y="127565"/>
                  </a:cubicBezTo>
                  <a:cubicBezTo>
                    <a:pt x="99116" y="122190"/>
                    <a:pt x="94721" y="114127"/>
                    <a:pt x="94721" y="103371"/>
                  </a:cubicBezTo>
                  <a:cubicBezTo>
                    <a:pt x="94721" y="93112"/>
                    <a:pt x="99230" y="84566"/>
                    <a:pt x="108285" y="77708"/>
                  </a:cubicBezTo>
                  <a:cubicBezTo>
                    <a:pt x="117328" y="70876"/>
                    <a:pt x="129175" y="67445"/>
                    <a:pt x="143844" y="67445"/>
                  </a:cubicBezTo>
                  <a:cubicBezTo>
                    <a:pt x="160452" y="67445"/>
                    <a:pt x="174751" y="71840"/>
                    <a:pt x="186728" y="80642"/>
                  </a:cubicBezTo>
                  <a:cubicBezTo>
                    <a:pt x="197091" y="88259"/>
                    <a:pt x="204417" y="98814"/>
                    <a:pt x="208747" y="112287"/>
                  </a:cubicBezTo>
                  <a:lnTo>
                    <a:pt x="279141" y="85008"/>
                  </a:lnTo>
                  <a:cubicBezTo>
                    <a:pt x="271636" y="61275"/>
                    <a:pt x="257157" y="41462"/>
                    <a:pt x="235479" y="25652"/>
                  </a:cubicBezTo>
                  <a:cubicBezTo>
                    <a:pt x="212023" y="8560"/>
                    <a:pt x="182447" y="0"/>
                    <a:pt x="146777" y="0"/>
                  </a:cubicBezTo>
                  <a:cubicBezTo>
                    <a:pt x="121848" y="0"/>
                    <a:pt x="99483" y="5018"/>
                    <a:pt x="79699" y="15022"/>
                  </a:cubicBezTo>
                  <a:cubicBezTo>
                    <a:pt x="59900" y="25054"/>
                    <a:pt x="44370" y="38492"/>
                    <a:pt x="33132" y="55343"/>
                  </a:cubicBezTo>
                  <a:cubicBezTo>
                    <a:pt x="21893" y="72208"/>
                    <a:pt x="16278" y="90671"/>
                    <a:pt x="16278" y="110700"/>
                  </a:cubicBezTo>
                  <a:cubicBezTo>
                    <a:pt x="16278" y="137583"/>
                    <a:pt x="24952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39" y="225320"/>
                    <a:pt x="184646" y="230212"/>
                    <a:pt x="192962" y="236065"/>
                  </a:cubicBezTo>
                  <a:cubicBezTo>
                    <a:pt x="201267" y="241933"/>
                    <a:pt x="205435" y="250734"/>
                    <a:pt x="205435" y="262466"/>
                  </a:cubicBezTo>
                  <a:cubicBezTo>
                    <a:pt x="205435" y="275180"/>
                    <a:pt x="200532" y="285440"/>
                    <a:pt x="190766" y="293251"/>
                  </a:cubicBezTo>
                  <a:cubicBezTo>
                    <a:pt x="180975" y="301074"/>
                    <a:pt x="167540" y="304983"/>
                    <a:pt x="150434" y="304983"/>
                  </a:cubicBezTo>
                  <a:cubicBezTo>
                    <a:pt x="128921" y="304983"/>
                    <a:pt x="110851" y="298888"/>
                    <a:pt x="96182" y="286660"/>
                  </a:cubicBezTo>
                  <a:cubicBezTo>
                    <a:pt x="83421" y="276030"/>
                    <a:pt x="75102" y="262974"/>
                    <a:pt x="71228" y="247509"/>
                  </a:cubicBezTo>
                  <a:lnTo>
                    <a:pt x="0" y="272463"/>
                  </a:lnTo>
                  <a:cubicBezTo>
                    <a:pt x="7110" y="303039"/>
                    <a:pt x="23341" y="327625"/>
                    <a:pt x="48902" y="346042"/>
                  </a:cubicBezTo>
                  <a:cubicBezTo>
                    <a:pt x="76027" y="365585"/>
                    <a:pt x="109390" y="375376"/>
                    <a:pt x="148973" y="375376"/>
                  </a:cubicBezTo>
                  <a:cubicBezTo>
                    <a:pt x="175363" y="375376"/>
                    <a:pt x="198830" y="370106"/>
                    <a:pt x="219352" y="359602"/>
                  </a:cubicBezTo>
                  <a:cubicBezTo>
                    <a:pt x="239885" y="349102"/>
                    <a:pt x="255887" y="334800"/>
                    <a:pt x="267381" y="316718"/>
                  </a:cubicBezTo>
                  <a:cubicBezTo>
                    <a:pt x="278859" y="298647"/>
                    <a:pt x="284612" y="278597"/>
                    <a:pt x="284612" y="256598"/>
                  </a:cubicBezTo>
                  <a:cubicBezTo>
                    <a:pt x="284612" y="225806"/>
                    <a:pt x="274950" y="201979"/>
                    <a:pt x="255645" y="18511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D81D10B9-38F0-37DC-A4F2-78A8D45CB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014397" y="1138699"/>
              <a:ext cx="353176" cy="374638"/>
            </a:xfrm>
            <a:custGeom>
              <a:avLst/>
              <a:gdLst>
                <a:gd name="connsiteX0" fmla="*/ 317926 w 353176"/>
                <a:gd name="connsiteY0" fmla="*/ 264626 h 374638"/>
                <a:gd name="connsiteX1" fmla="*/ 312314 w 353176"/>
                <a:gd name="connsiteY1" fmla="*/ 262099 h 374638"/>
                <a:gd name="connsiteX2" fmla="*/ 310294 w 353176"/>
                <a:gd name="connsiteY2" fmla="*/ 261073 h 374638"/>
                <a:gd name="connsiteX3" fmla="*/ 278217 w 353176"/>
                <a:gd name="connsiteY3" fmla="*/ 246112 h 374638"/>
                <a:gd name="connsiteX4" fmla="*/ 244868 w 353176"/>
                <a:gd name="connsiteY4" fmla="*/ 285922 h 374638"/>
                <a:gd name="connsiteX5" fmla="*/ 184748 w 353176"/>
                <a:gd name="connsiteY5" fmla="*/ 303525 h 374638"/>
                <a:gd name="connsiteX6" fmla="*/ 128671 w 353176"/>
                <a:gd name="connsiteY6" fmla="*/ 289227 h 374638"/>
                <a:gd name="connsiteX7" fmla="*/ 90163 w 353176"/>
                <a:gd name="connsiteY7" fmla="*/ 248539 h 374638"/>
                <a:gd name="connsiteX8" fmla="*/ 78166 w 353176"/>
                <a:gd name="connsiteY8" fmla="*/ 211875 h 374638"/>
                <a:gd name="connsiteX9" fmla="*/ 351173 w 353176"/>
                <a:gd name="connsiteY9" fmla="*/ 211875 h 374638"/>
                <a:gd name="connsiteX10" fmla="*/ 339081 w 353176"/>
                <a:gd name="connsiteY10" fmla="*/ 104465 h 374638"/>
                <a:gd name="connsiteX11" fmla="*/ 277493 w 353176"/>
                <a:gd name="connsiteY11" fmla="*/ 27862 h 374638"/>
                <a:gd name="connsiteX12" fmla="*/ 178146 w 353176"/>
                <a:gd name="connsiteY12" fmla="*/ 0 h 374638"/>
                <a:gd name="connsiteX13" fmla="*/ 86877 w 353176"/>
                <a:gd name="connsiteY13" fmla="*/ 24932 h 374638"/>
                <a:gd name="connsiteX14" fmla="*/ 23089 w 353176"/>
                <a:gd name="connsiteY14" fmla="*/ 92744 h 374638"/>
                <a:gd name="connsiteX15" fmla="*/ 0 w 353176"/>
                <a:gd name="connsiteY15" fmla="*/ 186947 h 374638"/>
                <a:gd name="connsiteX16" fmla="*/ 23456 w 353176"/>
                <a:gd name="connsiteY16" fmla="*/ 281898 h 374638"/>
                <a:gd name="connsiteX17" fmla="*/ 89074 w 353176"/>
                <a:gd name="connsiteY17" fmla="*/ 349710 h 374638"/>
                <a:gd name="connsiteX18" fmla="*/ 183291 w 353176"/>
                <a:gd name="connsiteY18" fmla="*/ 374638 h 374638"/>
                <a:gd name="connsiteX19" fmla="*/ 283361 w 353176"/>
                <a:gd name="connsiteY19" fmla="*/ 349343 h 374638"/>
                <a:gd name="connsiteX20" fmla="*/ 347059 w 353176"/>
                <a:gd name="connsiteY20" fmla="*/ 278204 h 374638"/>
                <a:gd name="connsiteX21" fmla="*/ 317926 w 353176"/>
                <a:gd name="connsiteY21" fmla="*/ 264626 h 374638"/>
                <a:gd name="connsiteX22" fmla="*/ 88335 w 353176"/>
                <a:gd name="connsiteY22" fmla="*/ 124998 h 374638"/>
                <a:gd name="connsiteX23" fmla="*/ 123537 w 353176"/>
                <a:gd name="connsiteY23" fmla="*/ 83576 h 374638"/>
                <a:gd name="connsiteX24" fmla="*/ 177423 w 353176"/>
                <a:gd name="connsiteY24" fmla="*/ 68921 h 374638"/>
                <a:gd name="connsiteX25" fmla="*/ 230570 w 353176"/>
                <a:gd name="connsiteY25" fmla="*/ 82114 h 374638"/>
                <a:gd name="connsiteX26" fmla="*/ 265034 w 353176"/>
                <a:gd name="connsiteY26" fmla="*/ 119869 h 374638"/>
                <a:gd name="connsiteX27" fmla="*/ 273810 w 353176"/>
                <a:gd name="connsiteY27" fmla="*/ 145168 h 374638"/>
                <a:gd name="connsiteX28" fmla="*/ 81276 w 353176"/>
                <a:gd name="connsiteY28" fmla="*/ 145168 h 374638"/>
                <a:gd name="connsiteX29" fmla="*/ 88335 w 353176"/>
                <a:gd name="connsiteY29" fmla="*/ 124998 h 37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53176" h="374638">
                  <a:moveTo>
                    <a:pt x="317926" y="264626"/>
                  </a:moveTo>
                  <a:cubicBezTo>
                    <a:pt x="316086" y="263852"/>
                    <a:pt x="314218" y="263013"/>
                    <a:pt x="312314" y="262099"/>
                  </a:cubicBezTo>
                  <a:cubicBezTo>
                    <a:pt x="311615" y="261757"/>
                    <a:pt x="310978" y="261415"/>
                    <a:pt x="310294" y="261073"/>
                  </a:cubicBezTo>
                  <a:lnTo>
                    <a:pt x="278217" y="246112"/>
                  </a:lnTo>
                  <a:cubicBezTo>
                    <a:pt x="271117" y="262265"/>
                    <a:pt x="260020" y="275537"/>
                    <a:pt x="244868" y="285922"/>
                  </a:cubicBezTo>
                  <a:cubicBezTo>
                    <a:pt x="227748" y="297657"/>
                    <a:pt x="207722" y="303525"/>
                    <a:pt x="184748" y="303525"/>
                  </a:cubicBezTo>
                  <a:cubicBezTo>
                    <a:pt x="163733" y="303525"/>
                    <a:pt x="145025" y="298763"/>
                    <a:pt x="128671" y="289227"/>
                  </a:cubicBezTo>
                  <a:cubicBezTo>
                    <a:pt x="112274" y="279702"/>
                    <a:pt x="99448" y="266127"/>
                    <a:pt x="90163" y="248539"/>
                  </a:cubicBezTo>
                  <a:cubicBezTo>
                    <a:pt x="84336" y="237477"/>
                    <a:pt x="80337" y="225259"/>
                    <a:pt x="78166" y="211875"/>
                  </a:cubicBezTo>
                  <a:lnTo>
                    <a:pt x="351173" y="211875"/>
                  </a:lnTo>
                  <a:cubicBezTo>
                    <a:pt x="356051" y="172785"/>
                    <a:pt x="352022" y="136989"/>
                    <a:pt x="339081" y="104465"/>
                  </a:cubicBezTo>
                  <a:cubicBezTo>
                    <a:pt x="326119" y="71981"/>
                    <a:pt x="305596" y="46444"/>
                    <a:pt x="277493" y="27862"/>
                  </a:cubicBezTo>
                  <a:cubicBezTo>
                    <a:pt x="249375" y="9298"/>
                    <a:pt x="216268" y="0"/>
                    <a:pt x="178146" y="0"/>
                  </a:cubicBezTo>
                  <a:cubicBezTo>
                    <a:pt x="144430" y="0"/>
                    <a:pt x="114002" y="8319"/>
                    <a:pt x="86877" y="24932"/>
                  </a:cubicBezTo>
                  <a:cubicBezTo>
                    <a:pt x="59738" y="41552"/>
                    <a:pt x="38478" y="64159"/>
                    <a:pt x="23089" y="92744"/>
                  </a:cubicBezTo>
                  <a:cubicBezTo>
                    <a:pt x="7696" y="121341"/>
                    <a:pt x="0" y="152749"/>
                    <a:pt x="0" y="186947"/>
                  </a:cubicBezTo>
                  <a:cubicBezTo>
                    <a:pt x="0" y="221666"/>
                    <a:pt x="7811" y="253301"/>
                    <a:pt x="23456" y="281898"/>
                  </a:cubicBezTo>
                  <a:cubicBezTo>
                    <a:pt x="39090" y="310483"/>
                    <a:pt x="60959" y="333101"/>
                    <a:pt x="89074" y="349710"/>
                  </a:cubicBezTo>
                  <a:cubicBezTo>
                    <a:pt x="117166" y="366323"/>
                    <a:pt x="148570" y="374638"/>
                    <a:pt x="183291" y="374638"/>
                  </a:cubicBezTo>
                  <a:cubicBezTo>
                    <a:pt x="220916" y="374638"/>
                    <a:pt x="254264" y="366208"/>
                    <a:pt x="283361" y="349343"/>
                  </a:cubicBezTo>
                  <a:cubicBezTo>
                    <a:pt x="310827" y="333417"/>
                    <a:pt x="332008" y="309634"/>
                    <a:pt x="347059" y="278204"/>
                  </a:cubicBezTo>
                  <a:lnTo>
                    <a:pt x="317926" y="264626"/>
                  </a:lnTo>
                  <a:close/>
                  <a:moveTo>
                    <a:pt x="88335" y="124998"/>
                  </a:moveTo>
                  <a:cubicBezTo>
                    <a:pt x="96402" y="107169"/>
                    <a:pt x="108134" y="93367"/>
                    <a:pt x="123537" y="83576"/>
                  </a:cubicBezTo>
                  <a:cubicBezTo>
                    <a:pt x="138931" y="73810"/>
                    <a:pt x="156886" y="68921"/>
                    <a:pt x="177423" y="68921"/>
                  </a:cubicBezTo>
                  <a:cubicBezTo>
                    <a:pt x="197945" y="68921"/>
                    <a:pt x="215659" y="73313"/>
                    <a:pt x="230570" y="82114"/>
                  </a:cubicBezTo>
                  <a:cubicBezTo>
                    <a:pt x="245477" y="90916"/>
                    <a:pt x="256956" y="103500"/>
                    <a:pt x="265034" y="119869"/>
                  </a:cubicBezTo>
                  <a:cubicBezTo>
                    <a:pt x="268883" y="127705"/>
                    <a:pt x="271791" y="136150"/>
                    <a:pt x="273810" y="145168"/>
                  </a:cubicBezTo>
                  <a:lnTo>
                    <a:pt x="81276" y="145168"/>
                  </a:lnTo>
                  <a:cubicBezTo>
                    <a:pt x="83130" y="138094"/>
                    <a:pt x="85467" y="131363"/>
                    <a:pt x="88335" y="12499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8A39D86B-6F6D-231A-51C1-CB9B4DD533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464394" y="1138371"/>
              <a:ext cx="284616" cy="375376"/>
            </a:xfrm>
            <a:custGeom>
              <a:avLst/>
              <a:gdLst>
                <a:gd name="connsiteX0" fmla="*/ 255649 w 284616"/>
                <a:gd name="connsiteY0" fmla="*/ 185118 h 375376"/>
                <a:gd name="connsiteX1" fmla="*/ 179768 w 284616"/>
                <a:gd name="connsiteY1" fmla="*/ 148821 h 375376"/>
                <a:gd name="connsiteX2" fmla="*/ 146777 w 284616"/>
                <a:gd name="connsiteY2" fmla="*/ 141496 h 375376"/>
                <a:gd name="connsiteX3" fmla="*/ 107918 w 284616"/>
                <a:gd name="connsiteY3" fmla="*/ 127565 h 375376"/>
                <a:gd name="connsiteX4" fmla="*/ 94724 w 284616"/>
                <a:gd name="connsiteY4" fmla="*/ 103371 h 375376"/>
                <a:gd name="connsiteX5" fmla="*/ 108289 w 284616"/>
                <a:gd name="connsiteY5" fmla="*/ 77708 h 375376"/>
                <a:gd name="connsiteX6" fmla="*/ 143844 w 284616"/>
                <a:gd name="connsiteY6" fmla="*/ 67445 h 375376"/>
                <a:gd name="connsiteX7" fmla="*/ 186730 w 284616"/>
                <a:gd name="connsiteY7" fmla="*/ 80642 h 375376"/>
                <a:gd name="connsiteX8" fmla="*/ 208751 w 284616"/>
                <a:gd name="connsiteY8" fmla="*/ 112287 h 375376"/>
                <a:gd name="connsiteX9" fmla="*/ 279141 w 284616"/>
                <a:gd name="connsiteY9" fmla="*/ 85008 h 375376"/>
                <a:gd name="connsiteX10" fmla="*/ 235483 w 284616"/>
                <a:gd name="connsiteY10" fmla="*/ 25652 h 375376"/>
                <a:gd name="connsiteX11" fmla="*/ 146777 w 284616"/>
                <a:gd name="connsiteY11" fmla="*/ 0 h 375376"/>
                <a:gd name="connsiteX12" fmla="*/ 79687 w 284616"/>
                <a:gd name="connsiteY12" fmla="*/ 15022 h 375376"/>
                <a:gd name="connsiteX13" fmla="*/ 33132 w 284616"/>
                <a:gd name="connsiteY13" fmla="*/ 55343 h 375376"/>
                <a:gd name="connsiteX14" fmla="*/ 16281 w 284616"/>
                <a:gd name="connsiteY14" fmla="*/ 110700 h 375376"/>
                <a:gd name="connsiteX15" fmla="*/ 42300 w 284616"/>
                <a:gd name="connsiteY15" fmla="*/ 175946 h 375376"/>
                <a:gd name="connsiteX16" fmla="*/ 121848 w 284616"/>
                <a:gd name="connsiteY16" fmla="*/ 213347 h 375376"/>
                <a:gd name="connsiteX17" fmla="*/ 156302 w 284616"/>
                <a:gd name="connsiteY17" fmla="*/ 221411 h 375376"/>
                <a:gd name="connsiteX18" fmla="*/ 192965 w 284616"/>
                <a:gd name="connsiteY18" fmla="*/ 236065 h 375376"/>
                <a:gd name="connsiteX19" fmla="*/ 205435 w 284616"/>
                <a:gd name="connsiteY19" fmla="*/ 262466 h 375376"/>
                <a:gd name="connsiteX20" fmla="*/ 190770 w 284616"/>
                <a:gd name="connsiteY20" fmla="*/ 293251 h 375376"/>
                <a:gd name="connsiteX21" fmla="*/ 150434 w 284616"/>
                <a:gd name="connsiteY21" fmla="*/ 304983 h 375376"/>
                <a:gd name="connsiteX22" fmla="*/ 96186 w 284616"/>
                <a:gd name="connsiteY22" fmla="*/ 286660 h 375376"/>
                <a:gd name="connsiteX23" fmla="*/ 71232 w 284616"/>
                <a:gd name="connsiteY23" fmla="*/ 247509 h 375376"/>
                <a:gd name="connsiteX24" fmla="*/ 0 w 284616"/>
                <a:gd name="connsiteY24" fmla="*/ 272463 h 375376"/>
                <a:gd name="connsiteX25" fmla="*/ 48906 w 284616"/>
                <a:gd name="connsiteY25" fmla="*/ 346042 h 375376"/>
                <a:gd name="connsiteX26" fmla="*/ 148976 w 284616"/>
                <a:gd name="connsiteY26" fmla="*/ 375376 h 375376"/>
                <a:gd name="connsiteX27" fmla="*/ 219356 w 284616"/>
                <a:gd name="connsiteY27" fmla="*/ 359602 h 375376"/>
                <a:gd name="connsiteX28" fmla="*/ 267384 w 284616"/>
                <a:gd name="connsiteY28" fmla="*/ 316718 h 375376"/>
                <a:gd name="connsiteX29" fmla="*/ 284616 w 284616"/>
                <a:gd name="connsiteY29" fmla="*/ 256598 h 375376"/>
                <a:gd name="connsiteX30" fmla="*/ 255649 w 284616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6" h="375376">
                  <a:moveTo>
                    <a:pt x="255649" y="185118"/>
                  </a:moveTo>
                  <a:cubicBezTo>
                    <a:pt x="236333" y="168253"/>
                    <a:pt x="211037" y="156151"/>
                    <a:pt x="179768" y="148821"/>
                  </a:cubicBezTo>
                  <a:lnTo>
                    <a:pt x="146777" y="141496"/>
                  </a:lnTo>
                  <a:cubicBezTo>
                    <a:pt x="129660" y="137583"/>
                    <a:pt x="116719" y="132946"/>
                    <a:pt x="107918" y="127565"/>
                  </a:cubicBezTo>
                  <a:cubicBezTo>
                    <a:pt x="99119" y="122190"/>
                    <a:pt x="94724" y="114127"/>
                    <a:pt x="94724" y="103371"/>
                  </a:cubicBezTo>
                  <a:cubicBezTo>
                    <a:pt x="94724" y="93112"/>
                    <a:pt x="99232" y="84566"/>
                    <a:pt x="108289" y="77708"/>
                  </a:cubicBezTo>
                  <a:cubicBezTo>
                    <a:pt x="117328" y="70876"/>
                    <a:pt x="129177" y="67445"/>
                    <a:pt x="143844" y="67445"/>
                  </a:cubicBezTo>
                  <a:cubicBezTo>
                    <a:pt x="160456" y="67445"/>
                    <a:pt x="174754" y="71840"/>
                    <a:pt x="186730" y="80642"/>
                  </a:cubicBezTo>
                  <a:cubicBezTo>
                    <a:pt x="197091" y="88259"/>
                    <a:pt x="204420" y="98814"/>
                    <a:pt x="208751" y="112287"/>
                  </a:cubicBezTo>
                  <a:lnTo>
                    <a:pt x="279141" y="85008"/>
                  </a:lnTo>
                  <a:cubicBezTo>
                    <a:pt x="271636" y="61275"/>
                    <a:pt x="257161" y="41462"/>
                    <a:pt x="235483" y="25652"/>
                  </a:cubicBezTo>
                  <a:cubicBezTo>
                    <a:pt x="212027" y="8560"/>
                    <a:pt x="182451" y="0"/>
                    <a:pt x="146777" y="0"/>
                  </a:cubicBezTo>
                  <a:cubicBezTo>
                    <a:pt x="121848" y="0"/>
                    <a:pt x="99486" y="5018"/>
                    <a:pt x="79687" y="15022"/>
                  </a:cubicBezTo>
                  <a:cubicBezTo>
                    <a:pt x="59904" y="25054"/>
                    <a:pt x="44370" y="38492"/>
                    <a:pt x="33132" y="55343"/>
                  </a:cubicBezTo>
                  <a:cubicBezTo>
                    <a:pt x="21894" y="72208"/>
                    <a:pt x="16281" y="90671"/>
                    <a:pt x="16281" y="110700"/>
                  </a:cubicBezTo>
                  <a:cubicBezTo>
                    <a:pt x="16281" y="137583"/>
                    <a:pt x="24954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44" y="225320"/>
                    <a:pt x="184646" y="230212"/>
                    <a:pt x="192965" y="236065"/>
                  </a:cubicBezTo>
                  <a:cubicBezTo>
                    <a:pt x="201270" y="241933"/>
                    <a:pt x="205435" y="250734"/>
                    <a:pt x="205435" y="262466"/>
                  </a:cubicBezTo>
                  <a:cubicBezTo>
                    <a:pt x="205435" y="275180"/>
                    <a:pt x="200533" y="285440"/>
                    <a:pt x="190770" y="293251"/>
                  </a:cubicBezTo>
                  <a:cubicBezTo>
                    <a:pt x="180979" y="301074"/>
                    <a:pt x="167540" y="304983"/>
                    <a:pt x="150434" y="304983"/>
                  </a:cubicBezTo>
                  <a:cubicBezTo>
                    <a:pt x="128921" y="304983"/>
                    <a:pt x="110851" y="298888"/>
                    <a:pt x="96186" y="286660"/>
                  </a:cubicBezTo>
                  <a:cubicBezTo>
                    <a:pt x="83421" y="276030"/>
                    <a:pt x="75105" y="262974"/>
                    <a:pt x="71232" y="247509"/>
                  </a:cubicBezTo>
                  <a:lnTo>
                    <a:pt x="0" y="272463"/>
                  </a:lnTo>
                  <a:cubicBezTo>
                    <a:pt x="7112" y="303039"/>
                    <a:pt x="23341" y="327625"/>
                    <a:pt x="48906" y="346042"/>
                  </a:cubicBezTo>
                  <a:cubicBezTo>
                    <a:pt x="76030" y="365585"/>
                    <a:pt x="109393" y="375376"/>
                    <a:pt x="148976" y="375376"/>
                  </a:cubicBezTo>
                  <a:cubicBezTo>
                    <a:pt x="175363" y="375376"/>
                    <a:pt x="198833" y="370106"/>
                    <a:pt x="219356" y="359602"/>
                  </a:cubicBezTo>
                  <a:cubicBezTo>
                    <a:pt x="239889" y="349102"/>
                    <a:pt x="255890" y="334800"/>
                    <a:pt x="267384" y="316718"/>
                  </a:cubicBezTo>
                  <a:cubicBezTo>
                    <a:pt x="278864" y="298647"/>
                    <a:pt x="284616" y="278597"/>
                    <a:pt x="284616" y="256598"/>
                  </a:cubicBezTo>
                  <a:cubicBezTo>
                    <a:pt x="284616" y="225806"/>
                    <a:pt x="274950" y="201979"/>
                    <a:pt x="255649" y="18511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1FF07615-7299-FC64-0BEE-2EA7AB3F0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736752" y="999316"/>
              <a:ext cx="322584" cy="503027"/>
            </a:xfrm>
            <a:custGeom>
              <a:avLst/>
              <a:gdLst>
                <a:gd name="connsiteX0" fmla="*/ 165583 w 322584"/>
                <a:gd name="connsiteY0" fmla="*/ 310926 h 503027"/>
                <a:gd name="connsiteX1" fmla="*/ 312325 w 322584"/>
                <a:gd name="connsiteY1" fmla="*/ 149646 h 503027"/>
                <a:gd name="connsiteX2" fmla="*/ 212611 w 322584"/>
                <a:gd name="connsiteY2" fmla="*/ 149646 h 503027"/>
                <a:gd name="connsiteX3" fmla="*/ 85045 w 322584"/>
                <a:gd name="connsiteY3" fmla="*/ 291876 h 503027"/>
                <a:gd name="connsiteX4" fmla="*/ 82112 w 322584"/>
                <a:gd name="connsiteY4" fmla="*/ 291876 h 503027"/>
                <a:gd name="connsiteX5" fmla="*/ 82112 w 322584"/>
                <a:gd name="connsiteY5" fmla="*/ 0 h 503027"/>
                <a:gd name="connsiteX6" fmla="*/ 0 w 322584"/>
                <a:gd name="connsiteY6" fmla="*/ 0 h 503027"/>
                <a:gd name="connsiteX7" fmla="*/ 0 w 322584"/>
                <a:gd name="connsiteY7" fmla="*/ 503028 h 503027"/>
                <a:gd name="connsiteX8" fmla="*/ 82112 w 322584"/>
                <a:gd name="connsiteY8" fmla="*/ 503028 h 503027"/>
                <a:gd name="connsiteX9" fmla="*/ 82112 w 322584"/>
                <a:gd name="connsiteY9" fmla="*/ 338803 h 503027"/>
                <a:gd name="connsiteX10" fmla="*/ 85045 w 322584"/>
                <a:gd name="connsiteY10" fmla="*/ 338803 h 503027"/>
                <a:gd name="connsiteX11" fmla="*/ 219936 w 322584"/>
                <a:gd name="connsiteY11" fmla="*/ 503028 h 503027"/>
                <a:gd name="connsiteX12" fmla="*/ 322584 w 322584"/>
                <a:gd name="connsiteY12" fmla="*/ 503028 h 503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584" h="503027">
                  <a:moveTo>
                    <a:pt x="165583" y="310926"/>
                  </a:moveTo>
                  <a:lnTo>
                    <a:pt x="312325" y="149646"/>
                  </a:lnTo>
                  <a:lnTo>
                    <a:pt x="212611" y="149646"/>
                  </a:lnTo>
                  <a:lnTo>
                    <a:pt x="85045" y="291876"/>
                  </a:lnTo>
                  <a:lnTo>
                    <a:pt x="82112" y="291876"/>
                  </a:lnTo>
                  <a:lnTo>
                    <a:pt x="82112" y="0"/>
                  </a:lnTo>
                  <a:lnTo>
                    <a:pt x="0" y="0"/>
                  </a:lnTo>
                  <a:lnTo>
                    <a:pt x="0" y="503028"/>
                  </a:lnTo>
                  <a:lnTo>
                    <a:pt x="82112" y="503028"/>
                  </a:lnTo>
                  <a:lnTo>
                    <a:pt x="82112" y="338803"/>
                  </a:lnTo>
                  <a:lnTo>
                    <a:pt x="85045" y="338803"/>
                  </a:lnTo>
                  <a:lnTo>
                    <a:pt x="219936" y="503028"/>
                  </a:lnTo>
                  <a:lnTo>
                    <a:pt x="322584" y="503028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B803C283-425F-0502-4A4D-1350313FE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696788" y="999287"/>
              <a:ext cx="322588" cy="503052"/>
            </a:xfrm>
            <a:custGeom>
              <a:avLst/>
              <a:gdLst>
                <a:gd name="connsiteX0" fmla="*/ 312325 w 322588"/>
                <a:gd name="connsiteY0" fmla="*/ 149675 h 503052"/>
                <a:gd name="connsiteX1" fmla="*/ 212625 w 322588"/>
                <a:gd name="connsiteY1" fmla="*/ 149675 h 503052"/>
                <a:gd name="connsiteX2" fmla="*/ 85049 w 322588"/>
                <a:gd name="connsiteY2" fmla="*/ 291905 h 503052"/>
                <a:gd name="connsiteX3" fmla="*/ 82114 w 322588"/>
                <a:gd name="connsiteY3" fmla="*/ 291905 h 503052"/>
                <a:gd name="connsiteX4" fmla="*/ 82114 w 322588"/>
                <a:gd name="connsiteY4" fmla="*/ 0 h 503052"/>
                <a:gd name="connsiteX5" fmla="*/ 0 w 322588"/>
                <a:gd name="connsiteY5" fmla="*/ 0 h 503052"/>
                <a:gd name="connsiteX6" fmla="*/ 0 w 322588"/>
                <a:gd name="connsiteY6" fmla="*/ 503053 h 503052"/>
                <a:gd name="connsiteX7" fmla="*/ 82114 w 322588"/>
                <a:gd name="connsiteY7" fmla="*/ 503053 h 503052"/>
                <a:gd name="connsiteX8" fmla="*/ 82114 w 322588"/>
                <a:gd name="connsiteY8" fmla="*/ 338828 h 503052"/>
                <a:gd name="connsiteX9" fmla="*/ 85049 w 322588"/>
                <a:gd name="connsiteY9" fmla="*/ 338828 h 503052"/>
                <a:gd name="connsiteX10" fmla="*/ 219951 w 322588"/>
                <a:gd name="connsiteY10" fmla="*/ 503053 h 503052"/>
                <a:gd name="connsiteX11" fmla="*/ 322588 w 322588"/>
                <a:gd name="connsiteY11" fmla="*/ 503053 h 503052"/>
                <a:gd name="connsiteX12" fmla="*/ 165587 w 322588"/>
                <a:gd name="connsiteY12" fmla="*/ 310951 h 5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588" h="503052">
                  <a:moveTo>
                    <a:pt x="312325" y="149675"/>
                  </a:moveTo>
                  <a:lnTo>
                    <a:pt x="212625" y="149675"/>
                  </a:lnTo>
                  <a:lnTo>
                    <a:pt x="85049" y="291905"/>
                  </a:lnTo>
                  <a:lnTo>
                    <a:pt x="82114" y="291905"/>
                  </a:lnTo>
                  <a:lnTo>
                    <a:pt x="82114" y="0"/>
                  </a:lnTo>
                  <a:lnTo>
                    <a:pt x="0" y="0"/>
                  </a:lnTo>
                  <a:lnTo>
                    <a:pt x="0" y="503053"/>
                  </a:lnTo>
                  <a:lnTo>
                    <a:pt x="82114" y="503053"/>
                  </a:lnTo>
                  <a:lnTo>
                    <a:pt x="82114" y="338828"/>
                  </a:lnTo>
                  <a:lnTo>
                    <a:pt x="85049" y="338828"/>
                  </a:lnTo>
                  <a:lnTo>
                    <a:pt x="219951" y="503053"/>
                  </a:lnTo>
                  <a:lnTo>
                    <a:pt x="322588" y="503053"/>
                  </a:lnTo>
                  <a:lnTo>
                    <a:pt x="165587" y="310951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B45F3920-D252-2CC4-B9B3-2E8B2F243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198706" y="999237"/>
              <a:ext cx="82114" cy="503103"/>
            </a:xfrm>
            <a:custGeom>
              <a:avLst/>
              <a:gdLst>
                <a:gd name="connsiteX0" fmla="*/ 0 w 82114"/>
                <a:gd name="connsiteY0" fmla="*/ 503103 h 503103"/>
                <a:gd name="connsiteX1" fmla="*/ 82114 w 82114"/>
                <a:gd name="connsiteY1" fmla="*/ 503103 h 503103"/>
                <a:gd name="connsiteX2" fmla="*/ 82114 w 82114"/>
                <a:gd name="connsiteY2" fmla="*/ 0 h 503103"/>
                <a:gd name="connsiteX3" fmla="*/ 0 w 82114"/>
                <a:gd name="connsiteY3" fmla="*/ 0 h 50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14" h="503103">
                  <a:moveTo>
                    <a:pt x="0" y="503103"/>
                  </a:moveTo>
                  <a:lnTo>
                    <a:pt x="82114" y="503103"/>
                  </a:lnTo>
                  <a:lnTo>
                    <a:pt x="82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8" name="Vapaamuotoinen: Muoto 27">
              <a:extLst>
                <a:ext uri="{FF2B5EF4-FFF2-40B4-BE49-F238E27FC236}">
                  <a16:creationId xmlns:a16="http://schemas.microsoft.com/office/drawing/2014/main" id="{FECA45AF-736E-34DE-6FA5-608A3ACF2C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621877" y="999233"/>
              <a:ext cx="374132" cy="503103"/>
            </a:xfrm>
            <a:custGeom>
              <a:avLst/>
              <a:gdLst>
                <a:gd name="connsiteX0" fmla="*/ 374133 w 374132"/>
                <a:gd name="connsiteY0" fmla="*/ 0 h 503103"/>
                <a:gd name="connsiteX1" fmla="*/ 0 w 374132"/>
                <a:gd name="connsiteY1" fmla="*/ 0 h 503103"/>
                <a:gd name="connsiteX2" fmla="*/ 0 w 374132"/>
                <a:gd name="connsiteY2" fmla="*/ 81441 h 503103"/>
                <a:gd name="connsiteX3" fmla="*/ 145902 w 374132"/>
                <a:gd name="connsiteY3" fmla="*/ 81441 h 503103"/>
                <a:gd name="connsiteX4" fmla="*/ 145902 w 374132"/>
                <a:gd name="connsiteY4" fmla="*/ 503103 h 503103"/>
                <a:gd name="connsiteX5" fmla="*/ 233146 w 374132"/>
                <a:gd name="connsiteY5" fmla="*/ 503103 h 503103"/>
                <a:gd name="connsiteX6" fmla="*/ 233146 w 374132"/>
                <a:gd name="connsiteY6" fmla="*/ 81441 h 503103"/>
                <a:gd name="connsiteX7" fmla="*/ 374133 w 374132"/>
                <a:gd name="connsiteY7" fmla="*/ 81441 h 50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4132" h="503103">
                  <a:moveTo>
                    <a:pt x="374133" y="0"/>
                  </a:moveTo>
                  <a:lnTo>
                    <a:pt x="0" y="0"/>
                  </a:lnTo>
                  <a:lnTo>
                    <a:pt x="0" y="81441"/>
                  </a:lnTo>
                  <a:lnTo>
                    <a:pt x="145902" y="81441"/>
                  </a:lnTo>
                  <a:lnTo>
                    <a:pt x="145902" y="503103"/>
                  </a:lnTo>
                  <a:lnTo>
                    <a:pt x="233146" y="503103"/>
                  </a:lnTo>
                  <a:lnTo>
                    <a:pt x="233146" y="81441"/>
                  </a:lnTo>
                  <a:lnTo>
                    <a:pt x="374133" y="81441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9" name="Vapaamuotoinen: Muoto 28">
              <a:extLst>
                <a:ext uri="{FF2B5EF4-FFF2-40B4-BE49-F238E27FC236}">
                  <a16:creationId xmlns:a16="http://schemas.microsoft.com/office/drawing/2014/main" id="{2B58CDBA-7076-1208-F0AE-A279414EB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066949" y="1036015"/>
              <a:ext cx="181828" cy="466324"/>
            </a:xfrm>
            <a:custGeom>
              <a:avLst/>
              <a:gdLst>
                <a:gd name="connsiteX0" fmla="*/ 181828 w 181828"/>
                <a:gd name="connsiteY0" fmla="*/ 112946 h 466324"/>
                <a:gd name="connsiteX1" fmla="*/ 129038 w 181828"/>
                <a:gd name="connsiteY1" fmla="*/ 112946 h 466324"/>
                <a:gd name="connsiteX2" fmla="*/ 129038 w 181828"/>
                <a:gd name="connsiteY2" fmla="*/ 0 h 466324"/>
                <a:gd name="connsiteX3" fmla="*/ 47662 w 181828"/>
                <a:gd name="connsiteY3" fmla="*/ 0 h 466324"/>
                <a:gd name="connsiteX4" fmla="*/ 47662 w 181828"/>
                <a:gd name="connsiteY4" fmla="*/ 112946 h 466324"/>
                <a:gd name="connsiteX5" fmla="*/ 0 w 181828"/>
                <a:gd name="connsiteY5" fmla="*/ 112946 h 466324"/>
                <a:gd name="connsiteX6" fmla="*/ 0 w 181828"/>
                <a:gd name="connsiteY6" fmla="*/ 186255 h 466324"/>
                <a:gd name="connsiteX7" fmla="*/ 47662 w 181828"/>
                <a:gd name="connsiteY7" fmla="*/ 186255 h 466324"/>
                <a:gd name="connsiteX8" fmla="*/ 47662 w 181828"/>
                <a:gd name="connsiteY8" fmla="*/ 466325 h 466324"/>
                <a:gd name="connsiteX9" fmla="*/ 129038 w 181828"/>
                <a:gd name="connsiteY9" fmla="*/ 466325 h 466324"/>
                <a:gd name="connsiteX10" fmla="*/ 129038 w 181828"/>
                <a:gd name="connsiteY10" fmla="*/ 186255 h 466324"/>
                <a:gd name="connsiteX11" fmla="*/ 181828 w 181828"/>
                <a:gd name="connsiteY11" fmla="*/ 186255 h 46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1828" h="466324">
                  <a:moveTo>
                    <a:pt x="181828" y="112946"/>
                  </a:moveTo>
                  <a:lnTo>
                    <a:pt x="129038" y="112946"/>
                  </a:lnTo>
                  <a:lnTo>
                    <a:pt x="129038" y="0"/>
                  </a:lnTo>
                  <a:lnTo>
                    <a:pt x="47662" y="0"/>
                  </a:lnTo>
                  <a:lnTo>
                    <a:pt x="47662" y="112946"/>
                  </a:lnTo>
                  <a:lnTo>
                    <a:pt x="0" y="112946"/>
                  </a:lnTo>
                  <a:lnTo>
                    <a:pt x="0" y="186255"/>
                  </a:lnTo>
                  <a:lnTo>
                    <a:pt x="47662" y="186255"/>
                  </a:lnTo>
                  <a:lnTo>
                    <a:pt x="47662" y="466325"/>
                  </a:lnTo>
                  <a:lnTo>
                    <a:pt x="129038" y="466325"/>
                  </a:lnTo>
                  <a:lnTo>
                    <a:pt x="129038" y="186255"/>
                  </a:lnTo>
                  <a:lnTo>
                    <a:pt x="181828" y="186255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</p:grpSp>
    </p:spTree>
    <p:extLst>
      <p:ext uri="{BB962C8B-B14F-4D97-AF65-F5344CB8AC3E}">
        <p14:creationId xmlns:p14="http://schemas.microsoft.com/office/powerpoint/2010/main" val="769824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 2">
    <p:bg>
      <p:bgPr>
        <a:solidFill>
          <a:srgbClr val="1A3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6D8DF7D0-9F12-4BDA-3DE4-D6A513399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8" y="2775636"/>
            <a:ext cx="11049719" cy="1169355"/>
          </a:xfrm>
        </p:spPr>
        <p:txBody>
          <a:bodyPr anchor="ctr" anchorCtr="0"/>
          <a:lstStyle>
            <a:lvl1pPr algn="ctr">
              <a:defRPr sz="6000">
                <a:solidFill>
                  <a:srgbClr val="8CAAF5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189C59F-2932-E66E-6A4C-DE08E9512C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7080" y="5747657"/>
            <a:ext cx="5498919" cy="72952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 marL="448469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8B68291E-68D8-7FC9-E3A2-8241564EA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11545" y="325901"/>
            <a:ext cx="2613083" cy="430973"/>
            <a:chOff x="18621877" y="651801"/>
            <a:chExt cx="5225825" cy="861946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0BEDAFC2-495E-4E3D-17B5-38CF0AE7B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749237" y="651942"/>
              <a:ext cx="378331" cy="132158"/>
            </a:xfrm>
            <a:custGeom>
              <a:avLst/>
              <a:gdLst>
                <a:gd name="connsiteX0" fmla="*/ 312254 w 378331"/>
                <a:gd name="connsiteY0" fmla="*/ 0 h 132158"/>
                <a:gd name="connsiteX1" fmla="*/ 67857 w 378331"/>
                <a:gd name="connsiteY1" fmla="*/ 0 h 132158"/>
                <a:gd name="connsiteX2" fmla="*/ 436 w 378331"/>
                <a:gd name="connsiteY2" fmla="*/ 58388 h 132158"/>
                <a:gd name="connsiteX3" fmla="*/ 66079 w 378331"/>
                <a:gd name="connsiteY3" fmla="*/ 132158 h 132158"/>
                <a:gd name="connsiteX4" fmla="*/ 310475 w 378331"/>
                <a:gd name="connsiteY4" fmla="*/ 132158 h 132158"/>
                <a:gd name="connsiteX5" fmla="*/ 377895 w 378331"/>
                <a:gd name="connsiteY5" fmla="*/ 73756 h 132158"/>
                <a:gd name="connsiteX6" fmla="*/ 312254 w 378331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331" h="132158">
                  <a:moveTo>
                    <a:pt x="312254" y="0"/>
                  </a:moveTo>
                  <a:lnTo>
                    <a:pt x="67857" y="0"/>
                  </a:lnTo>
                  <a:cubicBezTo>
                    <a:pt x="33997" y="0"/>
                    <a:pt x="4256" y="24748"/>
                    <a:pt x="436" y="58388"/>
                  </a:cubicBezTo>
                  <a:cubicBezTo>
                    <a:pt x="-4084" y="98252"/>
                    <a:pt x="27114" y="132158"/>
                    <a:pt x="66079" y="132158"/>
                  </a:cubicBezTo>
                  <a:lnTo>
                    <a:pt x="310475" y="132158"/>
                  </a:lnTo>
                  <a:cubicBezTo>
                    <a:pt x="344331" y="132158"/>
                    <a:pt x="374073" y="107410"/>
                    <a:pt x="377895" y="73756"/>
                  </a:cubicBezTo>
                  <a:cubicBezTo>
                    <a:pt x="382417" y="33906"/>
                    <a:pt x="351214" y="0"/>
                    <a:pt x="312254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62901B1E-7C41-1D86-7C11-5A5BCA5CA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7" y="651801"/>
              <a:ext cx="609715" cy="132161"/>
            </a:xfrm>
            <a:custGeom>
              <a:avLst/>
              <a:gdLst>
                <a:gd name="connsiteX0" fmla="*/ 543636 w 609715"/>
                <a:gd name="connsiteY0" fmla="*/ 0 h 132161"/>
                <a:gd name="connsiteX1" fmla="*/ 67857 w 609715"/>
                <a:gd name="connsiteY1" fmla="*/ 0 h 132161"/>
                <a:gd name="connsiteX2" fmla="*/ 436 w 609715"/>
                <a:gd name="connsiteY2" fmla="*/ 58406 h 132161"/>
                <a:gd name="connsiteX3" fmla="*/ 66083 w 609715"/>
                <a:gd name="connsiteY3" fmla="*/ 132162 h 132161"/>
                <a:gd name="connsiteX4" fmla="*/ 541859 w 609715"/>
                <a:gd name="connsiteY4" fmla="*/ 132162 h 132161"/>
                <a:gd name="connsiteX5" fmla="*/ 609279 w 609715"/>
                <a:gd name="connsiteY5" fmla="*/ 73759 h 132161"/>
                <a:gd name="connsiteX6" fmla="*/ 543636 w 609715"/>
                <a:gd name="connsiteY6" fmla="*/ 0 h 132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9715" h="132161">
                  <a:moveTo>
                    <a:pt x="543636" y="0"/>
                  </a:moveTo>
                  <a:lnTo>
                    <a:pt x="67857" y="0"/>
                  </a:lnTo>
                  <a:cubicBezTo>
                    <a:pt x="33990" y="0"/>
                    <a:pt x="4259" y="24752"/>
                    <a:pt x="436" y="58406"/>
                  </a:cubicBezTo>
                  <a:cubicBezTo>
                    <a:pt x="-4081" y="98256"/>
                    <a:pt x="27107" y="132162"/>
                    <a:pt x="66083" y="132162"/>
                  </a:cubicBezTo>
                  <a:lnTo>
                    <a:pt x="541859" y="132162"/>
                  </a:lnTo>
                  <a:cubicBezTo>
                    <a:pt x="575714" y="132162"/>
                    <a:pt x="605457" y="107410"/>
                    <a:pt x="609279" y="73759"/>
                  </a:cubicBezTo>
                  <a:cubicBezTo>
                    <a:pt x="613801" y="33906"/>
                    <a:pt x="582598" y="0"/>
                    <a:pt x="543636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766C2A8F-A26D-E930-B0C4-AD47AAD45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6" y="894962"/>
              <a:ext cx="418476" cy="132158"/>
            </a:xfrm>
            <a:custGeom>
              <a:avLst/>
              <a:gdLst>
                <a:gd name="connsiteX0" fmla="*/ 352396 w 418476"/>
                <a:gd name="connsiteY0" fmla="*/ 0 h 132158"/>
                <a:gd name="connsiteX1" fmla="*/ 67858 w 418476"/>
                <a:gd name="connsiteY1" fmla="*/ 0 h 132158"/>
                <a:gd name="connsiteX2" fmla="*/ 437 w 418476"/>
                <a:gd name="connsiteY2" fmla="*/ 58392 h 132158"/>
                <a:gd name="connsiteX3" fmla="*/ 66079 w 418476"/>
                <a:gd name="connsiteY3" fmla="*/ 132158 h 132158"/>
                <a:gd name="connsiteX4" fmla="*/ 350621 w 418476"/>
                <a:gd name="connsiteY4" fmla="*/ 132158 h 132158"/>
                <a:gd name="connsiteX5" fmla="*/ 418041 w 418476"/>
                <a:gd name="connsiteY5" fmla="*/ 73756 h 132158"/>
                <a:gd name="connsiteX6" fmla="*/ 352396 w 418476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476" h="132158">
                  <a:moveTo>
                    <a:pt x="352396" y="0"/>
                  </a:moveTo>
                  <a:lnTo>
                    <a:pt x="67858" y="0"/>
                  </a:lnTo>
                  <a:cubicBezTo>
                    <a:pt x="34002" y="0"/>
                    <a:pt x="4260" y="24748"/>
                    <a:pt x="437" y="58392"/>
                  </a:cubicBezTo>
                  <a:cubicBezTo>
                    <a:pt x="-4084" y="98252"/>
                    <a:pt x="27105" y="132158"/>
                    <a:pt x="66079" y="132158"/>
                  </a:cubicBezTo>
                  <a:lnTo>
                    <a:pt x="350621" y="132158"/>
                  </a:lnTo>
                  <a:cubicBezTo>
                    <a:pt x="384476" y="132158"/>
                    <a:pt x="414219" y="107410"/>
                    <a:pt x="418041" y="73756"/>
                  </a:cubicBezTo>
                  <a:cubicBezTo>
                    <a:pt x="422558" y="33906"/>
                    <a:pt x="391360" y="0"/>
                    <a:pt x="352396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9DEB4E33-B57D-92DB-F364-9BDC3DD78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7" y="1138119"/>
              <a:ext cx="227137" cy="132158"/>
            </a:xfrm>
            <a:custGeom>
              <a:avLst/>
              <a:gdLst>
                <a:gd name="connsiteX0" fmla="*/ 66083 w 227137"/>
                <a:gd name="connsiteY0" fmla="*/ 132158 h 132158"/>
                <a:gd name="connsiteX1" fmla="*/ 159280 w 227137"/>
                <a:gd name="connsiteY1" fmla="*/ 132158 h 132158"/>
                <a:gd name="connsiteX2" fmla="*/ 226700 w 227137"/>
                <a:gd name="connsiteY2" fmla="*/ 73766 h 132158"/>
                <a:gd name="connsiteX3" fmla="*/ 161059 w 227137"/>
                <a:gd name="connsiteY3" fmla="*/ 0 h 132158"/>
                <a:gd name="connsiteX4" fmla="*/ 67857 w 227137"/>
                <a:gd name="connsiteY4" fmla="*/ 0 h 132158"/>
                <a:gd name="connsiteX5" fmla="*/ 436 w 227137"/>
                <a:gd name="connsiteY5" fmla="*/ 58388 h 132158"/>
                <a:gd name="connsiteX6" fmla="*/ 66083 w 227137"/>
                <a:gd name="connsiteY6" fmla="*/ 132158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137" h="132158">
                  <a:moveTo>
                    <a:pt x="66083" y="132158"/>
                  </a:moveTo>
                  <a:lnTo>
                    <a:pt x="159280" y="132158"/>
                  </a:lnTo>
                  <a:cubicBezTo>
                    <a:pt x="193146" y="132158"/>
                    <a:pt x="222877" y="107410"/>
                    <a:pt x="226700" y="73766"/>
                  </a:cubicBezTo>
                  <a:cubicBezTo>
                    <a:pt x="231223" y="33906"/>
                    <a:pt x="200034" y="0"/>
                    <a:pt x="161059" y="0"/>
                  </a:cubicBezTo>
                  <a:lnTo>
                    <a:pt x="67857" y="0"/>
                  </a:lnTo>
                  <a:cubicBezTo>
                    <a:pt x="34001" y="0"/>
                    <a:pt x="4259" y="24748"/>
                    <a:pt x="436" y="58388"/>
                  </a:cubicBezTo>
                  <a:cubicBezTo>
                    <a:pt x="-4081" y="98252"/>
                    <a:pt x="27118" y="132158"/>
                    <a:pt x="66083" y="13215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BE42CC17-A5EA-F318-4232-BD6765BE3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6" y="1381280"/>
              <a:ext cx="295432" cy="132158"/>
            </a:xfrm>
            <a:custGeom>
              <a:avLst/>
              <a:gdLst>
                <a:gd name="connsiteX0" fmla="*/ 229355 w 295432"/>
                <a:gd name="connsiteY0" fmla="*/ 0 h 132158"/>
                <a:gd name="connsiteX1" fmla="*/ 67858 w 295432"/>
                <a:gd name="connsiteY1" fmla="*/ 0 h 132158"/>
                <a:gd name="connsiteX2" fmla="*/ 437 w 295432"/>
                <a:gd name="connsiteY2" fmla="*/ 58388 h 132158"/>
                <a:gd name="connsiteX3" fmla="*/ 66079 w 295432"/>
                <a:gd name="connsiteY3" fmla="*/ 132158 h 132158"/>
                <a:gd name="connsiteX4" fmla="*/ 227576 w 295432"/>
                <a:gd name="connsiteY4" fmla="*/ 132158 h 132158"/>
                <a:gd name="connsiteX5" fmla="*/ 294996 w 295432"/>
                <a:gd name="connsiteY5" fmla="*/ 73770 h 132158"/>
                <a:gd name="connsiteX6" fmla="*/ 229355 w 295432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32" h="132158">
                  <a:moveTo>
                    <a:pt x="229355" y="0"/>
                  </a:moveTo>
                  <a:lnTo>
                    <a:pt x="67858" y="0"/>
                  </a:lnTo>
                  <a:cubicBezTo>
                    <a:pt x="34002" y="0"/>
                    <a:pt x="4260" y="24748"/>
                    <a:pt x="437" y="58388"/>
                  </a:cubicBezTo>
                  <a:cubicBezTo>
                    <a:pt x="-4084" y="98252"/>
                    <a:pt x="27105" y="132158"/>
                    <a:pt x="66079" y="132158"/>
                  </a:cubicBezTo>
                  <a:lnTo>
                    <a:pt x="227576" y="132158"/>
                  </a:lnTo>
                  <a:cubicBezTo>
                    <a:pt x="261432" y="132158"/>
                    <a:pt x="291174" y="107410"/>
                    <a:pt x="294996" y="73770"/>
                  </a:cubicBezTo>
                  <a:cubicBezTo>
                    <a:pt x="299518" y="33906"/>
                    <a:pt x="268315" y="0"/>
                    <a:pt x="229355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C6D36FC6-D55C-4905-3D78-CC6850A21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335290" y="1140894"/>
              <a:ext cx="371705" cy="369508"/>
            </a:xfrm>
            <a:custGeom>
              <a:avLst/>
              <a:gdLst>
                <a:gd name="connsiteX0" fmla="*/ 81743 w 371705"/>
                <a:gd name="connsiteY0" fmla="*/ 344948 h 369508"/>
                <a:gd name="connsiteX1" fmla="*/ 21624 w 371705"/>
                <a:gd name="connsiteY1" fmla="*/ 278240 h 369508"/>
                <a:gd name="connsiteX2" fmla="*/ 0 w 371705"/>
                <a:gd name="connsiteY2" fmla="*/ 184024 h 369508"/>
                <a:gd name="connsiteX3" fmla="*/ 21624 w 371705"/>
                <a:gd name="connsiteY3" fmla="*/ 91283 h 369508"/>
                <a:gd name="connsiteX4" fmla="*/ 81743 w 371705"/>
                <a:gd name="connsiteY4" fmla="*/ 24561 h 369508"/>
                <a:gd name="connsiteX5" fmla="*/ 169354 w 371705"/>
                <a:gd name="connsiteY5" fmla="*/ 0 h 369508"/>
                <a:gd name="connsiteX6" fmla="*/ 222513 w 371705"/>
                <a:gd name="connsiteY6" fmla="*/ 9906 h 369508"/>
                <a:gd name="connsiteX7" fmla="*/ 269793 w 371705"/>
                <a:gd name="connsiteY7" fmla="*/ 38859 h 369508"/>
                <a:gd name="connsiteX8" fmla="*/ 299127 w 371705"/>
                <a:gd name="connsiteY8" fmla="*/ 84310 h 369508"/>
                <a:gd name="connsiteX9" fmla="*/ 299127 w 371705"/>
                <a:gd name="connsiteY9" fmla="*/ 284461 h 369508"/>
                <a:gd name="connsiteX10" fmla="*/ 248166 w 371705"/>
                <a:gd name="connsiteY10" fmla="*/ 346776 h 369508"/>
                <a:gd name="connsiteX11" fmla="*/ 169354 w 371705"/>
                <a:gd name="connsiteY11" fmla="*/ 369509 h 369508"/>
                <a:gd name="connsiteX12" fmla="*/ 81743 w 371705"/>
                <a:gd name="connsiteY12" fmla="*/ 344948 h 369508"/>
                <a:gd name="connsiteX13" fmla="*/ 241574 w 371705"/>
                <a:gd name="connsiteY13" fmla="*/ 279698 h 369508"/>
                <a:gd name="connsiteX14" fmla="*/ 278961 w 371705"/>
                <a:gd name="connsiteY14" fmla="*/ 239734 h 369508"/>
                <a:gd name="connsiteX15" fmla="*/ 292525 w 371705"/>
                <a:gd name="connsiteY15" fmla="*/ 184747 h 369508"/>
                <a:gd name="connsiteX16" fmla="*/ 279332 w 371705"/>
                <a:gd name="connsiteY16" fmla="*/ 130128 h 369508"/>
                <a:gd name="connsiteX17" fmla="*/ 241931 w 371705"/>
                <a:gd name="connsiteY17" fmla="*/ 90178 h 369508"/>
                <a:gd name="connsiteX18" fmla="*/ 186954 w 371705"/>
                <a:gd name="connsiteY18" fmla="*/ 75509 h 369508"/>
                <a:gd name="connsiteX19" fmla="*/ 133063 w 371705"/>
                <a:gd name="connsiteY19" fmla="*/ 90178 h 369508"/>
                <a:gd name="connsiteX20" fmla="*/ 95674 w 371705"/>
                <a:gd name="connsiteY20" fmla="*/ 130128 h 369508"/>
                <a:gd name="connsiteX21" fmla="*/ 82110 w 371705"/>
                <a:gd name="connsiteY21" fmla="*/ 184747 h 369508"/>
                <a:gd name="connsiteX22" fmla="*/ 96043 w 371705"/>
                <a:gd name="connsiteY22" fmla="*/ 240115 h 369508"/>
                <a:gd name="connsiteX23" fmla="*/ 133430 w 371705"/>
                <a:gd name="connsiteY23" fmla="*/ 279698 h 369508"/>
                <a:gd name="connsiteX24" fmla="*/ 186954 w 371705"/>
                <a:gd name="connsiteY24" fmla="*/ 294734 h 369508"/>
                <a:gd name="connsiteX25" fmla="*/ 241574 w 371705"/>
                <a:gd name="connsiteY25" fmla="*/ 279698 h 369508"/>
                <a:gd name="connsiteX26" fmla="*/ 292525 w 371705"/>
                <a:gd name="connsiteY26" fmla="*/ 321491 h 369508"/>
                <a:gd name="connsiteX27" fmla="*/ 292525 w 371705"/>
                <a:gd name="connsiteY27" fmla="*/ 282265 h 369508"/>
                <a:gd name="connsiteX28" fmla="*/ 296920 w 371705"/>
                <a:gd name="connsiteY28" fmla="*/ 184024 h 369508"/>
                <a:gd name="connsiteX29" fmla="*/ 292525 w 371705"/>
                <a:gd name="connsiteY29" fmla="*/ 87982 h 369508"/>
                <a:gd name="connsiteX30" fmla="*/ 292525 w 371705"/>
                <a:gd name="connsiteY30" fmla="*/ 8063 h 369508"/>
                <a:gd name="connsiteX31" fmla="*/ 371706 w 371705"/>
                <a:gd name="connsiteY31" fmla="*/ 8063 h 369508"/>
                <a:gd name="connsiteX32" fmla="*/ 371706 w 371705"/>
                <a:gd name="connsiteY32" fmla="*/ 285199 h 369508"/>
                <a:gd name="connsiteX33" fmla="*/ 371706 w 371705"/>
                <a:gd name="connsiteY33" fmla="*/ 323691 h 369508"/>
                <a:gd name="connsiteX34" fmla="*/ 371706 w 371705"/>
                <a:gd name="connsiteY34" fmla="*/ 361445 h 369508"/>
                <a:gd name="connsiteX35" fmla="*/ 292525 w 371705"/>
                <a:gd name="connsiteY35" fmla="*/ 361445 h 369508"/>
                <a:gd name="connsiteX36" fmla="*/ 292525 w 371705"/>
                <a:gd name="connsiteY36" fmla="*/ 321491 h 36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71705" h="369508">
                  <a:moveTo>
                    <a:pt x="81743" y="344948"/>
                  </a:moveTo>
                  <a:cubicBezTo>
                    <a:pt x="56076" y="328579"/>
                    <a:pt x="36037" y="306344"/>
                    <a:pt x="21624" y="278240"/>
                  </a:cubicBezTo>
                  <a:cubicBezTo>
                    <a:pt x="7200" y="250137"/>
                    <a:pt x="0" y="218733"/>
                    <a:pt x="0" y="184024"/>
                  </a:cubicBezTo>
                  <a:cubicBezTo>
                    <a:pt x="0" y="150294"/>
                    <a:pt x="7200" y="119386"/>
                    <a:pt x="21624" y="91283"/>
                  </a:cubicBezTo>
                  <a:cubicBezTo>
                    <a:pt x="36037" y="63179"/>
                    <a:pt x="56076" y="40944"/>
                    <a:pt x="81743" y="24561"/>
                  </a:cubicBezTo>
                  <a:cubicBezTo>
                    <a:pt x="107406" y="8189"/>
                    <a:pt x="136605" y="0"/>
                    <a:pt x="169354" y="0"/>
                  </a:cubicBezTo>
                  <a:cubicBezTo>
                    <a:pt x="186954" y="0"/>
                    <a:pt x="204658" y="3301"/>
                    <a:pt x="222513" y="9906"/>
                  </a:cubicBezTo>
                  <a:cubicBezTo>
                    <a:pt x="240343" y="16498"/>
                    <a:pt x="256102" y="26159"/>
                    <a:pt x="269793" y="38859"/>
                  </a:cubicBezTo>
                  <a:cubicBezTo>
                    <a:pt x="283472" y="51570"/>
                    <a:pt x="293263" y="66722"/>
                    <a:pt x="299127" y="84310"/>
                  </a:cubicBezTo>
                  <a:lnTo>
                    <a:pt x="299127" y="284461"/>
                  </a:lnTo>
                  <a:cubicBezTo>
                    <a:pt x="289833" y="310850"/>
                    <a:pt x="272841" y="331639"/>
                    <a:pt x="248166" y="346776"/>
                  </a:cubicBezTo>
                  <a:cubicBezTo>
                    <a:pt x="223478" y="361928"/>
                    <a:pt x="197218" y="369509"/>
                    <a:pt x="169354" y="369509"/>
                  </a:cubicBezTo>
                  <a:cubicBezTo>
                    <a:pt x="136605" y="369509"/>
                    <a:pt x="107406" y="361330"/>
                    <a:pt x="81743" y="344948"/>
                  </a:cubicBezTo>
                  <a:close/>
                  <a:moveTo>
                    <a:pt x="241574" y="279698"/>
                  </a:moveTo>
                  <a:cubicBezTo>
                    <a:pt x="257449" y="269680"/>
                    <a:pt x="269908" y="256372"/>
                    <a:pt x="278961" y="239734"/>
                  </a:cubicBezTo>
                  <a:cubicBezTo>
                    <a:pt x="288004" y="223139"/>
                    <a:pt x="292525" y="204801"/>
                    <a:pt x="292525" y="184747"/>
                  </a:cubicBezTo>
                  <a:cubicBezTo>
                    <a:pt x="292525" y="165215"/>
                    <a:pt x="288119" y="147007"/>
                    <a:pt x="279332" y="130128"/>
                  </a:cubicBezTo>
                  <a:cubicBezTo>
                    <a:pt x="270531" y="113277"/>
                    <a:pt x="258072" y="99969"/>
                    <a:pt x="241931" y="90178"/>
                  </a:cubicBezTo>
                  <a:cubicBezTo>
                    <a:pt x="225803" y="80412"/>
                    <a:pt x="207477" y="75509"/>
                    <a:pt x="186954" y="75509"/>
                  </a:cubicBezTo>
                  <a:cubicBezTo>
                    <a:pt x="166903" y="75509"/>
                    <a:pt x="148948" y="80412"/>
                    <a:pt x="133063" y="90178"/>
                  </a:cubicBezTo>
                  <a:cubicBezTo>
                    <a:pt x="117173" y="99969"/>
                    <a:pt x="104717" y="113277"/>
                    <a:pt x="95674" y="130128"/>
                  </a:cubicBezTo>
                  <a:cubicBezTo>
                    <a:pt x="86621" y="147007"/>
                    <a:pt x="82110" y="165215"/>
                    <a:pt x="82110" y="184747"/>
                  </a:cubicBezTo>
                  <a:cubicBezTo>
                    <a:pt x="82110" y="205284"/>
                    <a:pt x="86748" y="223733"/>
                    <a:pt x="96043" y="240115"/>
                  </a:cubicBezTo>
                  <a:cubicBezTo>
                    <a:pt x="105312" y="256487"/>
                    <a:pt x="117785" y="269680"/>
                    <a:pt x="133430" y="279698"/>
                  </a:cubicBezTo>
                  <a:cubicBezTo>
                    <a:pt x="149073" y="289720"/>
                    <a:pt x="166903" y="294734"/>
                    <a:pt x="186954" y="294734"/>
                  </a:cubicBezTo>
                  <a:cubicBezTo>
                    <a:pt x="207477" y="294734"/>
                    <a:pt x="225677" y="289720"/>
                    <a:pt x="241574" y="279698"/>
                  </a:cubicBezTo>
                  <a:close/>
                  <a:moveTo>
                    <a:pt x="292525" y="321491"/>
                  </a:moveTo>
                  <a:lnTo>
                    <a:pt x="292525" y="282265"/>
                  </a:lnTo>
                  <a:lnTo>
                    <a:pt x="296920" y="184024"/>
                  </a:lnTo>
                  <a:lnTo>
                    <a:pt x="292525" y="87982"/>
                  </a:lnTo>
                  <a:lnTo>
                    <a:pt x="292525" y="8063"/>
                  </a:lnTo>
                  <a:lnTo>
                    <a:pt x="371706" y="8063"/>
                  </a:lnTo>
                  <a:lnTo>
                    <a:pt x="371706" y="285199"/>
                  </a:lnTo>
                  <a:lnTo>
                    <a:pt x="371706" y="323691"/>
                  </a:lnTo>
                  <a:lnTo>
                    <a:pt x="371706" y="361445"/>
                  </a:lnTo>
                  <a:lnTo>
                    <a:pt x="292525" y="361445"/>
                  </a:lnTo>
                  <a:lnTo>
                    <a:pt x="292525" y="321491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F1071E90-AA57-F893-0366-ACB73F96B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270542" y="1137961"/>
              <a:ext cx="374640" cy="375376"/>
            </a:xfrm>
            <a:custGeom>
              <a:avLst/>
              <a:gdLst>
                <a:gd name="connsiteX0" fmla="*/ 92741 w 374640"/>
                <a:gd name="connsiteY0" fmla="*/ 350448 h 375376"/>
                <a:gd name="connsiteX1" fmla="*/ 24929 w 374640"/>
                <a:gd name="connsiteY1" fmla="*/ 282632 h 375376"/>
                <a:gd name="connsiteX2" fmla="*/ 0 w 374640"/>
                <a:gd name="connsiteY2" fmla="*/ 186957 h 375376"/>
                <a:gd name="connsiteX3" fmla="*/ 24929 w 374640"/>
                <a:gd name="connsiteY3" fmla="*/ 92744 h 375376"/>
                <a:gd name="connsiteX4" fmla="*/ 92741 w 374640"/>
                <a:gd name="connsiteY4" fmla="*/ 24928 h 375376"/>
                <a:gd name="connsiteX5" fmla="*/ 188421 w 374640"/>
                <a:gd name="connsiteY5" fmla="*/ 0 h 375376"/>
                <a:gd name="connsiteX6" fmla="*/ 282267 w 374640"/>
                <a:gd name="connsiteY6" fmla="*/ 24928 h 375376"/>
                <a:gd name="connsiteX7" fmla="*/ 349712 w 374640"/>
                <a:gd name="connsiteY7" fmla="*/ 93112 h 375376"/>
                <a:gd name="connsiteX8" fmla="*/ 374640 w 374640"/>
                <a:gd name="connsiteY8" fmla="*/ 186957 h 375376"/>
                <a:gd name="connsiteX9" fmla="*/ 349712 w 374640"/>
                <a:gd name="connsiteY9" fmla="*/ 282265 h 375376"/>
                <a:gd name="connsiteX10" fmla="*/ 282267 w 374640"/>
                <a:gd name="connsiteY10" fmla="*/ 350448 h 375376"/>
                <a:gd name="connsiteX11" fmla="*/ 188421 w 374640"/>
                <a:gd name="connsiteY11" fmla="*/ 375376 h 375376"/>
                <a:gd name="connsiteX12" fmla="*/ 92741 w 374640"/>
                <a:gd name="connsiteY12" fmla="*/ 350448 h 375376"/>
                <a:gd name="connsiteX13" fmla="*/ 241197 w 374640"/>
                <a:gd name="connsiteY13" fmla="*/ 283003 h 375376"/>
                <a:gd name="connsiteX14" fmla="*/ 278965 w 374640"/>
                <a:gd name="connsiteY14" fmla="*/ 243038 h 375376"/>
                <a:gd name="connsiteX15" fmla="*/ 292526 w 374640"/>
                <a:gd name="connsiteY15" fmla="*/ 187681 h 375376"/>
                <a:gd name="connsiteX16" fmla="*/ 278595 w 374640"/>
                <a:gd name="connsiteY16" fmla="*/ 132338 h 375376"/>
                <a:gd name="connsiteX17" fmla="*/ 240840 w 374640"/>
                <a:gd name="connsiteY17" fmla="*/ 92017 h 375376"/>
                <a:gd name="connsiteX18" fmla="*/ 187682 w 374640"/>
                <a:gd name="connsiteY18" fmla="*/ 76985 h 375376"/>
                <a:gd name="connsiteX19" fmla="*/ 134168 w 374640"/>
                <a:gd name="connsiteY19" fmla="*/ 92017 h 375376"/>
                <a:gd name="connsiteX20" fmla="*/ 96047 w 374640"/>
                <a:gd name="connsiteY20" fmla="*/ 132338 h 375376"/>
                <a:gd name="connsiteX21" fmla="*/ 82114 w 374640"/>
                <a:gd name="connsiteY21" fmla="*/ 186957 h 375376"/>
                <a:gd name="connsiteX22" fmla="*/ 96047 w 374640"/>
                <a:gd name="connsiteY22" fmla="*/ 243038 h 375376"/>
                <a:gd name="connsiteX23" fmla="*/ 134535 w 374640"/>
                <a:gd name="connsiteY23" fmla="*/ 283003 h 375376"/>
                <a:gd name="connsiteX24" fmla="*/ 187682 w 374640"/>
                <a:gd name="connsiteY24" fmla="*/ 297668 h 375376"/>
                <a:gd name="connsiteX25" fmla="*/ 241197 w 374640"/>
                <a:gd name="connsiteY25" fmla="*/ 283003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74640" h="375376">
                  <a:moveTo>
                    <a:pt x="92741" y="350448"/>
                  </a:moveTo>
                  <a:cubicBezTo>
                    <a:pt x="64145" y="333835"/>
                    <a:pt x="41538" y="311218"/>
                    <a:pt x="24929" y="282632"/>
                  </a:cubicBezTo>
                  <a:cubicBezTo>
                    <a:pt x="8305" y="254035"/>
                    <a:pt x="0" y="222149"/>
                    <a:pt x="0" y="186957"/>
                  </a:cubicBezTo>
                  <a:cubicBezTo>
                    <a:pt x="0" y="152745"/>
                    <a:pt x="8305" y="121341"/>
                    <a:pt x="24929" y="92744"/>
                  </a:cubicBezTo>
                  <a:cubicBezTo>
                    <a:pt x="41538" y="64155"/>
                    <a:pt x="64145" y="41552"/>
                    <a:pt x="92741" y="24928"/>
                  </a:cubicBezTo>
                  <a:cubicBezTo>
                    <a:pt x="121327" y="8319"/>
                    <a:pt x="153228" y="0"/>
                    <a:pt x="188421" y="0"/>
                  </a:cubicBezTo>
                  <a:cubicBezTo>
                    <a:pt x="222633" y="0"/>
                    <a:pt x="253907" y="8319"/>
                    <a:pt x="282267" y="24928"/>
                  </a:cubicBezTo>
                  <a:cubicBezTo>
                    <a:pt x="310597" y="41552"/>
                    <a:pt x="333088" y="64285"/>
                    <a:pt x="349712" y="93112"/>
                  </a:cubicBezTo>
                  <a:cubicBezTo>
                    <a:pt x="366322" y="121964"/>
                    <a:pt x="374640" y="153228"/>
                    <a:pt x="374640" y="186957"/>
                  </a:cubicBezTo>
                  <a:cubicBezTo>
                    <a:pt x="374640" y="221666"/>
                    <a:pt x="366322" y="253438"/>
                    <a:pt x="349712" y="282265"/>
                  </a:cubicBezTo>
                  <a:cubicBezTo>
                    <a:pt x="333088" y="311106"/>
                    <a:pt x="310597" y="333835"/>
                    <a:pt x="282267" y="350448"/>
                  </a:cubicBezTo>
                  <a:cubicBezTo>
                    <a:pt x="253907" y="367057"/>
                    <a:pt x="222633" y="375376"/>
                    <a:pt x="188421" y="375376"/>
                  </a:cubicBezTo>
                  <a:cubicBezTo>
                    <a:pt x="153228" y="375376"/>
                    <a:pt x="121327" y="367057"/>
                    <a:pt x="92741" y="350448"/>
                  </a:cubicBezTo>
                  <a:close/>
                  <a:moveTo>
                    <a:pt x="241197" y="283003"/>
                  </a:moveTo>
                  <a:cubicBezTo>
                    <a:pt x="257338" y="273222"/>
                    <a:pt x="269908" y="259903"/>
                    <a:pt x="278965" y="243038"/>
                  </a:cubicBezTo>
                  <a:cubicBezTo>
                    <a:pt x="287994" y="226173"/>
                    <a:pt x="292526" y="207735"/>
                    <a:pt x="292526" y="187681"/>
                  </a:cubicBezTo>
                  <a:cubicBezTo>
                    <a:pt x="292526" y="167655"/>
                    <a:pt x="287879" y="149203"/>
                    <a:pt x="278595" y="132338"/>
                  </a:cubicBezTo>
                  <a:cubicBezTo>
                    <a:pt x="269300" y="115473"/>
                    <a:pt x="256715" y="102039"/>
                    <a:pt x="240840" y="92017"/>
                  </a:cubicBezTo>
                  <a:cubicBezTo>
                    <a:pt x="224954" y="81999"/>
                    <a:pt x="207225" y="76985"/>
                    <a:pt x="187682" y="76985"/>
                  </a:cubicBezTo>
                  <a:cubicBezTo>
                    <a:pt x="168124" y="76985"/>
                    <a:pt x="150295" y="81999"/>
                    <a:pt x="134168" y="92017"/>
                  </a:cubicBezTo>
                  <a:cubicBezTo>
                    <a:pt x="118041" y="102039"/>
                    <a:pt x="105316" y="115473"/>
                    <a:pt x="96047" y="132338"/>
                  </a:cubicBezTo>
                  <a:cubicBezTo>
                    <a:pt x="86748" y="149203"/>
                    <a:pt x="82114" y="167414"/>
                    <a:pt x="82114" y="186957"/>
                  </a:cubicBezTo>
                  <a:cubicBezTo>
                    <a:pt x="82114" y="207480"/>
                    <a:pt x="86748" y="226173"/>
                    <a:pt x="96047" y="243038"/>
                  </a:cubicBezTo>
                  <a:cubicBezTo>
                    <a:pt x="105316" y="259903"/>
                    <a:pt x="118153" y="273222"/>
                    <a:pt x="134535" y="283003"/>
                  </a:cubicBezTo>
                  <a:cubicBezTo>
                    <a:pt x="150893" y="292780"/>
                    <a:pt x="168622" y="297668"/>
                    <a:pt x="187682" y="297668"/>
                  </a:cubicBezTo>
                  <a:cubicBezTo>
                    <a:pt x="207225" y="297668"/>
                    <a:pt x="225081" y="292780"/>
                    <a:pt x="241197" y="283003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915B8CE7-418A-8D59-BAF7-79A4AEA62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091434" y="1148965"/>
              <a:ext cx="321864" cy="362906"/>
            </a:xfrm>
            <a:custGeom>
              <a:avLst/>
              <a:gdLst>
                <a:gd name="connsiteX0" fmla="*/ 64156 w 321864"/>
                <a:gd name="connsiteY0" fmla="*/ 346042 h 362906"/>
                <a:gd name="connsiteX1" fmla="*/ 17233 w 321864"/>
                <a:gd name="connsiteY1" fmla="*/ 299853 h 362906"/>
                <a:gd name="connsiteX2" fmla="*/ 0 w 321864"/>
                <a:gd name="connsiteY2" fmla="*/ 232408 h 362906"/>
                <a:gd name="connsiteX3" fmla="*/ 0 w 321864"/>
                <a:gd name="connsiteY3" fmla="*/ 0 h 362906"/>
                <a:gd name="connsiteX4" fmla="*/ 81392 w 321864"/>
                <a:gd name="connsiteY4" fmla="*/ 0 h 362906"/>
                <a:gd name="connsiteX5" fmla="*/ 81392 w 321864"/>
                <a:gd name="connsiteY5" fmla="*/ 203074 h 362906"/>
                <a:gd name="connsiteX6" fmla="*/ 101910 w 321864"/>
                <a:gd name="connsiteY6" fmla="*/ 264295 h 362906"/>
                <a:gd name="connsiteX7" fmla="*/ 159096 w 321864"/>
                <a:gd name="connsiteY7" fmla="*/ 286660 h 362906"/>
                <a:gd name="connsiteX8" fmla="*/ 200890 w 321864"/>
                <a:gd name="connsiteY8" fmla="*/ 275663 h 362906"/>
                <a:gd name="connsiteX9" fmla="*/ 230213 w 321864"/>
                <a:gd name="connsiteY9" fmla="*/ 245234 h 362906"/>
                <a:gd name="connsiteX10" fmla="*/ 240488 w 321864"/>
                <a:gd name="connsiteY10" fmla="*/ 200154 h 362906"/>
                <a:gd name="connsiteX11" fmla="*/ 240488 w 321864"/>
                <a:gd name="connsiteY11" fmla="*/ 0 h 362906"/>
                <a:gd name="connsiteX12" fmla="*/ 321864 w 321864"/>
                <a:gd name="connsiteY12" fmla="*/ 0 h 362906"/>
                <a:gd name="connsiteX13" fmla="*/ 321864 w 321864"/>
                <a:gd name="connsiteY13" fmla="*/ 273467 h 362906"/>
                <a:gd name="connsiteX14" fmla="*/ 321864 w 321864"/>
                <a:gd name="connsiteY14" fmla="*/ 313784 h 362906"/>
                <a:gd name="connsiteX15" fmla="*/ 321864 w 321864"/>
                <a:gd name="connsiteY15" fmla="*/ 353367 h 362906"/>
                <a:gd name="connsiteX16" fmla="*/ 242683 w 321864"/>
                <a:gd name="connsiteY16" fmla="*/ 353367 h 362906"/>
                <a:gd name="connsiteX17" fmla="*/ 242683 w 321864"/>
                <a:gd name="connsiteY17" fmla="*/ 277124 h 362906"/>
                <a:gd name="connsiteX18" fmla="*/ 250009 w 321864"/>
                <a:gd name="connsiteY18" fmla="*/ 277124 h 362906"/>
                <a:gd name="connsiteX19" fmla="*/ 203824 w 321864"/>
                <a:gd name="connsiteY19" fmla="*/ 340912 h 362906"/>
                <a:gd name="connsiteX20" fmla="*/ 130510 w 321864"/>
                <a:gd name="connsiteY20" fmla="*/ 362907 h 362906"/>
                <a:gd name="connsiteX21" fmla="*/ 64156 w 321864"/>
                <a:gd name="connsiteY21" fmla="*/ 346042 h 36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1864" h="362906">
                  <a:moveTo>
                    <a:pt x="64156" y="346042"/>
                  </a:moveTo>
                  <a:cubicBezTo>
                    <a:pt x="44360" y="334803"/>
                    <a:pt x="28712" y="319411"/>
                    <a:pt x="17233" y="299853"/>
                  </a:cubicBezTo>
                  <a:cubicBezTo>
                    <a:pt x="5741" y="280310"/>
                    <a:pt x="0" y="257819"/>
                    <a:pt x="0" y="232408"/>
                  </a:cubicBezTo>
                  <a:lnTo>
                    <a:pt x="0" y="0"/>
                  </a:lnTo>
                  <a:lnTo>
                    <a:pt x="81392" y="0"/>
                  </a:lnTo>
                  <a:lnTo>
                    <a:pt x="81392" y="203074"/>
                  </a:lnTo>
                  <a:cubicBezTo>
                    <a:pt x="81392" y="228992"/>
                    <a:pt x="88220" y="249388"/>
                    <a:pt x="101910" y="264295"/>
                  </a:cubicBezTo>
                  <a:cubicBezTo>
                    <a:pt x="115590" y="279205"/>
                    <a:pt x="134650" y="286660"/>
                    <a:pt x="159096" y="286660"/>
                  </a:cubicBezTo>
                  <a:cubicBezTo>
                    <a:pt x="174248" y="286660"/>
                    <a:pt x="188179" y="282988"/>
                    <a:pt x="200890" y="275663"/>
                  </a:cubicBezTo>
                  <a:cubicBezTo>
                    <a:pt x="213601" y="268323"/>
                    <a:pt x="223367" y="258190"/>
                    <a:pt x="230213" y="245234"/>
                  </a:cubicBezTo>
                  <a:cubicBezTo>
                    <a:pt x="237057" y="232293"/>
                    <a:pt x="240488" y="217260"/>
                    <a:pt x="240488" y="200154"/>
                  </a:cubicBezTo>
                  <a:lnTo>
                    <a:pt x="240488" y="0"/>
                  </a:lnTo>
                  <a:lnTo>
                    <a:pt x="321864" y="0"/>
                  </a:lnTo>
                  <a:lnTo>
                    <a:pt x="321864" y="273467"/>
                  </a:lnTo>
                  <a:lnTo>
                    <a:pt x="321864" y="313784"/>
                  </a:lnTo>
                  <a:lnTo>
                    <a:pt x="321864" y="353367"/>
                  </a:lnTo>
                  <a:lnTo>
                    <a:pt x="242683" y="353367"/>
                  </a:lnTo>
                  <a:lnTo>
                    <a:pt x="242683" y="277124"/>
                  </a:lnTo>
                  <a:lnTo>
                    <a:pt x="250009" y="277124"/>
                  </a:lnTo>
                  <a:cubicBezTo>
                    <a:pt x="241211" y="304983"/>
                    <a:pt x="225819" y="326243"/>
                    <a:pt x="203824" y="340912"/>
                  </a:cubicBezTo>
                  <a:cubicBezTo>
                    <a:pt x="181828" y="355578"/>
                    <a:pt x="157382" y="362907"/>
                    <a:pt x="130510" y="362907"/>
                  </a:cubicBezTo>
                  <a:cubicBezTo>
                    <a:pt x="106064" y="362907"/>
                    <a:pt x="83955" y="357280"/>
                    <a:pt x="64156" y="346042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5A7C3E4D-BBCE-8343-E19F-B213210F4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042556" y="1149124"/>
              <a:ext cx="82114" cy="353216"/>
            </a:xfrm>
            <a:custGeom>
              <a:avLst/>
              <a:gdLst>
                <a:gd name="connsiteX0" fmla="*/ 0 w 82114"/>
                <a:gd name="connsiteY0" fmla="*/ 353216 h 353216"/>
                <a:gd name="connsiteX1" fmla="*/ 82114 w 82114"/>
                <a:gd name="connsiteY1" fmla="*/ 353216 h 353216"/>
                <a:gd name="connsiteX2" fmla="*/ 82114 w 82114"/>
                <a:gd name="connsiteY2" fmla="*/ 0 h 353216"/>
                <a:gd name="connsiteX3" fmla="*/ 0 w 82114"/>
                <a:gd name="connsiteY3" fmla="*/ 0 h 353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14" h="353216">
                  <a:moveTo>
                    <a:pt x="0" y="353216"/>
                  </a:moveTo>
                  <a:lnTo>
                    <a:pt x="82114" y="353216"/>
                  </a:lnTo>
                  <a:lnTo>
                    <a:pt x="82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26E5C0B1-E413-F7A1-294C-6B7C41A6A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029366" y="999402"/>
              <a:ext cx="109237" cy="103370"/>
            </a:xfrm>
            <a:custGeom>
              <a:avLst/>
              <a:gdLst>
                <a:gd name="connsiteX0" fmla="*/ 54251 w 109237"/>
                <a:gd name="connsiteY0" fmla="*/ 103371 h 103370"/>
                <a:gd name="connsiteX1" fmla="*/ 93112 w 109237"/>
                <a:gd name="connsiteY1" fmla="*/ 87982 h 103370"/>
                <a:gd name="connsiteX2" fmla="*/ 109238 w 109237"/>
                <a:gd name="connsiteY2" fmla="*/ 52780 h 103370"/>
                <a:gd name="connsiteX3" fmla="*/ 92745 w 109237"/>
                <a:gd name="connsiteY3" fmla="*/ 15760 h 103370"/>
                <a:gd name="connsiteX4" fmla="*/ 54251 w 109237"/>
                <a:gd name="connsiteY4" fmla="*/ 0 h 103370"/>
                <a:gd name="connsiteX5" fmla="*/ 16130 w 109237"/>
                <a:gd name="connsiteY5" fmla="*/ 15760 h 103370"/>
                <a:gd name="connsiteX6" fmla="*/ 0 w 109237"/>
                <a:gd name="connsiteY6" fmla="*/ 52780 h 103370"/>
                <a:gd name="connsiteX7" fmla="*/ 16130 w 109237"/>
                <a:gd name="connsiteY7" fmla="*/ 87982 h 103370"/>
                <a:gd name="connsiteX8" fmla="*/ 54251 w 109237"/>
                <a:gd name="connsiteY8" fmla="*/ 103371 h 10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237" h="103370">
                  <a:moveTo>
                    <a:pt x="54251" y="103371"/>
                  </a:moveTo>
                  <a:cubicBezTo>
                    <a:pt x="69389" y="103371"/>
                    <a:pt x="82355" y="98241"/>
                    <a:pt x="93112" y="87982"/>
                  </a:cubicBezTo>
                  <a:cubicBezTo>
                    <a:pt x="103857" y="77708"/>
                    <a:pt x="109238" y="65987"/>
                    <a:pt x="109238" y="52780"/>
                  </a:cubicBezTo>
                  <a:cubicBezTo>
                    <a:pt x="109238" y="38618"/>
                    <a:pt x="103741" y="26275"/>
                    <a:pt x="92745" y="15760"/>
                  </a:cubicBezTo>
                  <a:cubicBezTo>
                    <a:pt x="81747" y="5259"/>
                    <a:pt x="68906" y="0"/>
                    <a:pt x="54251" y="0"/>
                  </a:cubicBezTo>
                  <a:cubicBezTo>
                    <a:pt x="39586" y="0"/>
                    <a:pt x="26872" y="5259"/>
                    <a:pt x="16130" y="15760"/>
                  </a:cubicBezTo>
                  <a:cubicBezTo>
                    <a:pt x="5374" y="26275"/>
                    <a:pt x="0" y="38618"/>
                    <a:pt x="0" y="52780"/>
                  </a:cubicBezTo>
                  <a:cubicBezTo>
                    <a:pt x="0" y="65987"/>
                    <a:pt x="5374" y="77708"/>
                    <a:pt x="16130" y="87982"/>
                  </a:cubicBezTo>
                  <a:cubicBezTo>
                    <a:pt x="26872" y="98241"/>
                    <a:pt x="39586" y="103371"/>
                    <a:pt x="54251" y="103371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9FE60041-08F6-CDE3-0ABC-8E32B0CA2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756400" y="1138371"/>
              <a:ext cx="284612" cy="375376"/>
            </a:xfrm>
            <a:custGeom>
              <a:avLst/>
              <a:gdLst>
                <a:gd name="connsiteX0" fmla="*/ 255645 w 284612"/>
                <a:gd name="connsiteY0" fmla="*/ 185118 h 375376"/>
                <a:gd name="connsiteX1" fmla="*/ 179768 w 284612"/>
                <a:gd name="connsiteY1" fmla="*/ 148821 h 375376"/>
                <a:gd name="connsiteX2" fmla="*/ 146777 w 284612"/>
                <a:gd name="connsiteY2" fmla="*/ 141496 h 375376"/>
                <a:gd name="connsiteX3" fmla="*/ 107918 w 284612"/>
                <a:gd name="connsiteY3" fmla="*/ 127565 h 375376"/>
                <a:gd name="connsiteX4" fmla="*/ 94721 w 284612"/>
                <a:gd name="connsiteY4" fmla="*/ 103371 h 375376"/>
                <a:gd name="connsiteX5" fmla="*/ 108285 w 284612"/>
                <a:gd name="connsiteY5" fmla="*/ 77708 h 375376"/>
                <a:gd name="connsiteX6" fmla="*/ 143844 w 284612"/>
                <a:gd name="connsiteY6" fmla="*/ 67445 h 375376"/>
                <a:gd name="connsiteX7" fmla="*/ 186728 w 284612"/>
                <a:gd name="connsiteY7" fmla="*/ 80642 h 375376"/>
                <a:gd name="connsiteX8" fmla="*/ 208747 w 284612"/>
                <a:gd name="connsiteY8" fmla="*/ 112287 h 375376"/>
                <a:gd name="connsiteX9" fmla="*/ 279141 w 284612"/>
                <a:gd name="connsiteY9" fmla="*/ 85008 h 375376"/>
                <a:gd name="connsiteX10" fmla="*/ 235479 w 284612"/>
                <a:gd name="connsiteY10" fmla="*/ 25652 h 375376"/>
                <a:gd name="connsiteX11" fmla="*/ 146777 w 284612"/>
                <a:gd name="connsiteY11" fmla="*/ 0 h 375376"/>
                <a:gd name="connsiteX12" fmla="*/ 79699 w 284612"/>
                <a:gd name="connsiteY12" fmla="*/ 15022 h 375376"/>
                <a:gd name="connsiteX13" fmla="*/ 33132 w 284612"/>
                <a:gd name="connsiteY13" fmla="*/ 55343 h 375376"/>
                <a:gd name="connsiteX14" fmla="*/ 16278 w 284612"/>
                <a:gd name="connsiteY14" fmla="*/ 110700 h 375376"/>
                <a:gd name="connsiteX15" fmla="*/ 42300 w 284612"/>
                <a:gd name="connsiteY15" fmla="*/ 175946 h 375376"/>
                <a:gd name="connsiteX16" fmla="*/ 121848 w 284612"/>
                <a:gd name="connsiteY16" fmla="*/ 213347 h 375376"/>
                <a:gd name="connsiteX17" fmla="*/ 156302 w 284612"/>
                <a:gd name="connsiteY17" fmla="*/ 221411 h 375376"/>
                <a:gd name="connsiteX18" fmla="*/ 192962 w 284612"/>
                <a:gd name="connsiteY18" fmla="*/ 236065 h 375376"/>
                <a:gd name="connsiteX19" fmla="*/ 205435 w 284612"/>
                <a:gd name="connsiteY19" fmla="*/ 262466 h 375376"/>
                <a:gd name="connsiteX20" fmla="*/ 190766 w 284612"/>
                <a:gd name="connsiteY20" fmla="*/ 293251 h 375376"/>
                <a:gd name="connsiteX21" fmla="*/ 150434 w 284612"/>
                <a:gd name="connsiteY21" fmla="*/ 304983 h 375376"/>
                <a:gd name="connsiteX22" fmla="*/ 96182 w 284612"/>
                <a:gd name="connsiteY22" fmla="*/ 286660 h 375376"/>
                <a:gd name="connsiteX23" fmla="*/ 71243 w 284612"/>
                <a:gd name="connsiteY23" fmla="*/ 247509 h 375376"/>
                <a:gd name="connsiteX24" fmla="*/ 0 w 284612"/>
                <a:gd name="connsiteY24" fmla="*/ 272463 h 375376"/>
                <a:gd name="connsiteX25" fmla="*/ 48902 w 284612"/>
                <a:gd name="connsiteY25" fmla="*/ 346042 h 375376"/>
                <a:gd name="connsiteX26" fmla="*/ 148973 w 284612"/>
                <a:gd name="connsiteY26" fmla="*/ 375376 h 375376"/>
                <a:gd name="connsiteX27" fmla="*/ 219366 w 284612"/>
                <a:gd name="connsiteY27" fmla="*/ 359602 h 375376"/>
                <a:gd name="connsiteX28" fmla="*/ 267381 w 284612"/>
                <a:gd name="connsiteY28" fmla="*/ 316718 h 375376"/>
                <a:gd name="connsiteX29" fmla="*/ 284612 w 284612"/>
                <a:gd name="connsiteY29" fmla="*/ 256598 h 375376"/>
                <a:gd name="connsiteX30" fmla="*/ 255645 w 284612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2" h="375376">
                  <a:moveTo>
                    <a:pt x="255645" y="185118"/>
                  </a:moveTo>
                  <a:cubicBezTo>
                    <a:pt x="236333" y="168253"/>
                    <a:pt x="211047" y="156151"/>
                    <a:pt x="179768" y="148821"/>
                  </a:cubicBezTo>
                  <a:lnTo>
                    <a:pt x="146777" y="141496"/>
                  </a:lnTo>
                  <a:cubicBezTo>
                    <a:pt x="129657" y="137583"/>
                    <a:pt x="116719" y="132946"/>
                    <a:pt x="107918" y="127565"/>
                  </a:cubicBezTo>
                  <a:cubicBezTo>
                    <a:pt x="99116" y="122190"/>
                    <a:pt x="94721" y="114127"/>
                    <a:pt x="94721" y="103371"/>
                  </a:cubicBezTo>
                  <a:cubicBezTo>
                    <a:pt x="94721" y="93112"/>
                    <a:pt x="99232" y="84566"/>
                    <a:pt x="108285" y="77708"/>
                  </a:cubicBezTo>
                  <a:cubicBezTo>
                    <a:pt x="117328" y="70876"/>
                    <a:pt x="129189" y="67445"/>
                    <a:pt x="143844" y="67445"/>
                  </a:cubicBezTo>
                  <a:cubicBezTo>
                    <a:pt x="160453" y="67445"/>
                    <a:pt x="174751" y="71840"/>
                    <a:pt x="186728" y="80642"/>
                  </a:cubicBezTo>
                  <a:cubicBezTo>
                    <a:pt x="197091" y="88259"/>
                    <a:pt x="204417" y="98814"/>
                    <a:pt x="208747" y="112287"/>
                  </a:cubicBezTo>
                  <a:lnTo>
                    <a:pt x="279141" y="85008"/>
                  </a:lnTo>
                  <a:cubicBezTo>
                    <a:pt x="271646" y="61275"/>
                    <a:pt x="257157" y="41462"/>
                    <a:pt x="235479" y="25652"/>
                  </a:cubicBezTo>
                  <a:cubicBezTo>
                    <a:pt x="212023" y="8560"/>
                    <a:pt x="182447" y="0"/>
                    <a:pt x="146777" y="0"/>
                  </a:cubicBezTo>
                  <a:cubicBezTo>
                    <a:pt x="121848" y="0"/>
                    <a:pt x="99483" y="5018"/>
                    <a:pt x="79699" y="15022"/>
                  </a:cubicBezTo>
                  <a:cubicBezTo>
                    <a:pt x="59900" y="25054"/>
                    <a:pt x="44381" y="38492"/>
                    <a:pt x="33132" y="55343"/>
                  </a:cubicBezTo>
                  <a:cubicBezTo>
                    <a:pt x="21894" y="72208"/>
                    <a:pt x="16278" y="90671"/>
                    <a:pt x="16278" y="110700"/>
                  </a:cubicBezTo>
                  <a:cubicBezTo>
                    <a:pt x="16278" y="137583"/>
                    <a:pt x="24954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39" y="225320"/>
                    <a:pt x="184646" y="230212"/>
                    <a:pt x="192962" y="236065"/>
                  </a:cubicBezTo>
                  <a:cubicBezTo>
                    <a:pt x="201267" y="241933"/>
                    <a:pt x="205435" y="250734"/>
                    <a:pt x="205435" y="262466"/>
                  </a:cubicBezTo>
                  <a:cubicBezTo>
                    <a:pt x="205435" y="275180"/>
                    <a:pt x="200533" y="285440"/>
                    <a:pt x="190766" y="293251"/>
                  </a:cubicBezTo>
                  <a:cubicBezTo>
                    <a:pt x="180975" y="301074"/>
                    <a:pt x="167552" y="304983"/>
                    <a:pt x="150434" y="304983"/>
                  </a:cubicBezTo>
                  <a:cubicBezTo>
                    <a:pt x="128921" y="304983"/>
                    <a:pt x="110851" y="298888"/>
                    <a:pt x="96182" y="286660"/>
                  </a:cubicBezTo>
                  <a:cubicBezTo>
                    <a:pt x="83421" y="276030"/>
                    <a:pt x="75102" y="262974"/>
                    <a:pt x="71243" y="247509"/>
                  </a:cubicBezTo>
                  <a:lnTo>
                    <a:pt x="0" y="272463"/>
                  </a:lnTo>
                  <a:cubicBezTo>
                    <a:pt x="7110" y="303039"/>
                    <a:pt x="23341" y="327625"/>
                    <a:pt x="48902" y="346042"/>
                  </a:cubicBezTo>
                  <a:cubicBezTo>
                    <a:pt x="76030" y="365585"/>
                    <a:pt x="109390" y="375376"/>
                    <a:pt x="148973" y="375376"/>
                  </a:cubicBezTo>
                  <a:cubicBezTo>
                    <a:pt x="175363" y="375376"/>
                    <a:pt x="198830" y="370106"/>
                    <a:pt x="219366" y="359602"/>
                  </a:cubicBezTo>
                  <a:cubicBezTo>
                    <a:pt x="239885" y="349102"/>
                    <a:pt x="255887" y="334800"/>
                    <a:pt x="267381" y="316718"/>
                  </a:cubicBezTo>
                  <a:cubicBezTo>
                    <a:pt x="278861" y="298647"/>
                    <a:pt x="284612" y="278597"/>
                    <a:pt x="284612" y="256598"/>
                  </a:cubicBezTo>
                  <a:cubicBezTo>
                    <a:pt x="284612" y="225806"/>
                    <a:pt x="274950" y="201979"/>
                    <a:pt x="255645" y="18511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2" name="Vapaamuotoinen: Muoto 21">
              <a:extLst>
                <a:ext uri="{FF2B5EF4-FFF2-40B4-BE49-F238E27FC236}">
                  <a16:creationId xmlns:a16="http://schemas.microsoft.com/office/drawing/2014/main" id="{65047076-472B-C998-7994-CED08C06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399694" y="1138371"/>
              <a:ext cx="284612" cy="375376"/>
            </a:xfrm>
            <a:custGeom>
              <a:avLst/>
              <a:gdLst>
                <a:gd name="connsiteX0" fmla="*/ 255645 w 284612"/>
                <a:gd name="connsiteY0" fmla="*/ 185118 h 375376"/>
                <a:gd name="connsiteX1" fmla="*/ 179768 w 284612"/>
                <a:gd name="connsiteY1" fmla="*/ 148821 h 375376"/>
                <a:gd name="connsiteX2" fmla="*/ 146777 w 284612"/>
                <a:gd name="connsiteY2" fmla="*/ 141496 h 375376"/>
                <a:gd name="connsiteX3" fmla="*/ 107918 w 284612"/>
                <a:gd name="connsiteY3" fmla="*/ 127565 h 375376"/>
                <a:gd name="connsiteX4" fmla="*/ 94721 w 284612"/>
                <a:gd name="connsiteY4" fmla="*/ 103371 h 375376"/>
                <a:gd name="connsiteX5" fmla="*/ 108285 w 284612"/>
                <a:gd name="connsiteY5" fmla="*/ 77708 h 375376"/>
                <a:gd name="connsiteX6" fmla="*/ 143844 w 284612"/>
                <a:gd name="connsiteY6" fmla="*/ 67445 h 375376"/>
                <a:gd name="connsiteX7" fmla="*/ 186728 w 284612"/>
                <a:gd name="connsiteY7" fmla="*/ 80642 h 375376"/>
                <a:gd name="connsiteX8" fmla="*/ 208747 w 284612"/>
                <a:gd name="connsiteY8" fmla="*/ 112287 h 375376"/>
                <a:gd name="connsiteX9" fmla="*/ 279141 w 284612"/>
                <a:gd name="connsiteY9" fmla="*/ 85008 h 375376"/>
                <a:gd name="connsiteX10" fmla="*/ 235479 w 284612"/>
                <a:gd name="connsiteY10" fmla="*/ 25652 h 375376"/>
                <a:gd name="connsiteX11" fmla="*/ 146777 w 284612"/>
                <a:gd name="connsiteY11" fmla="*/ 0 h 375376"/>
                <a:gd name="connsiteX12" fmla="*/ 79699 w 284612"/>
                <a:gd name="connsiteY12" fmla="*/ 15022 h 375376"/>
                <a:gd name="connsiteX13" fmla="*/ 33132 w 284612"/>
                <a:gd name="connsiteY13" fmla="*/ 55343 h 375376"/>
                <a:gd name="connsiteX14" fmla="*/ 16278 w 284612"/>
                <a:gd name="connsiteY14" fmla="*/ 110700 h 375376"/>
                <a:gd name="connsiteX15" fmla="*/ 42300 w 284612"/>
                <a:gd name="connsiteY15" fmla="*/ 175946 h 375376"/>
                <a:gd name="connsiteX16" fmla="*/ 121848 w 284612"/>
                <a:gd name="connsiteY16" fmla="*/ 213347 h 375376"/>
                <a:gd name="connsiteX17" fmla="*/ 156302 w 284612"/>
                <a:gd name="connsiteY17" fmla="*/ 221411 h 375376"/>
                <a:gd name="connsiteX18" fmla="*/ 192962 w 284612"/>
                <a:gd name="connsiteY18" fmla="*/ 236065 h 375376"/>
                <a:gd name="connsiteX19" fmla="*/ 205435 w 284612"/>
                <a:gd name="connsiteY19" fmla="*/ 262466 h 375376"/>
                <a:gd name="connsiteX20" fmla="*/ 190766 w 284612"/>
                <a:gd name="connsiteY20" fmla="*/ 293251 h 375376"/>
                <a:gd name="connsiteX21" fmla="*/ 150434 w 284612"/>
                <a:gd name="connsiteY21" fmla="*/ 304983 h 375376"/>
                <a:gd name="connsiteX22" fmla="*/ 96182 w 284612"/>
                <a:gd name="connsiteY22" fmla="*/ 286660 h 375376"/>
                <a:gd name="connsiteX23" fmla="*/ 71228 w 284612"/>
                <a:gd name="connsiteY23" fmla="*/ 247509 h 375376"/>
                <a:gd name="connsiteX24" fmla="*/ 0 w 284612"/>
                <a:gd name="connsiteY24" fmla="*/ 272463 h 375376"/>
                <a:gd name="connsiteX25" fmla="*/ 48902 w 284612"/>
                <a:gd name="connsiteY25" fmla="*/ 346042 h 375376"/>
                <a:gd name="connsiteX26" fmla="*/ 148973 w 284612"/>
                <a:gd name="connsiteY26" fmla="*/ 375376 h 375376"/>
                <a:gd name="connsiteX27" fmla="*/ 219352 w 284612"/>
                <a:gd name="connsiteY27" fmla="*/ 359602 h 375376"/>
                <a:gd name="connsiteX28" fmla="*/ 267381 w 284612"/>
                <a:gd name="connsiteY28" fmla="*/ 316718 h 375376"/>
                <a:gd name="connsiteX29" fmla="*/ 284612 w 284612"/>
                <a:gd name="connsiteY29" fmla="*/ 256598 h 375376"/>
                <a:gd name="connsiteX30" fmla="*/ 255645 w 284612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2" h="375376">
                  <a:moveTo>
                    <a:pt x="255645" y="185118"/>
                  </a:moveTo>
                  <a:cubicBezTo>
                    <a:pt x="236333" y="168253"/>
                    <a:pt x="211033" y="156151"/>
                    <a:pt x="179768" y="148821"/>
                  </a:cubicBezTo>
                  <a:lnTo>
                    <a:pt x="146777" y="141496"/>
                  </a:lnTo>
                  <a:cubicBezTo>
                    <a:pt x="129657" y="137583"/>
                    <a:pt x="116715" y="132946"/>
                    <a:pt x="107918" y="127565"/>
                  </a:cubicBezTo>
                  <a:cubicBezTo>
                    <a:pt x="99116" y="122190"/>
                    <a:pt x="94721" y="114127"/>
                    <a:pt x="94721" y="103371"/>
                  </a:cubicBezTo>
                  <a:cubicBezTo>
                    <a:pt x="94721" y="93112"/>
                    <a:pt x="99230" y="84566"/>
                    <a:pt x="108285" y="77708"/>
                  </a:cubicBezTo>
                  <a:cubicBezTo>
                    <a:pt x="117328" y="70876"/>
                    <a:pt x="129175" y="67445"/>
                    <a:pt x="143844" y="67445"/>
                  </a:cubicBezTo>
                  <a:cubicBezTo>
                    <a:pt x="160452" y="67445"/>
                    <a:pt x="174751" y="71840"/>
                    <a:pt x="186728" y="80642"/>
                  </a:cubicBezTo>
                  <a:cubicBezTo>
                    <a:pt x="197091" y="88259"/>
                    <a:pt x="204417" y="98814"/>
                    <a:pt x="208747" y="112287"/>
                  </a:cubicBezTo>
                  <a:lnTo>
                    <a:pt x="279141" y="85008"/>
                  </a:lnTo>
                  <a:cubicBezTo>
                    <a:pt x="271636" y="61275"/>
                    <a:pt x="257157" y="41462"/>
                    <a:pt x="235479" y="25652"/>
                  </a:cubicBezTo>
                  <a:cubicBezTo>
                    <a:pt x="212023" y="8560"/>
                    <a:pt x="182447" y="0"/>
                    <a:pt x="146777" y="0"/>
                  </a:cubicBezTo>
                  <a:cubicBezTo>
                    <a:pt x="121848" y="0"/>
                    <a:pt x="99483" y="5018"/>
                    <a:pt x="79699" y="15022"/>
                  </a:cubicBezTo>
                  <a:cubicBezTo>
                    <a:pt x="59900" y="25054"/>
                    <a:pt x="44370" y="38492"/>
                    <a:pt x="33132" y="55343"/>
                  </a:cubicBezTo>
                  <a:cubicBezTo>
                    <a:pt x="21893" y="72208"/>
                    <a:pt x="16278" y="90671"/>
                    <a:pt x="16278" y="110700"/>
                  </a:cubicBezTo>
                  <a:cubicBezTo>
                    <a:pt x="16278" y="137583"/>
                    <a:pt x="24952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39" y="225320"/>
                    <a:pt x="184646" y="230212"/>
                    <a:pt x="192962" y="236065"/>
                  </a:cubicBezTo>
                  <a:cubicBezTo>
                    <a:pt x="201267" y="241933"/>
                    <a:pt x="205435" y="250734"/>
                    <a:pt x="205435" y="262466"/>
                  </a:cubicBezTo>
                  <a:cubicBezTo>
                    <a:pt x="205435" y="275180"/>
                    <a:pt x="200532" y="285440"/>
                    <a:pt x="190766" y="293251"/>
                  </a:cubicBezTo>
                  <a:cubicBezTo>
                    <a:pt x="180975" y="301074"/>
                    <a:pt x="167540" y="304983"/>
                    <a:pt x="150434" y="304983"/>
                  </a:cubicBezTo>
                  <a:cubicBezTo>
                    <a:pt x="128921" y="304983"/>
                    <a:pt x="110851" y="298888"/>
                    <a:pt x="96182" y="286660"/>
                  </a:cubicBezTo>
                  <a:cubicBezTo>
                    <a:pt x="83421" y="276030"/>
                    <a:pt x="75102" y="262974"/>
                    <a:pt x="71228" y="247509"/>
                  </a:cubicBezTo>
                  <a:lnTo>
                    <a:pt x="0" y="272463"/>
                  </a:lnTo>
                  <a:cubicBezTo>
                    <a:pt x="7110" y="303039"/>
                    <a:pt x="23341" y="327625"/>
                    <a:pt x="48902" y="346042"/>
                  </a:cubicBezTo>
                  <a:cubicBezTo>
                    <a:pt x="76027" y="365585"/>
                    <a:pt x="109390" y="375376"/>
                    <a:pt x="148973" y="375376"/>
                  </a:cubicBezTo>
                  <a:cubicBezTo>
                    <a:pt x="175363" y="375376"/>
                    <a:pt x="198830" y="370106"/>
                    <a:pt x="219352" y="359602"/>
                  </a:cubicBezTo>
                  <a:cubicBezTo>
                    <a:pt x="239885" y="349102"/>
                    <a:pt x="255887" y="334800"/>
                    <a:pt x="267381" y="316718"/>
                  </a:cubicBezTo>
                  <a:cubicBezTo>
                    <a:pt x="278859" y="298647"/>
                    <a:pt x="284612" y="278597"/>
                    <a:pt x="284612" y="256598"/>
                  </a:cubicBezTo>
                  <a:cubicBezTo>
                    <a:pt x="284612" y="225806"/>
                    <a:pt x="274950" y="201979"/>
                    <a:pt x="255645" y="18511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D81D10B9-38F0-37DC-A4F2-78A8D45CB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014397" y="1138699"/>
              <a:ext cx="353176" cy="374638"/>
            </a:xfrm>
            <a:custGeom>
              <a:avLst/>
              <a:gdLst>
                <a:gd name="connsiteX0" fmla="*/ 317926 w 353176"/>
                <a:gd name="connsiteY0" fmla="*/ 264626 h 374638"/>
                <a:gd name="connsiteX1" fmla="*/ 312314 w 353176"/>
                <a:gd name="connsiteY1" fmla="*/ 262099 h 374638"/>
                <a:gd name="connsiteX2" fmla="*/ 310294 w 353176"/>
                <a:gd name="connsiteY2" fmla="*/ 261073 h 374638"/>
                <a:gd name="connsiteX3" fmla="*/ 278217 w 353176"/>
                <a:gd name="connsiteY3" fmla="*/ 246112 h 374638"/>
                <a:gd name="connsiteX4" fmla="*/ 244868 w 353176"/>
                <a:gd name="connsiteY4" fmla="*/ 285922 h 374638"/>
                <a:gd name="connsiteX5" fmla="*/ 184748 w 353176"/>
                <a:gd name="connsiteY5" fmla="*/ 303525 h 374638"/>
                <a:gd name="connsiteX6" fmla="*/ 128671 w 353176"/>
                <a:gd name="connsiteY6" fmla="*/ 289227 h 374638"/>
                <a:gd name="connsiteX7" fmla="*/ 90163 w 353176"/>
                <a:gd name="connsiteY7" fmla="*/ 248539 h 374638"/>
                <a:gd name="connsiteX8" fmla="*/ 78166 w 353176"/>
                <a:gd name="connsiteY8" fmla="*/ 211875 h 374638"/>
                <a:gd name="connsiteX9" fmla="*/ 351173 w 353176"/>
                <a:gd name="connsiteY9" fmla="*/ 211875 h 374638"/>
                <a:gd name="connsiteX10" fmla="*/ 339081 w 353176"/>
                <a:gd name="connsiteY10" fmla="*/ 104465 h 374638"/>
                <a:gd name="connsiteX11" fmla="*/ 277493 w 353176"/>
                <a:gd name="connsiteY11" fmla="*/ 27862 h 374638"/>
                <a:gd name="connsiteX12" fmla="*/ 178146 w 353176"/>
                <a:gd name="connsiteY12" fmla="*/ 0 h 374638"/>
                <a:gd name="connsiteX13" fmla="*/ 86877 w 353176"/>
                <a:gd name="connsiteY13" fmla="*/ 24932 h 374638"/>
                <a:gd name="connsiteX14" fmla="*/ 23089 w 353176"/>
                <a:gd name="connsiteY14" fmla="*/ 92744 h 374638"/>
                <a:gd name="connsiteX15" fmla="*/ 0 w 353176"/>
                <a:gd name="connsiteY15" fmla="*/ 186947 h 374638"/>
                <a:gd name="connsiteX16" fmla="*/ 23456 w 353176"/>
                <a:gd name="connsiteY16" fmla="*/ 281898 h 374638"/>
                <a:gd name="connsiteX17" fmla="*/ 89074 w 353176"/>
                <a:gd name="connsiteY17" fmla="*/ 349710 h 374638"/>
                <a:gd name="connsiteX18" fmla="*/ 183291 w 353176"/>
                <a:gd name="connsiteY18" fmla="*/ 374638 h 374638"/>
                <a:gd name="connsiteX19" fmla="*/ 283361 w 353176"/>
                <a:gd name="connsiteY19" fmla="*/ 349343 h 374638"/>
                <a:gd name="connsiteX20" fmla="*/ 347059 w 353176"/>
                <a:gd name="connsiteY20" fmla="*/ 278204 h 374638"/>
                <a:gd name="connsiteX21" fmla="*/ 317926 w 353176"/>
                <a:gd name="connsiteY21" fmla="*/ 264626 h 374638"/>
                <a:gd name="connsiteX22" fmla="*/ 88335 w 353176"/>
                <a:gd name="connsiteY22" fmla="*/ 124998 h 374638"/>
                <a:gd name="connsiteX23" fmla="*/ 123537 w 353176"/>
                <a:gd name="connsiteY23" fmla="*/ 83576 h 374638"/>
                <a:gd name="connsiteX24" fmla="*/ 177423 w 353176"/>
                <a:gd name="connsiteY24" fmla="*/ 68921 h 374638"/>
                <a:gd name="connsiteX25" fmla="*/ 230570 w 353176"/>
                <a:gd name="connsiteY25" fmla="*/ 82114 h 374638"/>
                <a:gd name="connsiteX26" fmla="*/ 265034 w 353176"/>
                <a:gd name="connsiteY26" fmla="*/ 119869 h 374638"/>
                <a:gd name="connsiteX27" fmla="*/ 273810 w 353176"/>
                <a:gd name="connsiteY27" fmla="*/ 145168 h 374638"/>
                <a:gd name="connsiteX28" fmla="*/ 81276 w 353176"/>
                <a:gd name="connsiteY28" fmla="*/ 145168 h 374638"/>
                <a:gd name="connsiteX29" fmla="*/ 88335 w 353176"/>
                <a:gd name="connsiteY29" fmla="*/ 124998 h 37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53176" h="374638">
                  <a:moveTo>
                    <a:pt x="317926" y="264626"/>
                  </a:moveTo>
                  <a:cubicBezTo>
                    <a:pt x="316086" y="263852"/>
                    <a:pt x="314218" y="263013"/>
                    <a:pt x="312314" y="262099"/>
                  </a:cubicBezTo>
                  <a:cubicBezTo>
                    <a:pt x="311615" y="261757"/>
                    <a:pt x="310978" y="261415"/>
                    <a:pt x="310294" y="261073"/>
                  </a:cubicBezTo>
                  <a:lnTo>
                    <a:pt x="278217" y="246112"/>
                  </a:lnTo>
                  <a:cubicBezTo>
                    <a:pt x="271117" y="262265"/>
                    <a:pt x="260020" y="275537"/>
                    <a:pt x="244868" y="285922"/>
                  </a:cubicBezTo>
                  <a:cubicBezTo>
                    <a:pt x="227748" y="297657"/>
                    <a:pt x="207722" y="303525"/>
                    <a:pt x="184748" y="303525"/>
                  </a:cubicBezTo>
                  <a:cubicBezTo>
                    <a:pt x="163733" y="303525"/>
                    <a:pt x="145025" y="298763"/>
                    <a:pt x="128671" y="289227"/>
                  </a:cubicBezTo>
                  <a:cubicBezTo>
                    <a:pt x="112274" y="279702"/>
                    <a:pt x="99448" y="266127"/>
                    <a:pt x="90163" y="248539"/>
                  </a:cubicBezTo>
                  <a:cubicBezTo>
                    <a:pt x="84336" y="237477"/>
                    <a:pt x="80337" y="225259"/>
                    <a:pt x="78166" y="211875"/>
                  </a:cubicBezTo>
                  <a:lnTo>
                    <a:pt x="351173" y="211875"/>
                  </a:lnTo>
                  <a:cubicBezTo>
                    <a:pt x="356051" y="172785"/>
                    <a:pt x="352022" y="136989"/>
                    <a:pt x="339081" y="104465"/>
                  </a:cubicBezTo>
                  <a:cubicBezTo>
                    <a:pt x="326119" y="71981"/>
                    <a:pt x="305596" y="46444"/>
                    <a:pt x="277493" y="27862"/>
                  </a:cubicBezTo>
                  <a:cubicBezTo>
                    <a:pt x="249375" y="9298"/>
                    <a:pt x="216268" y="0"/>
                    <a:pt x="178146" y="0"/>
                  </a:cubicBezTo>
                  <a:cubicBezTo>
                    <a:pt x="144430" y="0"/>
                    <a:pt x="114002" y="8319"/>
                    <a:pt x="86877" y="24932"/>
                  </a:cubicBezTo>
                  <a:cubicBezTo>
                    <a:pt x="59738" y="41552"/>
                    <a:pt x="38478" y="64159"/>
                    <a:pt x="23089" y="92744"/>
                  </a:cubicBezTo>
                  <a:cubicBezTo>
                    <a:pt x="7696" y="121341"/>
                    <a:pt x="0" y="152749"/>
                    <a:pt x="0" y="186947"/>
                  </a:cubicBezTo>
                  <a:cubicBezTo>
                    <a:pt x="0" y="221666"/>
                    <a:pt x="7811" y="253301"/>
                    <a:pt x="23456" y="281898"/>
                  </a:cubicBezTo>
                  <a:cubicBezTo>
                    <a:pt x="39090" y="310483"/>
                    <a:pt x="60959" y="333101"/>
                    <a:pt x="89074" y="349710"/>
                  </a:cubicBezTo>
                  <a:cubicBezTo>
                    <a:pt x="117166" y="366323"/>
                    <a:pt x="148570" y="374638"/>
                    <a:pt x="183291" y="374638"/>
                  </a:cubicBezTo>
                  <a:cubicBezTo>
                    <a:pt x="220916" y="374638"/>
                    <a:pt x="254264" y="366208"/>
                    <a:pt x="283361" y="349343"/>
                  </a:cubicBezTo>
                  <a:cubicBezTo>
                    <a:pt x="310827" y="333417"/>
                    <a:pt x="332008" y="309634"/>
                    <a:pt x="347059" y="278204"/>
                  </a:cubicBezTo>
                  <a:lnTo>
                    <a:pt x="317926" y="264626"/>
                  </a:lnTo>
                  <a:close/>
                  <a:moveTo>
                    <a:pt x="88335" y="124998"/>
                  </a:moveTo>
                  <a:cubicBezTo>
                    <a:pt x="96402" y="107169"/>
                    <a:pt x="108134" y="93367"/>
                    <a:pt x="123537" y="83576"/>
                  </a:cubicBezTo>
                  <a:cubicBezTo>
                    <a:pt x="138931" y="73810"/>
                    <a:pt x="156886" y="68921"/>
                    <a:pt x="177423" y="68921"/>
                  </a:cubicBezTo>
                  <a:cubicBezTo>
                    <a:pt x="197945" y="68921"/>
                    <a:pt x="215659" y="73313"/>
                    <a:pt x="230570" y="82114"/>
                  </a:cubicBezTo>
                  <a:cubicBezTo>
                    <a:pt x="245477" y="90916"/>
                    <a:pt x="256956" y="103500"/>
                    <a:pt x="265034" y="119869"/>
                  </a:cubicBezTo>
                  <a:cubicBezTo>
                    <a:pt x="268883" y="127705"/>
                    <a:pt x="271791" y="136150"/>
                    <a:pt x="273810" y="145168"/>
                  </a:cubicBezTo>
                  <a:lnTo>
                    <a:pt x="81276" y="145168"/>
                  </a:lnTo>
                  <a:cubicBezTo>
                    <a:pt x="83130" y="138094"/>
                    <a:pt x="85467" y="131363"/>
                    <a:pt x="88335" y="12499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8A39D86B-6F6D-231A-51C1-CB9B4DD533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464394" y="1138371"/>
              <a:ext cx="284616" cy="375376"/>
            </a:xfrm>
            <a:custGeom>
              <a:avLst/>
              <a:gdLst>
                <a:gd name="connsiteX0" fmla="*/ 255649 w 284616"/>
                <a:gd name="connsiteY0" fmla="*/ 185118 h 375376"/>
                <a:gd name="connsiteX1" fmla="*/ 179768 w 284616"/>
                <a:gd name="connsiteY1" fmla="*/ 148821 h 375376"/>
                <a:gd name="connsiteX2" fmla="*/ 146777 w 284616"/>
                <a:gd name="connsiteY2" fmla="*/ 141496 h 375376"/>
                <a:gd name="connsiteX3" fmla="*/ 107918 w 284616"/>
                <a:gd name="connsiteY3" fmla="*/ 127565 h 375376"/>
                <a:gd name="connsiteX4" fmla="*/ 94724 w 284616"/>
                <a:gd name="connsiteY4" fmla="*/ 103371 h 375376"/>
                <a:gd name="connsiteX5" fmla="*/ 108289 w 284616"/>
                <a:gd name="connsiteY5" fmla="*/ 77708 h 375376"/>
                <a:gd name="connsiteX6" fmla="*/ 143844 w 284616"/>
                <a:gd name="connsiteY6" fmla="*/ 67445 h 375376"/>
                <a:gd name="connsiteX7" fmla="*/ 186730 w 284616"/>
                <a:gd name="connsiteY7" fmla="*/ 80642 h 375376"/>
                <a:gd name="connsiteX8" fmla="*/ 208751 w 284616"/>
                <a:gd name="connsiteY8" fmla="*/ 112287 h 375376"/>
                <a:gd name="connsiteX9" fmla="*/ 279141 w 284616"/>
                <a:gd name="connsiteY9" fmla="*/ 85008 h 375376"/>
                <a:gd name="connsiteX10" fmla="*/ 235483 w 284616"/>
                <a:gd name="connsiteY10" fmla="*/ 25652 h 375376"/>
                <a:gd name="connsiteX11" fmla="*/ 146777 w 284616"/>
                <a:gd name="connsiteY11" fmla="*/ 0 h 375376"/>
                <a:gd name="connsiteX12" fmla="*/ 79687 w 284616"/>
                <a:gd name="connsiteY12" fmla="*/ 15022 h 375376"/>
                <a:gd name="connsiteX13" fmla="*/ 33132 w 284616"/>
                <a:gd name="connsiteY13" fmla="*/ 55343 h 375376"/>
                <a:gd name="connsiteX14" fmla="*/ 16281 w 284616"/>
                <a:gd name="connsiteY14" fmla="*/ 110700 h 375376"/>
                <a:gd name="connsiteX15" fmla="*/ 42300 w 284616"/>
                <a:gd name="connsiteY15" fmla="*/ 175946 h 375376"/>
                <a:gd name="connsiteX16" fmla="*/ 121848 w 284616"/>
                <a:gd name="connsiteY16" fmla="*/ 213347 h 375376"/>
                <a:gd name="connsiteX17" fmla="*/ 156302 w 284616"/>
                <a:gd name="connsiteY17" fmla="*/ 221411 h 375376"/>
                <a:gd name="connsiteX18" fmla="*/ 192965 w 284616"/>
                <a:gd name="connsiteY18" fmla="*/ 236065 h 375376"/>
                <a:gd name="connsiteX19" fmla="*/ 205435 w 284616"/>
                <a:gd name="connsiteY19" fmla="*/ 262466 h 375376"/>
                <a:gd name="connsiteX20" fmla="*/ 190770 w 284616"/>
                <a:gd name="connsiteY20" fmla="*/ 293251 h 375376"/>
                <a:gd name="connsiteX21" fmla="*/ 150434 w 284616"/>
                <a:gd name="connsiteY21" fmla="*/ 304983 h 375376"/>
                <a:gd name="connsiteX22" fmla="*/ 96186 w 284616"/>
                <a:gd name="connsiteY22" fmla="*/ 286660 h 375376"/>
                <a:gd name="connsiteX23" fmla="*/ 71232 w 284616"/>
                <a:gd name="connsiteY23" fmla="*/ 247509 h 375376"/>
                <a:gd name="connsiteX24" fmla="*/ 0 w 284616"/>
                <a:gd name="connsiteY24" fmla="*/ 272463 h 375376"/>
                <a:gd name="connsiteX25" fmla="*/ 48906 w 284616"/>
                <a:gd name="connsiteY25" fmla="*/ 346042 h 375376"/>
                <a:gd name="connsiteX26" fmla="*/ 148976 w 284616"/>
                <a:gd name="connsiteY26" fmla="*/ 375376 h 375376"/>
                <a:gd name="connsiteX27" fmla="*/ 219356 w 284616"/>
                <a:gd name="connsiteY27" fmla="*/ 359602 h 375376"/>
                <a:gd name="connsiteX28" fmla="*/ 267384 w 284616"/>
                <a:gd name="connsiteY28" fmla="*/ 316718 h 375376"/>
                <a:gd name="connsiteX29" fmla="*/ 284616 w 284616"/>
                <a:gd name="connsiteY29" fmla="*/ 256598 h 375376"/>
                <a:gd name="connsiteX30" fmla="*/ 255649 w 284616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6" h="375376">
                  <a:moveTo>
                    <a:pt x="255649" y="185118"/>
                  </a:moveTo>
                  <a:cubicBezTo>
                    <a:pt x="236333" y="168253"/>
                    <a:pt x="211037" y="156151"/>
                    <a:pt x="179768" y="148821"/>
                  </a:cubicBezTo>
                  <a:lnTo>
                    <a:pt x="146777" y="141496"/>
                  </a:lnTo>
                  <a:cubicBezTo>
                    <a:pt x="129660" y="137583"/>
                    <a:pt x="116719" y="132946"/>
                    <a:pt x="107918" y="127565"/>
                  </a:cubicBezTo>
                  <a:cubicBezTo>
                    <a:pt x="99119" y="122190"/>
                    <a:pt x="94724" y="114127"/>
                    <a:pt x="94724" y="103371"/>
                  </a:cubicBezTo>
                  <a:cubicBezTo>
                    <a:pt x="94724" y="93112"/>
                    <a:pt x="99232" y="84566"/>
                    <a:pt x="108289" y="77708"/>
                  </a:cubicBezTo>
                  <a:cubicBezTo>
                    <a:pt x="117328" y="70876"/>
                    <a:pt x="129177" y="67445"/>
                    <a:pt x="143844" y="67445"/>
                  </a:cubicBezTo>
                  <a:cubicBezTo>
                    <a:pt x="160456" y="67445"/>
                    <a:pt x="174754" y="71840"/>
                    <a:pt x="186730" y="80642"/>
                  </a:cubicBezTo>
                  <a:cubicBezTo>
                    <a:pt x="197091" y="88259"/>
                    <a:pt x="204420" y="98814"/>
                    <a:pt x="208751" y="112287"/>
                  </a:cubicBezTo>
                  <a:lnTo>
                    <a:pt x="279141" y="85008"/>
                  </a:lnTo>
                  <a:cubicBezTo>
                    <a:pt x="271636" y="61275"/>
                    <a:pt x="257161" y="41462"/>
                    <a:pt x="235483" y="25652"/>
                  </a:cubicBezTo>
                  <a:cubicBezTo>
                    <a:pt x="212027" y="8560"/>
                    <a:pt x="182451" y="0"/>
                    <a:pt x="146777" y="0"/>
                  </a:cubicBezTo>
                  <a:cubicBezTo>
                    <a:pt x="121848" y="0"/>
                    <a:pt x="99486" y="5018"/>
                    <a:pt x="79687" y="15022"/>
                  </a:cubicBezTo>
                  <a:cubicBezTo>
                    <a:pt x="59904" y="25054"/>
                    <a:pt x="44370" y="38492"/>
                    <a:pt x="33132" y="55343"/>
                  </a:cubicBezTo>
                  <a:cubicBezTo>
                    <a:pt x="21894" y="72208"/>
                    <a:pt x="16281" y="90671"/>
                    <a:pt x="16281" y="110700"/>
                  </a:cubicBezTo>
                  <a:cubicBezTo>
                    <a:pt x="16281" y="137583"/>
                    <a:pt x="24954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44" y="225320"/>
                    <a:pt x="184646" y="230212"/>
                    <a:pt x="192965" y="236065"/>
                  </a:cubicBezTo>
                  <a:cubicBezTo>
                    <a:pt x="201270" y="241933"/>
                    <a:pt x="205435" y="250734"/>
                    <a:pt x="205435" y="262466"/>
                  </a:cubicBezTo>
                  <a:cubicBezTo>
                    <a:pt x="205435" y="275180"/>
                    <a:pt x="200533" y="285440"/>
                    <a:pt x="190770" y="293251"/>
                  </a:cubicBezTo>
                  <a:cubicBezTo>
                    <a:pt x="180979" y="301074"/>
                    <a:pt x="167540" y="304983"/>
                    <a:pt x="150434" y="304983"/>
                  </a:cubicBezTo>
                  <a:cubicBezTo>
                    <a:pt x="128921" y="304983"/>
                    <a:pt x="110851" y="298888"/>
                    <a:pt x="96186" y="286660"/>
                  </a:cubicBezTo>
                  <a:cubicBezTo>
                    <a:pt x="83421" y="276030"/>
                    <a:pt x="75105" y="262974"/>
                    <a:pt x="71232" y="247509"/>
                  </a:cubicBezTo>
                  <a:lnTo>
                    <a:pt x="0" y="272463"/>
                  </a:lnTo>
                  <a:cubicBezTo>
                    <a:pt x="7112" y="303039"/>
                    <a:pt x="23341" y="327625"/>
                    <a:pt x="48906" y="346042"/>
                  </a:cubicBezTo>
                  <a:cubicBezTo>
                    <a:pt x="76030" y="365585"/>
                    <a:pt x="109393" y="375376"/>
                    <a:pt x="148976" y="375376"/>
                  </a:cubicBezTo>
                  <a:cubicBezTo>
                    <a:pt x="175363" y="375376"/>
                    <a:pt x="198833" y="370106"/>
                    <a:pt x="219356" y="359602"/>
                  </a:cubicBezTo>
                  <a:cubicBezTo>
                    <a:pt x="239889" y="349102"/>
                    <a:pt x="255890" y="334800"/>
                    <a:pt x="267384" y="316718"/>
                  </a:cubicBezTo>
                  <a:cubicBezTo>
                    <a:pt x="278864" y="298647"/>
                    <a:pt x="284616" y="278597"/>
                    <a:pt x="284616" y="256598"/>
                  </a:cubicBezTo>
                  <a:cubicBezTo>
                    <a:pt x="284616" y="225806"/>
                    <a:pt x="274950" y="201979"/>
                    <a:pt x="255649" y="18511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1FF07615-7299-FC64-0BEE-2EA7AB3F0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736752" y="999316"/>
              <a:ext cx="322584" cy="503027"/>
            </a:xfrm>
            <a:custGeom>
              <a:avLst/>
              <a:gdLst>
                <a:gd name="connsiteX0" fmla="*/ 165583 w 322584"/>
                <a:gd name="connsiteY0" fmla="*/ 310926 h 503027"/>
                <a:gd name="connsiteX1" fmla="*/ 312325 w 322584"/>
                <a:gd name="connsiteY1" fmla="*/ 149646 h 503027"/>
                <a:gd name="connsiteX2" fmla="*/ 212611 w 322584"/>
                <a:gd name="connsiteY2" fmla="*/ 149646 h 503027"/>
                <a:gd name="connsiteX3" fmla="*/ 85045 w 322584"/>
                <a:gd name="connsiteY3" fmla="*/ 291876 h 503027"/>
                <a:gd name="connsiteX4" fmla="*/ 82112 w 322584"/>
                <a:gd name="connsiteY4" fmla="*/ 291876 h 503027"/>
                <a:gd name="connsiteX5" fmla="*/ 82112 w 322584"/>
                <a:gd name="connsiteY5" fmla="*/ 0 h 503027"/>
                <a:gd name="connsiteX6" fmla="*/ 0 w 322584"/>
                <a:gd name="connsiteY6" fmla="*/ 0 h 503027"/>
                <a:gd name="connsiteX7" fmla="*/ 0 w 322584"/>
                <a:gd name="connsiteY7" fmla="*/ 503028 h 503027"/>
                <a:gd name="connsiteX8" fmla="*/ 82112 w 322584"/>
                <a:gd name="connsiteY8" fmla="*/ 503028 h 503027"/>
                <a:gd name="connsiteX9" fmla="*/ 82112 w 322584"/>
                <a:gd name="connsiteY9" fmla="*/ 338803 h 503027"/>
                <a:gd name="connsiteX10" fmla="*/ 85045 w 322584"/>
                <a:gd name="connsiteY10" fmla="*/ 338803 h 503027"/>
                <a:gd name="connsiteX11" fmla="*/ 219936 w 322584"/>
                <a:gd name="connsiteY11" fmla="*/ 503028 h 503027"/>
                <a:gd name="connsiteX12" fmla="*/ 322584 w 322584"/>
                <a:gd name="connsiteY12" fmla="*/ 503028 h 503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584" h="503027">
                  <a:moveTo>
                    <a:pt x="165583" y="310926"/>
                  </a:moveTo>
                  <a:lnTo>
                    <a:pt x="312325" y="149646"/>
                  </a:lnTo>
                  <a:lnTo>
                    <a:pt x="212611" y="149646"/>
                  </a:lnTo>
                  <a:lnTo>
                    <a:pt x="85045" y="291876"/>
                  </a:lnTo>
                  <a:lnTo>
                    <a:pt x="82112" y="291876"/>
                  </a:lnTo>
                  <a:lnTo>
                    <a:pt x="82112" y="0"/>
                  </a:lnTo>
                  <a:lnTo>
                    <a:pt x="0" y="0"/>
                  </a:lnTo>
                  <a:lnTo>
                    <a:pt x="0" y="503028"/>
                  </a:lnTo>
                  <a:lnTo>
                    <a:pt x="82112" y="503028"/>
                  </a:lnTo>
                  <a:lnTo>
                    <a:pt x="82112" y="338803"/>
                  </a:lnTo>
                  <a:lnTo>
                    <a:pt x="85045" y="338803"/>
                  </a:lnTo>
                  <a:lnTo>
                    <a:pt x="219936" y="503028"/>
                  </a:lnTo>
                  <a:lnTo>
                    <a:pt x="322584" y="503028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B803C283-425F-0502-4A4D-1350313FE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696788" y="999287"/>
              <a:ext cx="322588" cy="503052"/>
            </a:xfrm>
            <a:custGeom>
              <a:avLst/>
              <a:gdLst>
                <a:gd name="connsiteX0" fmla="*/ 312325 w 322588"/>
                <a:gd name="connsiteY0" fmla="*/ 149675 h 503052"/>
                <a:gd name="connsiteX1" fmla="*/ 212625 w 322588"/>
                <a:gd name="connsiteY1" fmla="*/ 149675 h 503052"/>
                <a:gd name="connsiteX2" fmla="*/ 85049 w 322588"/>
                <a:gd name="connsiteY2" fmla="*/ 291905 h 503052"/>
                <a:gd name="connsiteX3" fmla="*/ 82114 w 322588"/>
                <a:gd name="connsiteY3" fmla="*/ 291905 h 503052"/>
                <a:gd name="connsiteX4" fmla="*/ 82114 w 322588"/>
                <a:gd name="connsiteY4" fmla="*/ 0 h 503052"/>
                <a:gd name="connsiteX5" fmla="*/ 0 w 322588"/>
                <a:gd name="connsiteY5" fmla="*/ 0 h 503052"/>
                <a:gd name="connsiteX6" fmla="*/ 0 w 322588"/>
                <a:gd name="connsiteY6" fmla="*/ 503053 h 503052"/>
                <a:gd name="connsiteX7" fmla="*/ 82114 w 322588"/>
                <a:gd name="connsiteY7" fmla="*/ 503053 h 503052"/>
                <a:gd name="connsiteX8" fmla="*/ 82114 w 322588"/>
                <a:gd name="connsiteY8" fmla="*/ 338828 h 503052"/>
                <a:gd name="connsiteX9" fmla="*/ 85049 w 322588"/>
                <a:gd name="connsiteY9" fmla="*/ 338828 h 503052"/>
                <a:gd name="connsiteX10" fmla="*/ 219951 w 322588"/>
                <a:gd name="connsiteY10" fmla="*/ 503053 h 503052"/>
                <a:gd name="connsiteX11" fmla="*/ 322588 w 322588"/>
                <a:gd name="connsiteY11" fmla="*/ 503053 h 503052"/>
                <a:gd name="connsiteX12" fmla="*/ 165587 w 322588"/>
                <a:gd name="connsiteY12" fmla="*/ 310951 h 5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588" h="503052">
                  <a:moveTo>
                    <a:pt x="312325" y="149675"/>
                  </a:moveTo>
                  <a:lnTo>
                    <a:pt x="212625" y="149675"/>
                  </a:lnTo>
                  <a:lnTo>
                    <a:pt x="85049" y="291905"/>
                  </a:lnTo>
                  <a:lnTo>
                    <a:pt x="82114" y="291905"/>
                  </a:lnTo>
                  <a:lnTo>
                    <a:pt x="82114" y="0"/>
                  </a:lnTo>
                  <a:lnTo>
                    <a:pt x="0" y="0"/>
                  </a:lnTo>
                  <a:lnTo>
                    <a:pt x="0" y="503053"/>
                  </a:lnTo>
                  <a:lnTo>
                    <a:pt x="82114" y="503053"/>
                  </a:lnTo>
                  <a:lnTo>
                    <a:pt x="82114" y="338828"/>
                  </a:lnTo>
                  <a:lnTo>
                    <a:pt x="85049" y="338828"/>
                  </a:lnTo>
                  <a:lnTo>
                    <a:pt x="219951" y="503053"/>
                  </a:lnTo>
                  <a:lnTo>
                    <a:pt x="322588" y="503053"/>
                  </a:lnTo>
                  <a:lnTo>
                    <a:pt x="165587" y="310951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B45F3920-D252-2CC4-B9B3-2E8B2F243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198706" y="999237"/>
              <a:ext cx="82114" cy="503103"/>
            </a:xfrm>
            <a:custGeom>
              <a:avLst/>
              <a:gdLst>
                <a:gd name="connsiteX0" fmla="*/ 0 w 82114"/>
                <a:gd name="connsiteY0" fmla="*/ 503103 h 503103"/>
                <a:gd name="connsiteX1" fmla="*/ 82114 w 82114"/>
                <a:gd name="connsiteY1" fmla="*/ 503103 h 503103"/>
                <a:gd name="connsiteX2" fmla="*/ 82114 w 82114"/>
                <a:gd name="connsiteY2" fmla="*/ 0 h 503103"/>
                <a:gd name="connsiteX3" fmla="*/ 0 w 82114"/>
                <a:gd name="connsiteY3" fmla="*/ 0 h 50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14" h="503103">
                  <a:moveTo>
                    <a:pt x="0" y="503103"/>
                  </a:moveTo>
                  <a:lnTo>
                    <a:pt x="82114" y="503103"/>
                  </a:lnTo>
                  <a:lnTo>
                    <a:pt x="82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8" name="Vapaamuotoinen: Muoto 27">
              <a:extLst>
                <a:ext uri="{FF2B5EF4-FFF2-40B4-BE49-F238E27FC236}">
                  <a16:creationId xmlns:a16="http://schemas.microsoft.com/office/drawing/2014/main" id="{FECA45AF-736E-34DE-6FA5-608A3ACF2C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621877" y="999233"/>
              <a:ext cx="374132" cy="503103"/>
            </a:xfrm>
            <a:custGeom>
              <a:avLst/>
              <a:gdLst>
                <a:gd name="connsiteX0" fmla="*/ 374133 w 374132"/>
                <a:gd name="connsiteY0" fmla="*/ 0 h 503103"/>
                <a:gd name="connsiteX1" fmla="*/ 0 w 374132"/>
                <a:gd name="connsiteY1" fmla="*/ 0 h 503103"/>
                <a:gd name="connsiteX2" fmla="*/ 0 w 374132"/>
                <a:gd name="connsiteY2" fmla="*/ 81441 h 503103"/>
                <a:gd name="connsiteX3" fmla="*/ 145902 w 374132"/>
                <a:gd name="connsiteY3" fmla="*/ 81441 h 503103"/>
                <a:gd name="connsiteX4" fmla="*/ 145902 w 374132"/>
                <a:gd name="connsiteY4" fmla="*/ 503103 h 503103"/>
                <a:gd name="connsiteX5" fmla="*/ 233146 w 374132"/>
                <a:gd name="connsiteY5" fmla="*/ 503103 h 503103"/>
                <a:gd name="connsiteX6" fmla="*/ 233146 w 374132"/>
                <a:gd name="connsiteY6" fmla="*/ 81441 h 503103"/>
                <a:gd name="connsiteX7" fmla="*/ 374133 w 374132"/>
                <a:gd name="connsiteY7" fmla="*/ 81441 h 50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4132" h="503103">
                  <a:moveTo>
                    <a:pt x="374133" y="0"/>
                  </a:moveTo>
                  <a:lnTo>
                    <a:pt x="0" y="0"/>
                  </a:lnTo>
                  <a:lnTo>
                    <a:pt x="0" y="81441"/>
                  </a:lnTo>
                  <a:lnTo>
                    <a:pt x="145902" y="81441"/>
                  </a:lnTo>
                  <a:lnTo>
                    <a:pt x="145902" y="503103"/>
                  </a:lnTo>
                  <a:lnTo>
                    <a:pt x="233146" y="503103"/>
                  </a:lnTo>
                  <a:lnTo>
                    <a:pt x="233146" y="81441"/>
                  </a:lnTo>
                  <a:lnTo>
                    <a:pt x="374133" y="81441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9" name="Vapaamuotoinen: Muoto 28">
              <a:extLst>
                <a:ext uri="{FF2B5EF4-FFF2-40B4-BE49-F238E27FC236}">
                  <a16:creationId xmlns:a16="http://schemas.microsoft.com/office/drawing/2014/main" id="{2B58CDBA-7076-1208-F0AE-A279414EB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066949" y="1036015"/>
              <a:ext cx="181828" cy="466324"/>
            </a:xfrm>
            <a:custGeom>
              <a:avLst/>
              <a:gdLst>
                <a:gd name="connsiteX0" fmla="*/ 181828 w 181828"/>
                <a:gd name="connsiteY0" fmla="*/ 112946 h 466324"/>
                <a:gd name="connsiteX1" fmla="*/ 129038 w 181828"/>
                <a:gd name="connsiteY1" fmla="*/ 112946 h 466324"/>
                <a:gd name="connsiteX2" fmla="*/ 129038 w 181828"/>
                <a:gd name="connsiteY2" fmla="*/ 0 h 466324"/>
                <a:gd name="connsiteX3" fmla="*/ 47662 w 181828"/>
                <a:gd name="connsiteY3" fmla="*/ 0 h 466324"/>
                <a:gd name="connsiteX4" fmla="*/ 47662 w 181828"/>
                <a:gd name="connsiteY4" fmla="*/ 112946 h 466324"/>
                <a:gd name="connsiteX5" fmla="*/ 0 w 181828"/>
                <a:gd name="connsiteY5" fmla="*/ 112946 h 466324"/>
                <a:gd name="connsiteX6" fmla="*/ 0 w 181828"/>
                <a:gd name="connsiteY6" fmla="*/ 186255 h 466324"/>
                <a:gd name="connsiteX7" fmla="*/ 47662 w 181828"/>
                <a:gd name="connsiteY7" fmla="*/ 186255 h 466324"/>
                <a:gd name="connsiteX8" fmla="*/ 47662 w 181828"/>
                <a:gd name="connsiteY8" fmla="*/ 466325 h 466324"/>
                <a:gd name="connsiteX9" fmla="*/ 129038 w 181828"/>
                <a:gd name="connsiteY9" fmla="*/ 466325 h 466324"/>
                <a:gd name="connsiteX10" fmla="*/ 129038 w 181828"/>
                <a:gd name="connsiteY10" fmla="*/ 186255 h 466324"/>
                <a:gd name="connsiteX11" fmla="*/ 181828 w 181828"/>
                <a:gd name="connsiteY11" fmla="*/ 186255 h 46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1828" h="466324">
                  <a:moveTo>
                    <a:pt x="181828" y="112946"/>
                  </a:moveTo>
                  <a:lnTo>
                    <a:pt x="129038" y="112946"/>
                  </a:lnTo>
                  <a:lnTo>
                    <a:pt x="129038" y="0"/>
                  </a:lnTo>
                  <a:lnTo>
                    <a:pt x="47662" y="0"/>
                  </a:lnTo>
                  <a:lnTo>
                    <a:pt x="47662" y="112946"/>
                  </a:lnTo>
                  <a:lnTo>
                    <a:pt x="0" y="112946"/>
                  </a:lnTo>
                  <a:lnTo>
                    <a:pt x="0" y="186255"/>
                  </a:lnTo>
                  <a:lnTo>
                    <a:pt x="47662" y="186255"/>
                  </a:lnTo>
                  <a:lnTo>
                    <a:pt x="47662" y="466325"/>
                  </a:lnTo>
                  <a:lnTo>
                    <a:pt x="129038" y="466325"/>
                  </a:lnTo>
                  <a:lnTo>
                    <a:pt x="129038" y="186255"/>
                  </a:lnTo>
                  <a:lnTo>
                    <a:pt x="181828" y="186255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</p:grpSp>
    </p:spTree>
    <p:extLst>
      <p:ext uri="{BB962C8B-B14F-4D97-AF65-F5344CB8AC3E}">
        <p14:creationId xmlns:p14="http://schemas.microsoft.com/office/powerpoint/2010/main" val="13986220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_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5C50E88A-D06D-4506-8B4C-BDB1403D25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46" y="540759"/>
            <a:ext cx="1175169" cy="1184173"/>
          </a:xfrm>
          <a:prstGeom prst="rect">
            <a:avLst/>
          </a:prstGeom>
        </p:spPr>
      </p:pic>
      <p:grpSp>
        <p:nvGrpSpPr>
          <p:cNvPr id="34" name="Ryhmä 33">
            <a:extLst>
              <a:ext uri="{FF2B5EF4-FFF2-40B4-BE49-F238E27FC236}">
                <a16:creationId xmlns:a16="http://schemas.microsoft.com/office/drawing/2014/main" id="{BC178569-1566-AA78-7FD4-AB078F522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26723" y="2148607"/>
            <a:ext cx="11738553" cy="4497407"/>
            <a:chOff x="229726" y="2139082"/>
            <a:chExt cx="11738553" cy="4497407"/>
          </a:xfrm>
        </p:grpSpPr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8F1183EB-B4BC-422A-02B5-F92AA5BB8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29726" y="2203353"/>
              <a:ext cx="11738553" cy="4433136"/>
            </a:xfrm>
            <a:custGeom>
              <a:avLst/>
              <a:gdLst>
                <a:gd name="T0" fmla="*/ 65193 w 65193"/>
                <a:gd name="T1" fmla="*/ 24617 h 24617"/>
                <a:gd name="T2" fmla="*/ 65193 w 65193"/>
                <a:gd name="T3" fmla="*/ 0 h 24617"/>
                <a:gd name="T4" fmla="*/ 5751 w 65193"/>
                <a:gd name="T5" fmla="*/ 0 h 24617"/>
                <a:gd name="T6" fmla="*/ 0 w 65193"/>
                <a:gd name="T7" fmla="*/ 12401 h 24617"/>
                <a:gd name="T8" fmla="*/ 0 w 65193"/>
                <a:gd name="T9" fmla="*/ 24617 h 24617"/>
                <a:gd name="T10" fmla="*/ 65193 w 65193"/>
                <a:gd name="T11" fmla="*/ 24617 h 24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93" h="24617">
                  <a:moveTo>
                    <a:pt x="65193" y="24617"/>
                  </a:moveTo>
                  <a:lnTo>
                    <a:pt x="65193" y="0"/>
                  </a:lnTo>
                  <a:lnTo>
                    <a:pt x="5751" y="0"/>
                  </a:lnTo>
                  <a:lnTo>
                    <a:pt x="0" y="12401"/>
                  </a:lnTo>
                  <a:lnTo>
                    <a:pt x="0" y="24617"/>
                  </a:lnTo>
                  <a:lnTo>
                    <a:pt x="65193" y="24617"/>
                  </a:lnTo>
                  <a:close/>
                </a:path>
              </a:pathLst>
            </a:custGeom>
            <a:solidFill>
              <a:srgbClr val="FFF1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22">
              <a:extLst>
                <a:ext uri="{FF2B5EF4-FFF2-40B4-BE49-F238E27FC236}">
                  <a16:creationId xmlns:a16="http://schemas.microsoft.com/office/drawing/2014/main" id="{AD498DB2-0F54-B754-1279-B730BAB2F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735530" y="2139082"/>
              <a:ext cx="1270108" cy="62741"/>
            </a:xfrm>
            <a:prstGeom prst="rect">
              <a:avLst/>
            </a:prstGeom>
            <a:solidFill>
              <a:srgbClr val="F16C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1420" y="3264407"/>
            <a:ext cx="7002780" cy="1662875"/>
          </a:xfrm>
        </p:spPr>
        <p:txBody>
          <a:bodyPr anchor="b"/>
          <a:lstStyle>
            <a:lvl1pPr algn="l">
              <a:lnSpc>
                <a:spcPct val="93000"/>
              </a:lnSpc>
              <a:defRPr sz="37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1420" y="5143500"/>
            <a:ext cx="7002780" cy="740664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36009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D232D952-2F01-ED3A-A2D0-FC1A8DA6DE3F}"/>
              </a:ext>
            </a:extLst>
          </p:cNvPr>
          <p:cNvSpPr/>
          <p:nvPr userDrawn="1"/>
        </p:nvSpPr>
        <p:spPr>
          <a:xfrm>
            <a:off x="228000" y="2207620"/>
            <a:ext cx="11736000" cy="4428869"/>
          </a:xfrm>
          <a:custGeom>
            <a:avLst/>
            <a:gdLst>
              <a:gd name="connsiteX0" fmla="*/ 1035451 w 11736000"/>
              <a:gd name="connsiteY0" fmla="*/ 0 h 4428869"/>
              <a:gd name="connsiteX1" fmla="*/ 11736000 w 11736000"/>
              <a:gd name="connsiteY1" fmla="*/ 0 h 4428869"/>
              <a:gd name="connsiteX2" fmla="*/ 11736000 w 11736000"/>
              <a:gd name="connsiteY2" fmla="*/ 4428869 h 4428869"/>
              <a:gd name="connsiteX3" fmla="*/ 0 w 11736000"/>
              <a:gd name="connsiteY3" fmla="*/ 4428869 h 4428869"/>
              <a:gd name="connsiteX4" fmla="*/ 0 w 11736000"/>
              <a:gd name="connsiteY4" fmla="*/ 2222686 h 44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6000" h="4428869">
                <a:moveTo>
                  <a:pt x="1035451" y="0"/>
                </a:moveTo>
                <a:lnTo>
                  <a:pt x="11736000" y="0"/>
                </a:lnTo>
                <a:lnTo>
                  <a:pt x="11736000" y="4428869"/>
                </a:lnTo>
                <a:lnTo>
                  <a:pt x="0" y="4428869"/>
                </a:lnTo>
                <a:lnTo>
                  <a:pt x="0" y="2222686"/>
                </a:lnTo>
                <a:close/>
              </a:path>
            </a:pathLst>
          </a:custGeom>
          <a:solidFill>
            <a:srgbClr val="FFF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AD498DB2-0F54-B754-1279-B730BAB2F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3735530" y="2139082"/>
            <a:ext cx="1270108" cy="62741"/>
          </a:xfrm>
          <a:prstGeom prst="rect">
            <a:avLst/>
          </a:prstGeom>
          <a:solidFill>
            <a:srgbClr val="F16C1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1420" y="3264407"/>
            <a:ext cx="7002780" cy="1662875"/>
          </a:xfrm>
        </p:spPr>
        <p:txBody>
          <a:bodyPr anchor="b"/>
          <a:lstStyle>
            <a:lvl1pPr algn="l">
              <a:lnSpc>
                <a:spcPct val="93000"/>
              </a:lnSpc>
              <a:defRPr sz="37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1420" y="5143500"/>
            <a:ext cx="7002780" cy="740664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7B5D356B-F232-42CF-97BB-1FEA26DF9C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46" y="540759"/>
            <a:ext cx="1175169" cy="118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247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FA7E-1193-4BC2-A1E5-19D603B605EA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ville.vertanen@stat.fi</a:t>
            </a:r>
          </a:p>
        </p:txBody>
      </p:sp>
    </p:spTree>
    <p:extLst>
      <p:ext uri="{BB962C8B-B14F-4D97-AF65-F5344CB8AC3E}">
        <p14:creationId xmlns:p14="http://schemas.microsoft.com/office/powerpoint/2010/main" val="7449759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>
            <a:extLst>
              <a:ext uri="{FF2B5EF4-FFF2-40B4-BE49-F238E27FC236}">
                <a16:creationId xmlns:a16="http://schemas.microsoft.com/office/drawing/2014/main" id="{505C9A5C-5A5E-E0C5-B5A6-89585CECF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-125158" y="-8023"/>
            <a:ext cx="12330734" cy="6971220"/>
          </a:xfrm>
          <a:custGeom>
            <a:avLst/>
            <a:gdLst>
              <a:gd name="T0" fmla="*/ 0 w 67733"/>
              <a:gd name="T1" fmla="*/ 0 h 38100"/>
              <a:gd name="T2" fmla="*/ 0 w 67733"/>
              <a:gd name="T3" fmla="*/ 38100 h 38100"/>
              <a:gd name="T4" fmla="*/ 67733 w 67733"/>
              <a:gd name="T5" fmla="*/ 38100 h 38100"/>
              <a:gd name="T6" fmla="*/ 67733 w 67733"/>
              <a:gd name="T7" fmla="*/ 14444 h 38100"/>
              <a:gd name="T8" fmla="*/ 61102 w 67733"/>
              <a:gd name="T9" fmla="*/ 0 h 38100"/>
              <a:gd name="T10" fmla="*/ 0 w 67733"/>
              <a:gd name="T11" fmla="*/ 0 h 38100"/>
              <a:gd name="connsiteX0" fmla="*/ 0 w 67733"/>
              <a:gd name="connsiteY0" fmla="*/ 584 h 38684"/>
              <a:gd name="connsiteX1" fmla="*/ 0 w 67733"/>
              <a:gd name="connsiteY1" fmla="*/ 38684 h 38684"/>
              <a:gd name="connsiteX2" fmla="*/ 67733 w 67733"/>
              <a:gd name="connsiteY2" fmla="*/ 38684 h 38684"/>
              <a:gd name="connsiteX3" fmla="*/ 67733 w 67733"/>
              <a:gd name="connsiteY3" fmla="*/ 15028 h 38684"/>
              <a:gd name="connsiteX4" fmla="*/ 60832 w 67733"/>
              <a:gd name="connsiteY4" fmla="*/ 0 h 38684"/>
              <a:gd name="connsiteX5" fmla="*/ 0 w 67733"/>
              <a:gd name="connsiteY5" fmla="*/ 584 h 38684"/>
              <a:gd name="connsiteX0" fmla="*/ 0 w 68497"/>
              <a:gd name="connsiteY0" fmla="*/ 584 h 38684"/>
              <a:gd name="connsiteX1" fmla="*/ 0 w 68497"/>
              <a:gd name="connsiteY1" fmla="*/ 38684 h 38684"/>
              <a:gd name="connsiteX2" fmla="*/ 67733 w 68497"/>
              <a:gd name="connsiteY2" fmla="*/ 38684 h 38684"/>
              <a:gd name="connsiteX3" fmla="*/ 68497 w 68497"/>
              <a:gd name="connsiteY3" fmla="*/ 16781 h 38684"/>
              <a:gd name="connsiteX4" fmla="*/ 60832 w 68497"/>
              <a:gd name="connsiteY4" fmla="*/ 0 h 38684"/>
              <a:gd name="connsiteX5" fmla="*/ 0 w 68497"/>
              <a:gd name="connsiteY5" fmla="*/ 584 h 38684"/>
              <a:gd name="connsiteX0" fmla="*/ 629 w 68497"/>
              <a:gd name="connsiteY0" fmla="*/ 0 h 38729"/>
              <a:gd name="connsiteX1" fmla="*/ 0 w 68497"/>
              <a:gd name="connsiteY1" fmla="*/ 38729 h 38729"/>
              <a:gd name="connsiteX2" fmla="*/ 67733 w 68497"/>
              <a:gd name="connsiteY2" fmla="*/ 38729 h 38729"/>
              <a:gd name="connsiteX3" fmla="*/ 68497 w 68497"/>
              <a:gd name="connsiteY3" fmla="*/ 16826 h 38729"/>
              <a:gd name="connsiteX4" fmla="*/ 60832 w 68497"/>
              <a:gd name="connsiteY4" fmla="*/ 45 h 38729"/>
              <a:gd name="connsiteX5" fmla="*/ 629 w 68497"/>
              <a:gd name="connsiteY5" fmla="*/ 0 h 38729"/>
              <a:gd name="connsiteX0" fmla="*/ 629 w 68497"/>
              <a:gd name="connsiteY0" fmla="*/ 0 h 38729"/>
              <a:gd name="connsiteX1" fmla="*/ 0 w 68497"/>
              <a:gd name="connsiteY1" fmla="*/ 38729 h 38729"/>
              <a:gd name="connsiteX2" fmla="*/ 68407 w 68497"/>
              <a:gd name="connsiteY2" fmla="*/ 38190 h 38729"/>
              <a:gd name="connsiteX3" fmla="*/ 68497 w 68497"/>
              <a:gd name="connsiteY3" fmla="*/ 16826 h 38729"/>
              <a:gd name="connsiteX4" fmla="*/ 60832 w 68497"/>
              <a:gd name="connsiteY4" fmla="*/ 45 h 38729"/>
              <a:gd name="connsiteX5" fmla="*/ 629 w 68497"/>
              <a:gd name="connsiteY5" fmla="*/ 0 h 38729"/>
              <a:gd name="connsiteX0" fmla="*/ 629 w 68497"/>
              <a:gd name="connsiteY0" fmla="*/ 0 h 38729"/>
              <a:gd name="connsiteX1" fmla="*/ 0 w 68497"/>
              <a:gd name="connsiteY1" fmla="*/ 38729 h 38729"/>
              <a:gd name="connsiteX2" fmla="*/ 68407 w 68497"/>
              <a:gd name="connsiteY2" fmla="*/ 38190 h 38729"/>
              <a:gd name="connsiteX3" fmla="*/ 68497 w 68497"/>
              <a:gd name="connsiteY3" fmla="*/ 16826 h 38729"/>
              <a:gd name="connsiteX4" fmla="*/ 60832 w 68497"/>
              <a:gd name="connsiteY4" fmla="*/ 45 h 38729"/>
              <a:gd name="connsiteX5" fmla="*/ 629 w 68497"/>
              <a:gd name="connsiteY5" fmla="*/ 0 h 3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97" h="38729">
                <a:moveTo>
                  <a:pt x="629" y="0"/>
                </a:moveTo>
                <a:cubicBezTo>
                  <a:pt x="419" y="12910"/>
                  <a:pt x="210" y="25819"/>
                  <a:pt x="0" y="38729"/>
                </a:cubicBezTo>
                <a:lnTo>
                  <a:pt x="68407" y="38190"/>
                </a:lnTo>
                <a:cubicBezTo>
                  <a:pt x="68527" y="30529"/>
                  <a:pt x="68242" y="24127"/>
                  <a:pt x="68497" y="16826"/>
                </a:cubicBezTo>
                <a:lnTo>
                  <a:pt x="60832" y="45"/>
                </a:lnTo>
                <a:lnTo>
                  <a:pt x="629" y="0"/>
                </a:lnTo>
                <a:close/>
              </a:path>
            </a:pathLst>
          </a:custGeom>
          <a:solidFill>
            <a:srgbClr val="FFF1E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2327-48D4-4A78-8840-876FBD7896C7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ville.vertanen@stat.fi</a:t>
            </a:r>
          </a:p>
        </p:txBody>
      </p:sp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9B536CC3-99BF-4021-8CD7-D9BC0F1A85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998" y="267418"/>
            <a:ext cx="801044" cy="80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103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t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89F8BC6D-91B5-EF09-1D7A-6B82666E69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2338" y="1830535"/>
            <a:ext cx="10344150" cy="39015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/>
            </a:lvl1pPr>
            <a:lvl2pPr marL="358775" indent="0">
              <a:buNone/>
              <a:defRPr b="1"/>
            </a:lvl2pPr>
            <a:lvl3pPr marL="717550" indent="0">
              <a:buNone/>
              <a:defRPr b="1"/>
            </a:lvl3pPr>
            <a:lvl4pPr marL="1076325" indent="0">
              <a:buNone/>
              <a:defRPr b="1"/>
            </a:lvl4pPr>
            <a:lvl5pPr marL="1435100" indent="0"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352" y="2310773"/>
            <a:ext cx="10344646" cy="3866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F927-1C7E-46D6-86F2-FCFA575373F6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ville.vertanen@stat.fi</a:t>
            </a:r>
          </a:p>
        </p:txBody>
      </p:sp>
    </p:spTree>
    <p:extLst>
      <p:ext uri="{BB962C8B-B14F-4D97-AF65-F5344CB8AC3E}">
        <p14:creationId xmlns:p14="http://schemas.microsoft.com/office/powerpoint/2010/main" val="21041421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ot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C930CF1D-CB67-40BC-AAC4-63D5D974D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-125158" y="-8023"/>
            <a:ext cx="12330734" cy="6971220"/>
          </a:xfrm>
          <a:custGeom>
            <a:avLst/>
            <a:gdLst>
              <a:gd name="T0" fmla="*/ 0 w 67733"/>
              <a:gd name="T1" fmla="*/ 0 h 38100"/>
              <a:gd name="T2" fmla="*/ 0 w 67733"/>
              <a:gd name="T3" fmla="*/ 38100 h 38100"/>
              <a:gd name="T4" fmla="*/ 67733 w 67733"/>
              <a:gd name="T5" fmla="*/ 38100 h 38100"/>
              <a:gd name="T6" fmla="*/ 67733 w 67733"/>
              <a:gd name="T7" fmla="*/ 14444 h 38100"/>
              <a:gd name="T8" fmla="*/ 61102 w 67733"/>
              <a:gd name="T9" fmla="*/ 0 h 38100"/>
              <a:gd name="T10" fmla="*/ 0 w 67733"/>
              <a:gd name="T11" fmla="*/ 0 h 38100"/>
              <a:gd name="connsiteX0" fmla="*/ 0 w 67733"/>
              <a:gd name="connsiteY0" fmla="*/ 584 h 38684"/>
              <a:gd name="connsiteX1" fmla="*/ 0 w 67733"/>
              <a:gd name="connsiteY1" fmla="*/ 38684 h 38684"/>
              <a:gd name="connsiteX2" fmla="*/ 67733 w 67733"/>
              <a:gd name="connsiteY2" fmla="*/ 38684 h 38684"/>
              <a:gd name="connsiteX3" fmla="*/ 67733 w 67733"/>
              <a:gd name="connsiteY3" fmla="*/ 15028 h 38684"/>
              <a:gd name="connsiteX4" fmla="*/ 60832 w 67733"/>
              <a:gd name="connsiteY4" fmla="*/ 0 h 38684"/>
              <a:gd name="connsiteX5" fmla="*/ 0 w 67733"/>
              <a:gd name="connsiteY5" fmla="*/ 584 h 38684"/>
              <a:gd name="connsiteX0" fmla="*/ 0 w 68497"/>
              <a:gd name="connsiteY0" fmla="*/ 584 h 38684"/>
              <a:gd name="connsiteX1" fmla="*/ 0 w 68497"/>
              <a:gd name="connsiteY1" fmla="*/ 38684 h 38684"/>
              <a:gd name="connsiteX2" fmla="*/ 67733 w 68497"/>
              <a:gd name="connsiteY2" fmla="*/ 38684 h 38684"/>
              <a:gd name="connsiteX3" fmla="*/ 68497 w 68497"/>
              <a:gd name="connsiteY3" fmla="*/ 16781 h 38684"/>
              <a:gd name="connsiteX4" fmla="*/ 60832 w 68497"/>
              <a:gd name="connsiteY4" fmla="*/ 0 h 38684"/>
              <a:gd name="connsiteX5" fmla="*/ 0 w 68497"/>
              <a:gd name="connsiteY5" fmla="*/ 584 h 38684"/>
              <a:gd name="connsiteX0" fmla="*/ 629 w 68497"/>
              <a:gd name="connsiteY0" fmla="*/ 0 h 38729"/>
              <a:gd name="connsiteX1" fmla="*/ 0 w 68497"/>
              <a:gd name="connsiteY1" fmla="*/ 38729 h 38729"/>
              <a:gd name="connsiteX2" fmla="*/ 67733 w 68497"/>
              <a:gd name="connsiteY2" fmla="*/ 38729 h 38729"/>
              <a:gd name="connsiteX3" fmla="*/ 68497 w 68497"/>
              <a:gd name="connsiteY3" fmla="*/ 16826 h 38729"/>
              <a:gd name="connsiteX4" fmla="*/ 60832 w 68497"/>
              <a:gd name="connsiteY4" fmla="*/ 45 h 38729"/>
              <a:gd name="connsiteX5" fmla="*/ 629 w 68497"/>
              <a:gd name="connsiteY5" fmla="*/ 0 h 38729"/>
              <a:gd name="connsiteX0" fmla="*/ 629 w 68497"/>
              <a:gd name="connsiteY0" fmla="*/ 0 h 38729"/>
              <a:gd name="connsiteX1" fmla="*/ 0 w 68497"/>
              <a:gd name="connsiteY1" fmla="*/ 38729 h 38729"/>
              <a:gd name="connsiteX2" fmla="*/ 68407 w 68497"/>
              <a:gd name="connsiteY2" fmla="*/ 38190 h 38729"/>
              <a:gd name="connsiteX3" fmla="*/ 68497 w 68497"/>
              <a:gd name="connsiteY3" fmla="*/ 16826 h 38729"/>
              <a:gd name="connsiteX4" fmla="*/ 60832 w 68497"/>
              <a:gd name="connsiteY4" fmla="*/ 45 h 38729"/>
              <a:gd name="connsiteX5" fmla="*/ 629 w 68497"/>
              <a:gd name="connsiteY5" fmla="*/ 0 h 38729"/>
              <a:gd name="connsiteX0" fmla="*/ 629 w 68497"/>
              <a:gd name="connsiteY0" fmla="*/ 0 h 38729"/>
              <a:gd name="connsiteX1" fmla="*/ 0 w 68497"/>
              <a:gd name="connsiteY1" fmla="*/ 38729 h 38729"/>
              <a:gd name="connsiteX2" fmla="*/ 68407 w 68497"/>
              <a:gd name="connsiteY2" fmla="*/ 38190 h 38729"/>
              <a:gd name="connsiteX3" fmla="*/ 68497 w 68497"/>
              <a:gd name="connsiteY3" fmla="*/ 16826 h 38729"/>
              <a:gd name="connsiteX4" fmla="*/ 60832 w 68497"/>
              <a:gd name="connsiteY4" fmla="*/ 45 h 38729"/>
              <a:gd name="connsiteX5" fmla="*/ 629 w 68497"/>
              <a:gd name="connsiteY5" fmla="*/ 0 h 3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97" h="38729">
                <a:moveTo>
                  <a:pt x="629" y="0"/>
                </a:moveTo>
                <a:cubicBezTo>
                  <a:pt x="419" y="12910"/>
                  <a:pt x="210" y="25819"/>
                  <a:pt x="0" y="38729"/>
                </a:cubicBezTo>
                <a:lnTo>
                  <a:pt x="68407" y="38190"/>
                </a:lnTo>
                <a:cubicBezTo>
                  <a:pt x="68527" y="30529"/>
                  <a:pt x="68242" y="24127"/>
                  <a:pt x="68497" y="16826"/>
                </a:cubicBezTo>
                <a:lnTo>
                  <a:pt x="60832" y="45"/>
                </a:lnTo>
                <a:lnTo>
                  <a:pt x="629" y="0"/>
                </a:lnTo>
                <a:close/>
              </a:path>
            </a:pathLst>
          </a:custGeom>
          <a:solidFill>
            <a:srgbClr val="FFF1E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89F8BC6D-91B5-EF09-1D7A-6B82666E69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2338" y="1830535"/>
            <a:ext cx="10344150" cy="39015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/>
            </a:lvl1pPr>
            <a:lvl2pPr marL="358775" indent="0">
              <a:buNone/>
              <a:defRPr b="1"/>
            </a:lvl2pPr>
            <a:lvl3pPr marL="717550" indent="0">
              <a:buNone/>
              <a:defRPr b="1"/>
            </a:lvl3pPr>
            <a:lvl4pPr marL="1076325" indent="0">
              <a:buNone/>
              <a:defRPr b="1"/>
            </a:lvl4pPr>
            <a:lvl5pPr marL="1435100" indent="0"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352" y="2310773"/>
            <a:ext cx="10344646" cy="3866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022C-4376-4124-AAE4-37530AF64D39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ville.vertanen@stat.fi</a:t>
            </a:r>
          </a:p>
        </p:txBody>
      </p:sp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7AFE3497-2D3C-4008-8579-25CE4B8CF1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998" y="267418"/>
            <a:ext cx="801044" cy="80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1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A325-42BE-49F3-A6A6-18DB9342DBB7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ville.vertanen@stat.fi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352" y="1825625"/>
            <a:ext cx="489737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C6DFF800-3624-933B-E58E-AE223348A9F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2717" y="1825625"/>
            <a:ext cx="489737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91D8-C3D6-47AA-B2B2-82AD0E90606F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ville.vertanen@stat.fi</a:t>
            </a:r>
          </a:p>
        </p:txBody>
      </p:sp>
    </p:spTree>
    <p:extLst>
      <p:ext uri="{BB962C8B-B14F-4D97-AF65-F5344CB8AC3E}">
        <p14:creationId xmlns:p14="http://schemas.microsoft.com/office/powerpoint/2010/main" val="5319992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5A91CACA-F6FA-9C07-E8B0-D3CAC0D7C37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21907" y="1825625"/>
            <a:ext cx="4897376" cy="679450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352" y="2640011"/>
            <a:ext cx="4897376" cy="35369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7BD9B71A-BB69-DCFE-DE7B-BA0B93FA44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2274" y="1825625"/>
            <a:ext cx="4894724" cy="679450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C6DFF800-3624-933B-E58E-AE223348A9F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2717" y="2640011"/>
            <a:ext cx="4897376" cy="35369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298CA381-BFA3-9761-7A0F-71CA7EF7675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AD3E6EF-C7E2-2033-4E35-D5CC5646DA9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75D419B-F938-453C-BC92-9776233ED387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22A14F1-25F5-08B1-28F2-21EB3A32BB3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Tilastokeskus | ville.vertanen@stat.fi</a:t>
            </a:r>
          </a:p>
        </p:txBody>
      </p:sp>
    </p:spTree>
    <p:extLst>
      <p:ext uri="{BB962C8B-B14F-4D97-AF65-F5344CB8AC3E}">
        <p14:creationId xmlns:p14="http://schemas.microsoft.com/office/powerpoint/2010/main" val="27587766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352" y="1825625"/>
            <a:ext cx="10344646" cy="3399518"/>
          </a:xfrm>
        </p:spPr>
        <p:txBody>
          <a:bodyPr/>
          <a:lstStyle>
            <a:lvl1pPr marL="0" indent="0">
              <a:buNone/>
              <a:defRPr sz="1800"/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C1621678-9E63-E6F1-E611-791646CD02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2338" y="5289530"/>
            <a:ext cx="10344150" cy="755650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1800"/>
              </a:spcBef>
              <a:buNone/>
              <a:defRPr sz="1800"/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3FAD-6E63-402E-8D75-5AE7E4D8D010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ville.vertanen@stat.fi</a:t>
            </a:r>
          </a:p>
        </p:txBody>
      </p:sp>
    </p:spTree>
    <p:extLst>
      <p:ext uri="{BB962C8B-B14F-4D97-AF65-F5344CB8AC3E}">
        <p14:creationId xmlns:p14="http://schemas.microsoft.com/office/powerpoint/2010/main" val="7385509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0AAC15DC-F0D5-17A0-2CCE-EE00DE120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52" y="585576"/>
            <a:ext cx="5173648" cy="978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352" y="1825625"/>
            <a:ext cx="517364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EC37E5A7-D7F0-337D-15C4-57B0401DB7F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405562" y="230188"/>
            <a:ext cx="5563933" cy="6408212"/>
          </a:xfrm>
          <a:custGeom>
            <a:avLst/>
            <a:gdLst>
              <a:gd name="connsiteX0" fmla="*/ 0 w 5563066"/>
              <a:gd name="connsiteY0" fmla="*/ 0 h 6408000"/>
              <a:gd name="connsiteX1" fmla="*/ 5563066 w 5563066"/>
              <a:gd name="connsiteY1" fmla="*/ 0 h 6408000"/>
              <a:gd name="connsiteX2" fmla="*/ 5563066 w 5563066"/>
              <a:gd name="connsiteY2" fmla="*/ 6408000 h 6408000"/>
              <a:gd name="connsiteX3" fmla="*/ 0 w 5563066"/>
              <a:gd name="connsiteY3" fmla="*/ 6408000 h 6408000"/>
              <a:gd name="connsiteX4" fmla="*/ 0 w 5563066"/>
              <a:gd name="connsiteY4" fmla="*/ 0 h 6408000"/>
              <a:gd name="connsiteX0" fmla="*/ 867 w 5563933"/>
              <a:gd name="connsiteY0" fmla="*/ 0 h 6408000"/>
              <a:gd name="connsiteX1" fmla="*/ 5563933 w 5563933"/>
              <a:gd name="connsiteY1" fmla="*/ 0 h 6408000"/>
              <a:gd name="connsiteX2" fmla="*/ 5563933 w 5563933"/>
              <a:gd name="connsiteY2" fmla="*/ 6408000 h 6408000"/>
              <a:gd name="connsiteX3" fmla="*/ 867 w 5563933"/>
              <a:gd name="connsiteY3" fmla="*/ 6408000 h 6408000"/>
              <a:gd name="connsiteX4" fmla="*/ 0 w 5563933"/>
              <a:gd name="connsiteY4" fmla="*/ 64875 h 6408000"/>
              <a:gd name="connsiteX5" fmla="*/ 867 w 5563933"/>
              <a:gd name="connsiteY5" fmla="*/ 0 h 6408000"/>
              <a:gd name="connsiteX0" fmla="*/ 867 w 5563933"/>
              <a:gd name="connsiteY0" fmla="*/ 212 h 6408212"/>
              <a:gd name="connsiteX1" fmla="*/ 1271588 w 5563933"/>
              <a:gd name="connsiteY1" fmla="*/ 0 h 6408212"/>
              <a:gd name="connsiteX2" fmla="*/ 5563933 w 5563933"/>
              <a:gd name="connsiteY2" fmla="*/ 212 h 6408212"/>
              <a:gd name="connsiteX3" fmla="*/ 5563933 w 5563933"/>
              <a:gd name="connsiteY3" fmla="*/ 6408212 h 6408212"/>
              <a:gd name="connsiteX4" fmla="*/ 867 w 5563933"/>
              <a:gd name="connsiteY4" fmla="*/ 6408212 h 6408212"/>
              <a:gd name="connsiteX5" fmla="*/ 0 w 5563933"/>
              <a:gd name="connsiteY5" fmla="*/ 65087 h 6408212"/>
              <a:gd name="connsiteX6" fmla="*/ 867 w 5563933"/>
              <a:gd name="connsiteY6" fmla="*/ 212 h 6408212"/>
              <a:gd name="connsiteX0" fmla="*/ 1280392 w 5563933"/>
              <a:gd name="connsiteY0" fmla="*/ 66887 h 6408212"/>
              <a:gd name="connsiteX1" fmla="*/ 1271588 w 5563933"/>
              <a:gd name="connsiteY1" fmla="*/ 0 h 6408212"/>
              <a:gd name="connsiteX2" fmla="*/ 5563933 w 5563933"/>
              <a:gd name="connsiteY2" fmla="*/ 212 h 6408212"/>
              <a:gd name="connsiteX3" fmla="*/ 5563933 w 5563933"/>
              <a:gd name="connsiteY3" fmla="*/ 6408212 h 6408212"/>
              <a:gd name="connsiteX4" fmla="*/ 867 w 5563933"/>
              <a:gd name="connsiteY4" fmla="*/ 6408212 h 6408212"/>
              <a:gd name="connsiteX5" fmla="*/ 0 w 5563933"/>
              <a:gd name="connsiteY5" fmla="*/ 65087 h 6408212"/>
              <a:gd name="connsiteX6" fmla="*/ 1280392 w 5563933"/>
              <a:gd name="connsiteY6" fmla="*/ 66887 h 6408212"/>
              <a:gd name="connsiteX0" fmla="*/ 1272454 w 5563933"/>
              <a:gd name="connsiteY0" fmla="*/ 63712 h 6408212"/>
              <a:gd name="connsiteX1" fmla="*/ 1271588 w 5563933"/>
              <a:gd name="connsiteY1" fmla="*/ 0 h 6408212"/>
              <a:gd name="connsiteX2" fmla="*/ 5563933 w 5563933"/>
              <a:gd name="connsiteY2" fmla="*/ 212 h 6408212"/>
              <a:gd name="connsiteX3" fmla="*/ 5563933 w 5563933"/>
              <a:gd name="connsiteY3" fmla="*/ 6408212 h 6408212"/>
              <a:gd name="connsiteX4" fmla="*/ 867 w 5563933"/>
              <a:gd name="connsiteY4" fmla="*/ 6408212 h 6408212"/>
              <a:gd name="connsiteX5" fmla="*/ 0 w 5563933"/>
              <a:gd name="connsiteY5" fmla="*/ 65087 h 6408212"/>
              <a:gd name="connsiteX6" fmla="*/ 1272454 w 5563933"/>
              <a:gd name="connsiteY6" fmla="*/ 63712 h 640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63933" h="6408212">
                <a:moveTo>
                  <a:pt x="1272454" y="63712"/>
                </a:moveTo>
                <a:cubicBezTo>
                  <a:pt x="1272165" y="42475"/>
                  <a:pt x="1271877" y="21237"/>
                  <a:pt x="1271588" y="0"/>
                </a:cubicBezTo>
                <a:lnTo>
                  <a:pt x="5563933" y="212"/>
                </a:lnTo>
                <a:lnTo>
                  <a:pt x="5563933" y="6408212"/>
                </a:lnTo>
                <a:lnTo>
                  <a:pt x="867" y="6408212"/>
                </a:lnTo>
                <a:lnTo>
                  <a:pt x="0" y="65087"/>
                </a:lnTo>
                <a:lnTo>
                  <a:pt x="1272454" y="637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0" i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8A730-E580-430E-BF48-3A81BF6FEAF2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ville.vertanen@stat.fi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9A1B0E3E-A145-DE2B-5529-D07829DF4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6406430" y="230400"/>
            <a:ext cx="1270221" cy="64276"/>
          </a:xfrm>
          <a:prstGeom prst="rect">
            <a:avLst/>
          </a:prstGeom>
          <a:solidFill>
            <a:srgbClr val="9915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4776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sivu_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Ryhmä 11">
            <a:extLst>
              <a:ext uri="{FF2B5EF4-FFF2-40B4-BE49-F238E27FC236}">
                <a16:creationId xmlns:a16="http://schemas.microsoft.com/office/drawing/2014/main" id="{CF1230EF-3637-9E5E-3F96-490A24FC7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226200" y="225134"/>
            <a:ext cx="11739600" cy="6407731"/>
            <a:chOff x="7938" y="106363"/>
            <a:chExt cx="12177713" cy="664686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302ACE7-A054-7AAB-0344-3CAF97C88F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938" y="106363"/>
              <a:ext cx="12177713" cy="6646863"/>
            </a:xfrm>
            <a:custGeom>
              <a:avLst/>
              <a:gdLst>
                <a:gd name="T0" fmla="*/ 65193 w 65193"/>
                <a:gd name="T1" fmla="*/ 35560 h 35560"/>
                <a:gd name="T2" fmla="*/ 65193 w 65193"/>
                <a:gd name="T3" fmla="*/ 0 h 35560"/>
                <a:gd name="T4" fmla="*/ 9043 w 65193"/>
                <a:gd name="T5" fmla="*/ 0 h 35560"/>
                <a:gd name="T6" fmla="*/ 0 w 65193"/>
                <a:gd name="T7" fmla="*/ 19696 h 35560"/>
                <a:gd name="T8" fmla="*/ 0 w 65193"/>
                <a:gd name="T9" fmla="*/ 35560 h 35560"/>
                <a:gd name="T10" fmla="*/ 65193 w 65193"/>
                <a:gd name="T11" fmla="*/ 35560 h 35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93" h="35560">
                  <a:moveTo>
                    <a:pt x="65193" y="35560"/>
                  </a:moveTo>
                  <a:lnTo>
                    <a:pt x="65193" y="0"/>
                  </a:lnTo>
                  <a:lnTo>
                    <a:pt x="9043" y="0"/>
                  </a:lnTo>
                  <a:lnTo>
                    <a:pt x="0" y="19696"/>
                  </a:lnTo>
                  <a:lnTo>
                    <a:pt x="0" y="35560"/>
                  </a:lnTo>
                  <a:lnTo>
                    <a:pt x="65193" y="35560"/>
                  </a:lnTo>
                  <a:close/>
                </a:path>
              </a:pathLst>
            </a:custGeom>
            <a:solidFill>
              <a:srgbClr val="FFF1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F1EE6EDF-E9ED-536E-3966-599DE4AA77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437188" y="4589463"/>
              <a:ext cx="1317625" cy="66675"/>
            </a:xfrm>
            <a:prstGeom prst="rect">
              <a:avLst/>
            </a:prstGeom>
            <a:solidFill>
              <a:srgbClr val="F16C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958" y="2391854"/>
            <a:ext cx="8216087" cy="1585561"/>
          </a:xfrm>
        </p:spPr>
        <p:txBody>
          <a:bodyPr anchor="b"/>
          <a:lstStyle>
            <a:lvl1pPr algn="ctr">
              <a:lnSpc>
                <a:spcPct val="93000"/>
              </a:lnSpc>
              <a:defRPr sz="37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17421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sivu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F0B87156-583A-F1A9-3B80-9E231A982EFB}"/>
              </a:ext>
            </a:extLst>
          </p:cNvPr>
          <p:cNvSpPr/>
          <p:nvPr userDrawn="1"/>
        </p:nvSpPr>
        <p:spPr>
          <a:xfrm>
            <a:off x="230399" y="229807"/>
            <a:ext cx="11739600" cy="6407731"/>
          </a:xfrm>
          <a:custGeom>
            <a:avLst/>
            <a:gdLst>
              <a:gd name="connsiteX0" fmla="*/ 1625675 w 11739600"/>
              <a:gd name="connsiteY0" fmla="*/ 0 h 6407731"/>
              <a:gd name="connsiteX1" fmla="*/ 11739600 w 11739600"/>
              <a:gd name="connsiteY1" fmla="*/ 0 h 6407731"/>
              <a:gd name="connsiteX2" fmla="*/ 11739600 w 11739600"/>
              <a:gd name="connsiteY2" fmla="*/ 6407731 h 6407731"/>
              <a:gd name="connsiteX3" fmla="*/ 0 w 11739600"/>
              <a:gd name="connsiteY3" fmla="*/ 6407731 h 6407731"/>
              <a:gd name="connsiteX4" fmla="*/ 0 w 11739600"/>
              <a:gd name="connsiteY4" fmla="*/ 3536075 h 640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9600" h="6407731">
                <a:moveTo>
                  <a:pt x="1625675" y="0"/>
                </a:moveTo>
                <a:lnTo>
                  <a:pt x="11739600" y="0"/>
                </a:lnTo>
                <a:lnTo>
                  <a:pt x="11739600" y="6407731"/>
                </a:lnTo>
                <a:lnTo>
                  <a:pt x="0" y="6407731"/>
                </a:lnTo>
                <a:lnTo>
                  <a:pt x="0" y="3536075"/>
                </a:lnTo>
                <a:close/>
              </a:path>
            </a:pathLst>
          </a:custGeom>
          <a:solidFill>
            <a:srgbClr val="FFF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958" y="2391854"/>
            <a:ext cx="8216087" cy="1585561"/>
          </a:xfrm>
        </p:spPr>
        <p:txBody>
          <a:bodyPr anchor="b"/>
          <a:lstStyle>
            <a:lvl1pPr algn="ctr">
              <a:lnSpc>
                <a:spcPct val="93000"/>
              </a:lnSpc>
              <a:defRPr sz="37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F89835-15F8-3FAF-F8FE-28913B776B6D}"/>
              </a:ext>
            </a:extLst>
          </p:cNvPr>
          <p:cNvCxnSpPr>
            <a:stCxn id="11" idx="1"/>
            <a:endCxn id="11" idx="3"/>
          </p:cNvCxnSpPr>
          <p:nvPr userDrawn="1"/>
        </p:nvCxnSpPr>
        <p:spPr>
          <a:xfrm>
            <a:off x="5464323" y="4583758"/>
            <a:ext cx="127022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B3EE92-F8DA-C35D-A865-85C53A2C18D0}"/>
              </a:ext>
            </a:extLst>
          </p:cNvPr>
          <p:cNvCxnSpPr/>
          <p:nvPr userDrawn="1"/>
        </p:nvCxnSpPr>
        <p:spPr>
          <a:xfrm>
            <a:off x="5464323" y="4583758"/>
            <a:ext cx="127022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6480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D34B-6706-4B11-AC06-3EB0E059FFAB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16593F-3851-4098-9C47-5C117FEC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ville.vertanen@stat.fi</a:t>
            </a:r>
          </a:p>
        </p:txBody>
      </p:sp>
    </p:spTree>
    <p:extLst>
      <p:ext uri="{BB962C8B-B14F-4D97-AF65-F5344CB8AC3E}">
        <p14:creationId xmlns:p14="http://schemas.microsoft.com/office/powerpoint/2010/main" val="15575411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CDAD4-2E88-41A9-ABA8-397CF435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30319-299B-41C0-A3B8-24C0B6F2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F00E-AA40-448E-9DCF-C4BDE8D0523F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EEDFC-EA37-4158-B7F3-5B0FB1E1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ville.vertanen@stat.fi</a:t>
            </a:r>
          </a:p>
        </p:txBody>
      </p:sp>
    </p:spTree>
    <p:extLst>
      <p:ext uri="{BB962C8B-B14F-4D97-AF65-F5344CB8AC3E}">
        <p14:creationId xmlns:p14="http://schemas.microsoft.com/office/powerpoint/2010/main" val="2781406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_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Ryhmä 33">
            <a:extLst>
              <a:ext uri="{FF2B5EF4-FFF2-40B4-BE49-F238E27FC236}">
                <a16:creationId xmlns:a16="http://schemas.microsoft.com/office/drawing/2014/main" id="{BC178569-1566-AA78-7FD4-AB078F522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29726" y="2139082"/>
            <a:ext cx="11738553" cy="4497407"/>
            <a:chOff x="229726" y="2139082"/>
            <a:chExt cx="11738553" cy="4497407"/>
          </a:xfrm>
        </p:grpSpPr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8F1183EB-B4BC-422A-02B5-F92AA5BB8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29726" y="2203353"/>
              <a:ext cx="11738553" cy="4433136"/>
            </a:xfrm>
            <a:custGeom>
              <a:avLst/>
              <a:gdLst>
                <a:gd name="T0" fmla="*/ 65193 w 65193"/>
                <a:gd name="T1" fmla="*/ 24617 h 24617"/>
                <a:gd name="T2" fmla="*/ 65193 w 65193"/>
                <a:gd name="T3" fmla="*/ 0 h 24617"/>
                <a:gd name="T4" fmla="*/ 5751 w 65193"/>
                <a:gd name="T5" fmla="*/ 0 h 24617"/>
                <a:gd name="T6" fmla="*/ 0 w 65193"/>
                <a:gd name="T7" fmla="*/ 12401 h 24617"/>
                <a:gd name="T8" fmla="*/ 0 w 65193"/>
                <a:gd name="T9" fmla="*/ 24617 h 24617"/>
                <a:gd name="T10" fmla="*/ 65193 w 65193"/>
                <a:gd name="T11" fmla="*/ 24617 h 24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93" h="24617">
                  <a:moveTo>
                    <a:pt x="65193" y="24617"/>
                  </a:moveTo>
                  <a:lnTo>
                    <a:pt x="65193" y="0"/>
                  </a:lnTo>
                  <a:lnTo>
                    <a:pt x="5751" y="0"/>
                  </a:lnTo>
                  <a:lnTo>
                    <a:pt x="0" y="12401"/>
                  </a:lnTo>
                  <a:lnTo>
                    <a:pt x="0" y="24617"/>
                  </a:lnTo>
                  <a:lnTo>
                    <a:pt x="65193" y="24617"/>
                  </a:lnTo>
                  <a:close/>
                </a:path>
              </a:pathLst>
            </a:custGeom>
            <a:solidFill>
              <a:srgbClr val="FFF1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22">
              <a:extLst>
                <a:ext uri="{FF2B5EF4-FFF2-40B4-BE49-F238E27FC236}">
                  <a16:creationId xmlns:a16="http://schemas.microsoft.com/office/drawing/2014/main" id="{AD498DB2-0F54-B754-1279-B730BAB2F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735530" y="2139082"/>
              <a:ext cx="1270108" cy="62741"/>
            </a:xfrm>
            <a:prstGeom prst="rect">
              <a:avLst/>
            </a:prstGeom>
            <a:solidFill>
              <a:srgbClr val="9915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1420" y="3264407"/>
            <a:ext cx="7002780" cy="1179577"/>
          </a:xfrm>
        </p:spPr>
        <p:txBody>
          <a:bodyPr anchor="ctr" anchorCtr="0"/>
          <a:lstStyle>
            <a:lvl1pPr algn="l">
              <a:lnSpc>
                <a:spcPct val="93000"/>
              </a:lnSpc>
              <a:defRPr sz="37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1420" y="4626864"/>
            <a:ext cx="7002780" cy="740664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11" name="Picture 10" descr="Text&#10;&#10;Description automatically generated with low confidence">
            <a:extLst>
              <a:ext uri="{FF2B5EF4-FFF2-40B4-BE49-F238E27FC236}">
                <a16:creationId xmlns:a16="http://schemas.microsoft.com/office/drawing/2014/main" id="{E4DE4C16-0EF2-4DCE-8E8E-890336C787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46" y="540759"/>
            <a:ext cx="1175169" cy="118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92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BD11B4E3-0C2E-63E4-1ED2-59A43DA32F37}"/>
              </a:ext>
            </a:extLst>
          </p:cNvPr>
          <p:cNvSpPr/>
          <p:nvPr userDrawn="1"/>
        </p:nvSpPr>
        <p:spPr>
          <a:xfrm>
            <a:off x="228000" y="2207620"/>
            <a:ext cx="11736000" cy="4428869"/>
          </a:xfrm>
          <a:custGeom>
            <a:avLst/>
            <a:gdLst>
              <a:gd name="connsiteX0" fmla="*/ 1035451 w 11736000"/>
              <a:gd name="connsiteY0" fmla="*/ 0 h 4428869"/>
              <a:gd name="connsiteX1" fmla="*/ 11736000 w 11736000"/>
              <a:gd name="connsiteY1" fmla="*/ 0 h 4428869"/>
              <a:gd name="connsiteX2" fmla="*/ 11736000 w 11736000"/>
              <a:gd name="connsiteY2" fmla="*/ 4428869 h 4428869"/>
              <a:gd name="connsiteX3" fmla="*/ 0 w 11736000"/>
              <a:gd name="connsiteY3" fmla="*/ 4428869 h 4428869"/>
              <a:gd name="connsiteX4" fmla="*/ 0 w 11736000"/>
              <a:gd name="connsiteY4" fmla="*/ 2222686 h 44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6000" h="4428869">
                <a:moveTo>
                  <a:pt x="1035451" y="0"/>
                </a:moveTo>
                <a:lnTo>
                  <a:pt x="11736000" y="0"/>
                </a:lnTo>
                <a:lnTo>
                  <a:pt x="11736000" y="4428869"/>
                </a:lnTo>
                <a:lnTo>
                  <a:pt x="0" y="4428869"/>
                </a:lnTo>
                <a:lnTo>
                  <a:pt x="0" y="2222686"/>
                </a:lnTo>
                <a:close/>
              </a:path>
            </a:pathLst>
          </a:custGeom>
          <a:solidFill>
            <a:srgbClr val="FFF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1420" y="3264407"/>
            <a:ext cx="7002780" cy="1179577"/>
          </a:xfrm>
        </p:spPr>
        <p:txBody>
          <a:bodyPr anchor="ctr" anchorCtr="0"/>
          <a:lstStyle>
            <a:lvl1pPr algn="l">
              <a:lnSpc>
                <a:spcPct val="93000"/>
              </a:lnSpc>
              <a:defRPr sz="37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1420" y="4626864"/>
            <a:ext cx="7002780" cy="740664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14A629-5D67-7F34-D7F7-5FD91C0A5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3735530" y="2139082"/>
            <a:ext cx="1270108" cy="62741"/>
          </a:xfrm>
          <a:prstGeom prst="rect">
            <a:avLst/>
          </a:prstGeom>
          <a:solidFill>
            <a:srgbClr val="9915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F6569276-4B25-42D3-8430-6DD121FF1A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46" y="540759"/>
            <a:ext cx="1175169" cy="118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tkä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8" y="507045"/>
            <a:ext cx="11049719" cy="116935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78" y="1822450"/>
            <a:ext cx="11049719" cy="40628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F282-93FD-4354-BC23-49698B645BBE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ville.vertanen@stat.fi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78703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tkä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9" y="507045"/>
            <a:ext cx="11049719" cy="1169355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79" y="1822451"/>
            <a:ext cx="11049719" cy="406288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B87C-5A7E-4EF8-8648-84F82568EEFB}" type="datetime3">
              <a:rPr lang="en-GB" noProof="0" smtClean="0"/>
              <a:t>17 November, 2023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Tilastokeskus | ville.vertanen@stat.fi</a:t>
            </a:r>
            <a:endParaRPr lang="en-GB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278703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8BAA-5395-4036-9CA0-B99741D7338D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ville.vertanen@stat.fi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BA1B-CDA3-4997-BED2-6A2FB540DBBD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ville.vertanen@stat.fi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A25-7BC9-48AD-BED6-BECF4D589B04}" type="datetime1">
              <a:rPr lang="fi-FI" smtClean="0"/>
              <a:t>17.11.2023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ville.vertanen@stat.fi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DC5A-5826-4C82-B1D2-3F4791BD98B7}" type="datetime1">
              <a:rPr lang="fi-FI" smtClean="0"/>
              <a:t>17.11.2023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ville.vertanen@stat.fi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tkä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8" y="507045"/>
            <a:ext cx="11049719" cy="116935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78" y="1822450"/>
            <a:ext cx="11049719" cy="40628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03AF-64CC-4DBA-A38C-DD14435C60DE}" type="datetime1">
              <a:rPr lang="fi-FI" smtClean="0"/>
              <a:t>17.11.2023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etunimi.sukunimi@stat.fi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78703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F298-8241-47D2-88D8-48BB7C395971}" type="datetime1">
              <a:rPr lang="fi-FI" smtClean="0"/>
              <a:t>17.11.2023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etunimi.sukunimi@stat.fi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AC049138-B11B-6F2C-C8E3-52621992CF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5267032" cy="6858001"/>
          </a:xfrm>
          <a:custGeom>
            <a:avLst/>
            <a:gdLst>
              <a:gd name="connsiteX0" fmla="*/ 0 w 9006840"/>
              <a:gd name="connsiteY0" fmla="*/ 0 h 13715107"/>
              <a:gd name="connsiteX1" fmla="*/ 9006840 w 9006840"/>
              <a:gd name="connsiteY1" fmla="*/ 0 h 13715107"/>
              <a:gd name="connsiteX2" fmla="*/ 9006840 w 9006840"/>
              <a:gd name="connsiteY2" fmla="*/ 13715107 h 13715107"/>
              <a:gd name="connsiteX3" fmla="*/ 0 w 9006840"/>
              <a:gd name="connsiteY3" fmla="*/ 13715107 h 13715107"/>
              <a:gd name="connsiteX4" fmla="*/ 0 w 9006840"/>
              <a:gd name="connsiteY4" fmla="*/ 0 h 13715107"/>
              <a:gd name="connsiteX0" fmla="*/ 0 w 9006840"/>
              <a:gd name="connsiteY0" fmla="*/ 0 h 13716001"/>
              <a:gd name="connsiteX1" fmla="*/ 9006840 w 9006840"/>
              <a:gd name="connsiteY1" fmla="*/ 0 h 13716001"/>
              <a:gd name="connsiteX2" fmla="*/ 9006840 w 9006840"/>
              <a:gd name="connsiteY2" fmla="*/ 13715107 h 13716001"/>
              <a:gd name="connsiteX3" fmla="*/ 8485632 w 9006840"/>
              <a:gd name="connsiteY3" fmla="*/ 13716001 h 13716001"/>
              <a:gd name="connsiteX4" fmla="*/ 0 w 9006840"/>
              <a:gd name="connsiteY4" fmla="*/ 13715107 h 13716001"/>
              <a:gd name="connsiteX5" fmla="*/ 0 w 9006840"/>
              <a:gd name="connsiteY5" fmla="*/ 0 h 13716001"/>
              <a:gd name="connsiteX0" fmla="*/ 0 w 10524744"/>
              <a:gd name="connsiteY0" fmla="*/ 0 h 13716001"/>
              <a:gd name="connsiteX1" fmla="*/ 9006840 w 10524744"/>
              <a:gd name="connsiteY1" fmla="*/ 0 h 13716001"/>
              <a:gd name="connsiteX2" fmla="*/ 10524744 w 10524744"/>
              <a:gd name="connsiteY2" fmla="*/ 6847963 h 13716001"/>
              <a:gd name="connsiteX3" fmla="*/ 8485632 w 10524744"/>
              <a:gd name="connsiteY3" fmla="*/ 13716001 h 13716001"/>
              <a:gd name="connsiteX4" fmla="*/ 0 w 10524744"/>
              <a:gd name="connsiteY4" fmla="*/ 13715107 h 13716001"/>
              <a:gd name="connsiteX5" fmla="*/ 0 w 10524744"/>
              <a:gd name="connsiteY5" fmla="*/ 0 h 13716001"/>
              <a:gd name="connsiteX0" fmla="*/ 0 w 10524744"/>
              <a:gd name="connsiteY0" fmla="*/ 0 h 13716001"/>
              <a:gd name="connsiteX1" fmla="*/ 9006840 w 10524744"/>
              <a:gd name="connsiteY1" fmla="*/ 0 h 13716001"/>
              <a:gd name="connsiteX2" fmla="*/ 10524744 w 10524744"/>
              <a:gd name="connsiteY2" fmla="*/ 6820531 h 13716001"/>
              <a:gd name="connsiteX3" fmla="*/ 8485632 w 10524744"/>
              <a:gd name="connsiteY3" fmla="*/ 13716001 h 13716001"/>
              <a:gd name="connsiteX4" fmla="*/ 0 w 10524744"/>
              <a:gd name="connsiteY4" fmla="*/ 13715107 h 13716001"/>
              <a:gd name="connsiteX5" fmla="*/ 0 w 10524744"/>
              <a:gd name="connsiteY5" fmla="*/ 0 h 13716001"/>
              <a:gd name="connsiteX0" fmla="*/ 0 w 10570932"/>
              <a:gd name="connsiteY0" fmla="*/ 0 h 13716001"/>
              <a:gd name="connsiteX1" fmla="*/ 9006840 w 10570932"/>
              <a:gd name="connsiteY1" fmla="*/ 0 h 13716001"/>
              <a:gd name="connsiteX2" fmla="*/ 10524744 w 10570932"/>
              <a:gd name="connsiteY2" fmla="*/ 6820531 h 13716001"/>
              <a:gd name="connsiteX3" fmla="*/ 8485632 w 10570932"/>
              <a:gd name="connsiteY3" fmla="*/ 13716001 h 13716001"/>
              <a:gd name="connsiteX4" fmla="*/ 0 w 10570932"/>
              <a:gd name="connsiteY4" fmla="*/ 13715107 h 13716001"/>
              <a:gd name="connsiteX5" fmla="*/ 0 w 10570932"/>
              <a:gd name="connsiteY5" fmla="*/ 0 h 13716001"/>
              <a:gd name="connsiteX0" fmla="*/ 0 w 10570932"/>
              <a:gd name="connsiteY0" fmla="*/ 0 h 13716001"/>
              <a:gd name="connsiteX1" fmla="*/ 9006840 w 10570932"/>
              <a:gd name="connsiteY1" fmla="*/ 0 h 13716001"/>
              <a:gd name="connsiteX2" fmla="*/ 10524744 w 10570932"/>
              <a:gd name="connsiteY2" fmla="*/ 6820531 h 13716001"/>
              <a:gd name="connsiteX3" fmla="*/ 8485632 w 10570932"/>
              <a:gd name="connsiteY3" fmla="*/ 13716001 h 13716001"/>
              <a:gd name="connsiteX4" fmla="*/ 0 w 10570932"/>
              <a:gd name="connsiteY4" fmla="*/ 13715107 h 13716001"/>
              <a:gd name="connsiteX5" fmla="*/ 0 w 10570932"/>
              <a:gd name="connsiteY5" fmla="*/ 0 h 13716001"/>
              <a:gd name="connsiteX0" fmla="*/ 0 w 10533378"/>
              <a:gd name="connsiteY0" fmla="*/ 0 h 13716001"/>
              <a:gd name="connsiteX1" fmla="*/ 9006840 w 10533378"/>
              <a:gd name="connsiteY1" fmla="*/ 0 h 13716001"/>
              <a:gd name="connsiteX2" fmla="*/ 10524744 w 10533378"/>
              <a:gd name="connsiteY2" fmla="*/ 6820531 h 13716001"/>
              <a:gd name="connsiteX3" fmla="*/ 8485632 w 10533378"/>
              <a:gd name="connsiteY3" fmla="*/ 13716001 h 13716001"/>
              <a:gd name="connsiteX4" fmla="*/ 0 w 10533378"/>
              <a:gd name="connsiteY4" fmla="*/ 13715107 h 13716001"/>
              <a:gd name="connsiteX5" fmla="*/ 0 w 10533378"/>
              <a:gd name="connsiteY5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33378" h="13716001">
                <a:moveTo>
                  <a:pt x="0" y="0"/>
                </a:moveTo>
                <a:lnTo>
                  <a:pt x="9006840" y="0"/>
                </a:lnTo>
                <a:cubicBezTo>
                  <a:pt x="10038588" y="1968859"/>
                  <a:pt x="10611612" y="4534531"/>
                  <a:pt x="10524744" y="6820531"/>
                </a:cubicBezTo>
                <a:cubicBezTo>
                  <a:pt x="10437876" y="9106531"/>
                  <a:pt x="9901428" y="11487913"/>
                  <a:pt x="8485632" y="13716001"/>
                </a:cubicBezTo>
                <a:lnTo>
                  <a:pt x="0" y="1371510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2276" y="877376"/>
            <a:ext cx="5661221" cy="823408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2276" y="1865376"/>
            <a:ext cx="5661221" cy="419709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E393-674C-4978-B58D-CC7F38D5F0E6}" type="datetime1">
              <a:rPr lang="fi-FI" smtClean="0"/>
              <a:t>17.11.2023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etunimi.sukunimi@stat.fi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81934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75BC-2C9A-4CCD-B370-96166EBEFF51}" type="datetime1">
              <a:rPr lang="fi-FI" smtClean="0"/>
              <a:t>17.11.2023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etunimi.sukunimi@stat.fi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a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A6467EF-1B29-133C-1983-3A9E217BB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8" y="507044"/>
            <a:ext cx="11049719" cy="11700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79" y="1820333"/>
            <a:ext cx="5196254" cy="3107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D3E540-B153-4BC6-0843-6E727285C6F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466579" y="1820333"/>
            <a:ext cx="5196254" cy="3107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0" name="Tekstin paikkamerkki 12">
            <a:extLst>
              <a:ext uri="{FF2B5EF4-FFF2-40B4-BE49-F238E27FC236}">
                <a16:creationId xmlns:a16="http://schemas.microsoft.com/office/drawing/2014/main" id="{8CF9885B-096B-CF9E-1680-BAFC640569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3492" y="5139266"/>
            <a:ext cx="4625975" cy="63076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48469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kstin paikkamerkki 12">
            <a:extLst>
              <a:ext uri="{FF2B5EF4-FFF2-40B4-BE49-F238E27FC236}">
                <a16:creationId xmlns:a16="http://schemas.microsoft.com/office/drawing/2014/main" id="{C0EEE041-9400-242E-A384-09A04C1BB4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36292" y="5139266"/>
            <a:ext cx="4625975" cy="63076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48469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E1DCD-7930-451D-8298-BDF88C68B278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ville.vertanen@stat.fi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70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78" y="1313330"/>
            <a:ext cx="5348064" cy="457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948216-2C69-CA6B-E2F3-BFF2A67BEEB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75433" y="1313330"/>
            <a:ext cx="5348064" cy="457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F764-12A5-448D-8897-1B1C5C8EA407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ville.vertanen@stat.fi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20262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itkä otsikko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8" y="507044"/>
            <a:ext cx="11049719" cy="11700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78" y="1821600"/>
            <a:ext cx="5348064" cy="4064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948216-2C69-CA6B-E2F3-BFF2A67BEEB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75433" y="1821600"/>
            <a:ext cx="5348064" cy="4064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607B-69AB-4915-9370-C40D88CA5C38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ville.vertanen@stat.fi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23338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itkä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9" y="507045"/>
            <a:ext cx="11049719" cy="1169355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79" y="1822451"/>
            <a:ext cx="11049719" cy="406288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58536-DBA1-4D3B-8D0F-9B3634FDBF7B}" type="datetime3">
              <a:rPr lang="en-GB" noProof="0" smtClean="0"/>
              <a:t>17 November, 2023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Tilastokeskus | ville.vertanen@stat.fi</a:t>
            </a:r>
            <a:endParaRPr lang="en-GB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892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tkä otsikko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8" y="507044"/>
            <a:ext cx="11049719" cy="11700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78" y="1821600"/>
            <a:ext cx="5348064" cy="4064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948216-2C69-CA6B-E2F3-BFF2A67BEEB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75433" y="1821600"/>
            <a:ext cx="5348064" cy="4064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607B-69AB-4915-9370-C40D88CA5C38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ville.vertanen@stat.fi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8883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CE3C6B5-F803-FD33-3FC4-93226D0978C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73779" y="1313330"/>
            <a:ext cx="5348064" cy="40341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+mj-lt"/>
              </a:defRPr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78" y="1805940"/>
            <a:ext cx="5348064" cy="407939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F1D6529-C4AF-56B2-D02A-70728D188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158" y="1313330"/>
            <a:ext cx="5348063" cy="40341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+mj-lt"/>
              </a:defRPr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948216-2C69-CA6B-E2F3-BFF2A67BEEB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75433" y="1805940"/>
            <a:ext cx="5348064" cy="407939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3691-4088-44DC-AC21-79B07A7B0610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ville.vertanen@stat.fi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896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AC049138-B11B-6F2C-C8E3-52621992CF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5267032" cy="6858001"/>
          </a:xfrm>
          <a:custGeom>
            <a:avLst/>
            <a:gdLst>
              <a:gd name="connsiteX0" fmla="*/ 0 w 9006840"/>
              <a:gd name="connsiteY0" fmla="*/ 0 h 13715107"/>
              <a:gd name="connsiteX1" fmla="*/ 9006840 w 9006840"/>
              <a:gd name="connsiteY1" fmla="*/ 0 h 13715107"/>
              <a:gd name="connsiteX2" fmla="*/ 9006840 w 9006840"/>
              <a:gd name="connsiteY2" fmla="*/ 13715107 h 13715107"/>
              <a:gd name="connsiteX3" fmla="*/ 0 w 9006840"/>
              <a:gd name="connsiteY3" fmla="*/ 13715107 h 13715107"/>
              <a:gd name="connsiteX4" fmla="*/ 0 w 9006840"/>
              <a:gd name="connsiteY4" fmla="*/ 0 h 13715107"/>
              <a:gd name="connsiteX0" fmla="*/ 0 w 9006840"/>
              <a:gd name="connsiteY0" fmla="*/ 0 h 13716001"/>
              <a:gd name="connsiteX1" fmla="*/ 9006840 w 9006840"/>
              <a:gd name="connsiteY1" fmla="*/ 0 h 13716001"/>
              <a:gd name="connsiteX2" fmla="*/ 9006840 w 9006840"/>
              <a:gd name="connsiteY2" fmla="*/ 13715107 h 13716001"/>
              <a:gd name="connsiteX3" fmla="*/ 8485632 w 9006840"/>
              <a:gd name="connsiteY3" fmla="*/ 13716001 h 13716001"/>
              <a:gd name="connsiteX4" fmla="*/ 0 w 9006840"/>
              <a:gd name="connsiteY4" fmla="*/ 13715107 h 13716001"/>
              <a:gd name="connsiteX5" fmla="*/ 0 w 9006840"/>
              <a:gd name="connsiteY5" fmla="*/ 0 h 13716001"/>
              <a:gd name="connsiteX0" fmla="*/ 0 w 10524744"/>
              <a:gd name="connsiteY0" fmla="*/ 0 h 13716001"/>
              <a:gd name="connsiteX1" fmla="*/ 9006840 w 10524744"/>
              <a:gd name="connsiteY1" fmla="*/ 0 h 13716001"/>
              <a:gd name="connsiteX2" fmla="*/ 10524744 w 10524744"/>
              <a:gd name="connsiteY2" fmla="*/ 6847963 h 13716001"/>
              <a:gd name="connsiteX3" fmla="*/ 8485632 w 10524744"/>
              <a:gd name="connsiteY3" fmla="*/ 13716001 h 13716001"/>
              <a:gd name="connsiteX4" fmla="*/ 0 w 10524744"/>
              <a:gd name="connsiteY4" fmla="*/ 13715107 h 13716001"/>
              <a:gd name="connsiteX5" fmla="*/ 0 w 10524744"/>
              <a:gd name="connsiteY5" fmla="*/ 0 h 13716001"/>
              <a:gd name="connsiteX0" fmla="*/ 0 w 10524744"/>
              <a:gd name="connsiteY0" fmla="*/ 0 h 13716001"/>
              <a:gd name="connsiteX1" fmla="*/ 9006840 w 10524744"/>
              <a:gd name="connsiteY1" fmla="*/ 0 h 13716001"/>
              <a:gd name="connsiteX2" fmla="*/ 10524744 w 10524744"/>
              <a:gd name="connsiteY2" fmla="*/ 6820531 h 13716001"/>
              <a:gd name="connsiteX3" fmla="*/ 8485632 w 10524744"/>
              <a:gd name="connsiteY3" fmla="*/ 13716001 h 13716001"/>
              <a:gd name="connsiteX4" fmla="*/ 0 w 10524744"/>
              <a:gd name="connsiteY4" fmla="*/ 13715107 h 13716001"/>
              <a:gd name="connsiteX5" fmla="*/ 0 w 10524744"/>
              <a:gd name="connsiteY5" fmla="*/ 0 h 13716001"/>
              <a:gd name="connsiteX0" fmla="*/ 0 w 10570932"/>
              <a:gd name="connsiteY0" fmla="*/ 0 h 13716001"/>
              <a:gd name="connsiteX1" fmla="*/ 9006840 w 10570932"/>
              <a:gd name="connsiteY1" fmla="*/ 0 h 13716001"/>
              <a:gd name="connsiteX2" fmla="*/ 10524744 w 10570932"/>
              <a:gd name="connsiteY2" fmla="*/ 6820531 h 13716001"/>
              <a:gd name="connsiteX3" fmla="*/ 8485632 w 10570932"/>
              <a:gd name="connsiteY3" fmla="*/ 13716001 h 13716001"/>
              <a:gd name="connsiteX4" fmla="*/ 0 w 10570932"/>
              <a:gd name="connsiteY4" fmla="*/ 13715107 h 13716001"/>
              <a:gd name="connsiteX5" fmla="*/ 0 w 10570932"/>
              <a:gd name="connsiteY5" fmla="*/ 0 h 13716001"/>
              <a:gd name="connsiteX0" fmla="*/ 0 w 10570932"/>
              <a:gd name="connsiteY0" fmla="*/ 0 h 13716001"/>
              <a:gd name="connsiteX1" fmla="*/ 9006840 w 10570932"/>
              <a:gd name="connsiteY1" fmla="*/ 0 h 13716001"/>
              <a:gd name="connsiteX2" fmla="*/ 10524744 w 10570932"/>
              <a:gd name="connsiteY2" fmla="*/ 6820531 h 13716001"/>
              <a:gd name="connsiteX3" fmla="*/ 8485632 w 10570932"/>
              <a:gd name="connsiteY3" fmla="*/ 13716001 h 13716001"/>
              <a:gd name="connsiteX4" fmla="*/ 0 w 10570932"/>
              <a:gd name="connsiteY4" fmla="*/ 13715107 h 13716001"/>
              <a:gd name="connsiteX5" fmla="*/ 0 w 10570932"/>
              <a:gd name="connsiteY5" fmla="*/ 0 h 13716001"/>
              <a:gd name="connsiteX0" fmla="*/ 0 w 10533378"/>
              <a:gd name="connsiteY0" fmla="*/ 0 h 13716001"/>
              <a:gd name="connsiteX1" fmla="*/ 9006840 w 10533378"/>
              <a:gd name="connsiteY1" fmla="*/ 0 h 13716001"/>
              <a:gd name="connsiteX2" fmla="*/ 10524744 w 10533378"/>
              <a:gd name="connsiteY2" fmla="*/ 6820531 h 13716001"/>
              <a:gd name="connsiteX3" fmla="*/ 8485632 w 10533378"/>
              <a:gd name="connsiteY3" fmla="*/ 13716001 h 13716001"/>
              <a:gd name="connsiteX4" fmla="*/ 0 w 10533378"/>
              <a:gd name="connsiteY4" fmla="*/ 13715107 h 13716001"/>
              <a:gd name="connsiteX5" fmla="*/ 0 w 10533378"/>
              <a:gd name="connsiteY5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33378" h="13716001">
                <a:moveTo>
                  <a:pt x="0" y="0"/>
                </a:moveTo>
                <a:lnTo>
                  <a:pt x="9006840" y="0"/>
                </a:lnTo>
                <a:cubicBezTo>
                  <a:pt x="10038588" y="1968859"/>
                  <a:pt x="10611612" y="4534531"/>
                  <a:pt x="10524744" y="6820531"/>
                </a:cubicBezTo>
                <a:cubicBezTo>
                  <a:pt x="10437876" y="9106531"/>
                  <a:pt x="9901428" y="11487913"/>
                  <a:pt x="8485632" y="13716001"/>
                </a:cubicBezTo>
                <a:lnTo>
                  <a:pt x="0" y="1371510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2276" y="877376"/>
            <a:ext cx="5661221" cy="823408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2276" y="1865376"/>
            <a:ext cx="5661221" cy="419709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CC470-B795-44C1-B1BF-F1958D5E408F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ville.vertanen@stat.fi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819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5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8" y="507045"/>
            <a:ext cx="11049719" cy="6858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778" y="1313330"/>
            <a:ext cx="110497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2400" y="6436660"/>
            <a:ext cx="1137600" cy="2196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69947B9A-A9AB-48CE-B8B0-42C8ACCCB840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1600" y="6436660"/>
            <a:ext cx="3600000" cy="2196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/>
              <a:t>Tilastokeskus | ville.vertanen@stat.fi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800" y="6436660"/>
            <a:ext cx="453600" cy="2196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8" name="Ryhmä 17">
            <a:extLst>
              <a:ext uri="{FF2B5EF4-FFF2-40B4-BE49-F238E27FC236}">
                <a16:creationId xmlns:a16="http://schemas.microsoft.com/office/drawing/2014/main" id="{34C59280-060A-FD5F-AC13-232F9033D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3919" y="6296072"/>
            <a:ext cx="11311674" cy="299244"/>
            <a:chOff x="1147763" y="11857038"/>
            <a:chExt cx="22621875" cy="598487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E3B710C-3CC5-718C-1043-C563FD3099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09225" y="11857038"/>
              <a:ext cx="265113" cy="92075"/>
            </a:xfrm>
            <a:custGeom>
              <a:avLst/>
              <a:gdLst>
                <a:gd name="T0" fmla="*/ 604 w 738"/>
                <a:gd name="T1" fmla="*/ 0 h 253"/>
                <a:gd name="T2" fmla="*/ 137 w 738"/>
                <a:gd name="T3" fmla="*/ 0 h 253"/>
                <a:gd name="T4" fmla="*/ 8 w 738"/>
                <a:gd name="T5" fmla="*/ 112 h 253"/>
                <a:gd name="T6" fmla="*/ 134 w 738"/>
                <a:gd name="T7" fmla="*/ 253 h 253"/>
                <a:gd name="T8" fmla="*/ 600 w 738"/>
                <a:gd name="T9" fmla="*/ 253 h 253"/>
                <a:gd name="T10" fmla="*/ 729 w 738"/>
                <a:gd name="T11" fmla="*/ 141 h 253"/>
                <a:gd name="T12" fmla="*/ 604 w 738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8" h="253">
                  <a:moveTo>
                    <a:pt x="604" y="0"/>
                  </a:moveTo>
                  <a:lnTo>
                    <a:pt x="137" y="0"/>
                  </a:lnTo>
                  <a:cubicBezTo>
                    <a:pt x="72" y="0"/>
                    <a:pt x="16" y="48"/>
                    <a:pt x="8" y="112"/>
                  </a:cubicBezTo>
                  <a:cubicBezTo>
                    <a:pt x="0" y="188"/>
                    <a:pt x="59" y="253"/>
                    <a:pt x="134" y="253"/>
                  </a:cubicBezTo>
                  <a:lnTo>
                    <a:pt x="600" y="253"/>
                  </a:lnTo>
                  <a:cubicBezTo>
                    <a:pt x="665" y="253"/>
                    <a:pt x="722" y="206"/>
                    <a:pt x="729" y="141"/>
                  </a:cubicBezTo>
                  <a:cubicBezTo>
                    <a:pt x="738" y="65"/>
                    <a:pt x="678" y="0"/>
                    <a:pt x="604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A0CAAC3-6554-B11A-9D17-E3CA86D7A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1857038"/>
              <a:ext cx="423863" cy="92075"/>
            </a:xfrm>
            <a:custGeom>
              <a:avLst/>
              <a:gdLst>
                <a:gd name="T0" fmla="*/ 1046 w 1180"/>
                <a:gd name="T1" fmla="*/ 0 h 253"/>
                <a:gd name="T2" fmla="*/ 138 w 1180"/>
                <a:gd name="T3" fmla="*/ 0 h 253"/>
                <a:gd name="T4" fmla="*/ 9 w 1180"/>
                <a:gd name="T5" fmla="*/ 112 h 253"/>
                <a:gd name="T6" fmla="*/ 134 w 1180"/>
                <a:gd name="T7" fmla="*/ 253 h 253"/>
                <a:gd name="T8" fmla="*/ 1043 w 1180"/>
                <a:gd name="T9" fmla="*/ 253 h 253"/>
                <a:gd name="T10" fmla="*/ 1172 w 1180"/>
                <a:gd name="T11" fmla="*/ 141 h 253"/>
                <a:gd name="T12" fmla="*/ 1046 w 11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" h="253">
                  <a:moveTo>
                    <a:pt x="1046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1043" y="253"/>
                  </a:lnTo>
                  <a:cubicBezTo>
                    <a:pt x="1108" y="253"/>
                    <a:pt x="1165" y="205"/>
                    <a:pt x="1172" y="141"/>
                  </a:cubicBezTo>
                  <a:cubicBezTo>
                    <a:pt x="1180" y="65"/>
                    <a:pt x="1121" y="0"/>
                    <a:pt x="10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2D6B2D1C-17C0-7981-C7D5-C56D9D9D5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025313"/>
              <a:ext cx="292100" cy="92075"/>
            </a:xfrm>
            <a:custGeom>
              <a:avLst/>
              <a:gdLst>
                <a:gd name="T0" fmla="*/ 681 w 815"/>
                <a:gd name="T1" fmla="*/ 0 h 252"/>
                <a:gd name="T2" fmla="*/ 138 w 815"/>
                <a:gd name="T3" fmla="*/ 0 h 252"/>
                <a:gd name="T4" fmla="*/ 9 w 815"/>
                <a:gd name="T5" fmla="*/ 111 h 252"/>
                <a:gd name="T6" fmla="*/ 134 w 815"/>
                <a:gd name="T7" fmla="*/ 252 h 252"/>
                <a:gd name="T8" fmla="*/ 678 w 815"/>
                <a:gd name="T9" fmla="*/ 252 h 252"/>
                <a:gd name="T10" fmla="*/ 806 w 815"/>
                <a:gd name="T11" fmla="*/ 140 h 252"/>
                <a:gd name="T12" fmla="*/ 681 w 815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252">
                  <a:moveTo>
                    <a:pt x="681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78" y="252"/>
                  </a:lnTo>
                  <a:cubicBezTo>
                    <a:pt x="742" y="252"/>
                    <a:pt x="799" y="205"/>
                    <a:pt x="806" y="140"/>
                  </a:cubicBezTo>
                  <a:cubicBezTo>
                    <a:pt x="815" y="64"/>
                    <a:pt x="756" y="0"/>
                    <a:pt x="681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C8DC53CD-CE03-3A09-9C75-3922E29D3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195175"/>
              <a:ext cx="161925" cy="92075"/>
            </a:xfrm>
            <a:custGeom>
              <a:avLst/>
              <a:gdLst>
                <a:gd name="T0" fmla="*/ 134 w 450"/>
                <a:gd name="T1" fmla="*/ 252 h 252"/>
                <a:gd name="T2" fmla="*/ 312 w 450"/>
                <a:gd name="T3" fmla="*/ 252 h 252"/>
                <a:gd name="T4" fmla="*/ 441 w 450"/>
                <a:gd name="T5" fmla="*/ 141 h 252"/>
                <a:gd name="T6" fmla="*/ 316 w 450"/>
                <a:gd name="T7" fmla="*/ 0 h 252"/>
                <a:gd name="T8" fmla="*/ 138 w 450"/>
                <a:gd name="T9" fmla="*/ 0 h 252"/>
                <a:gd name="T10" fmla="*/ 9 w 450"/>
                <a:gd name="T11" fmla="*/ 112 h 252"/>
                <a:gd name="T12" fmla="*/ 134 w 450"/>
                <a:gd name="T1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252">
                  <a:moveTo>
                    <a:pt x="134" y="252"/>
                  </a:moveTo>
                  <a:lnTo>
                    <a:pt x="312" y="252"/>
                  </a:lnTo>
                  <a:cubicBezTo>
                    <a:pt x="377" y="252"/>
                    <a:pt x="434" y="205"/>
                    <a:pt x="441" y="141"/>
                  </a:cubicBezTo>
                  <a:cubicBezTo>
                    <a:pt x="450" y="65"/>
                    <a:pt x="390" y="0"/>
                    <a:pt x="316" y="0"/>
                  </a:cubicBez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2"/>
                    <a:pt x="134" y="252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66146D8-D0AF-E09B-2C38-188AA9D67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363450"/>
              <a:ext cx="207963" cy="92075"/>
            </a:xfrm>
            <a:custGeom>
              <a:avLst/>
              <a:gdLst>
                <a:gd name="T0" fmla="*/ 446 w 580"/>
                <a:gd name="T1" fmla="*/ 0 h 253"/>
                <a:gd name="T2" fmla="*/ 138 w 580"/>
                <a:gd name="T3" fmla="*/ 0 h 253"/>
                <a:gd name="T4" fmla="*/ 9 w 580"/>
                <a:gd name="T5" fmla="*/ 112 h 253"/>
                <a:gd name="T6" fmla="*/ 134 w 580"/>
                <a:gd name="T7" fmla="*/ 253 h 253"/>
                <a:gd name="T8" fmla="*/ 443 w 580"/>
                <a:gd name="T9" fmla="*/ 253 h 253"/>
                <a:gd name="T10" fmla="*/ 571 w 580"/>
                <a:gd name="T11" fmla="*/ 141 h 253"/>
                <a:gd name="T12" fmla="*/ 446 w 5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253">
                  <a:moveTo>
                    <a:pt x="446" y="0"/>
                  </a:moveTo>
                  <a:lnTo>
                    <a:pt x="138" y="0"/>
                  </a:lnTo>
                  <a:cubicBezTo>
                    <a:pt x="73" y="0"/>
                    <a:pt x="16" y="48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443" y="253"/>
                  </a:lnTo>
                  <a:cubicBezTo>
                    <a:pt x="507" y="253"/>
                    <a:pt x="564" y="206"/>
                    <a:pt x="571" y="141"/>
                  </a:cubicBezTo>
                  <a:cubicBezTo>
                    <a:pt x="580" y="65"/>
                    <a:pt x="521" y="0"/>
                    <a:pt x="4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129C1EEE-824A-1446-1160-19B3B8870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763" y="12315825"/>
              <a:ext cx="265113" cy="92075"/>
            </a:xfrm>
            <a:custGeom>
              <a:avLst/>
              <a:gdLst>
                <a:gd name="T0" fmla="*/ 605 w 739"/>
                <a:gd name="T1" fmla="*/ 0 h 252"/>
                <a:gd name="T2" fmla="*/ 138 w 739"/>
                <a:gd name="T3" fmla="*/ 0 h 252"/>
                <a:gd name="T4" fmla="*/ 9 w 739"/>
                <a:gd name="T5" fmla="*/ 111 h 252"/>
                <a:gd name="T6" fmla="*/ 134 w 739"/>
                <a:gd name="T7" fmla="*/ 252 h 252"/>
                <a:gd name="T8" fmla="*/ 601 w 739"/>
                <a:gd name="T9" fmla="*/ 252 h 252"/>
                <a:gd name="T10" fmla="*/ 730 w 739"/>
                <a:gd name="T11" fmla="*/ 141 h 252"/>
                <a:gd name="T12" fmla="*/ 605 w 739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252">
                  <a:moveTo>
                    <a:pt x="605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01" y="252"/>
                  </a:lnTo>
                  <a:cubicBezTo>
                    <a:pt x="666" y="252"/>
                    <a:pt x="723" y="205"/>
                    <a:pt x="730" y="141"/>
                  </a:cubicBezTo>
                  <a:cubicBezTo>
                    <a:pt x="739" y="65"/>
                    <a:pt x="679" y="0"/>
                    <a:pt x="605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714" r:id="rId4"/>
    <p:sldLayoutId id="2147483679" r:id="rId5"/>
    <p:sldLayoutId id="2147483664" r:id="rId6"/>
    <p:sldLayoutId id="2147483680" r:id="rId7"/>
    <p:sldLayoutId id="2147483665" r:id="rId8"/>
    <p:sldLayoutId id="2147483666" r:id="rId9"/>
    <p:sldLayoutId id="2147483715" r:id="rId10"/>
    <p:sldLayoutId id="2147483675" r:id="rId11"/>
    <p:sldLayoutId id="2147483673" r:id="rId12"/>
    <p:sldLayoutId id="2147483674" r:id="rId13"/>
    <p:sldLayoutId id="2147483684" r:id="rId14"/>
    <p:sldLayoutId id="2147483685" r:id="rId15"/>
    <p:sldLayoutId id="2147483660" r:id="rId16"/>
    <p:sldLayoutId id="2147483683" r:id="rId17"/>
    <p:sldLayoutId id="2147483687" r:id="rId18"/>
    <p:sldLayoutId id="2147483686" r:id="rId19"/>
    <p:sldLayoutId id="2147483689" r:id="rId20"/>
    <p:sldLayoutId id="2147483717" r:id="rId21"/>
    <p:sldLayoutId id="2147483678" r:id="rId22"/>
    <p:sldLayoutId id="2147483651" r:id="rId23"/>
    <p:sldLayoutId id="2147483668" r:id="rId24"/>
    <p:sldLayoutId id="2147483669" r:id="rId25"/>
    <p:sldLayoutId id="2147483670" r:id="rId26"/>
    <p:sldLayoutId id="2147483677" r:id="rId27"/>
    <p:sldLayoutId id="2147483671" r:id="rId28"/>
    <p:sldLayoutId id="2147483672" r:id="rId29"/>
    <p:sldLayoutId id="2147483654" r:id="rId30"/>
    <p:sldLayoutId id="2147483655" r:id="rId31"/>
    <p:sldLayoutId id="2147483681" r:id="rId32"/>
    <p:sldLayoutId id="2147483682" r:id="rId33"/>
  </p:sldLayoutIdLst>
  <p:hf sldNum="0" hdr="0" dt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395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lnSpc>
          <a:spcPct val="100000"/>
        </a:lnSpc>
        <a:spcBef>
          <a:spcPts val="1400"/>
        </a:spcBef>
        <a:spcAft>
          <a:spcPts val="0"/>
        </a:spcAft>
        <a:buClr>
          <a:srgbClr val="1A56EC"/>
        </a:buClr>
        <a:buFont typeface="Arial" panose="020B0604020202020204" pitchFamily="34" charset="0"/>
        <a:buChar char="•"/>
        <a:defRPr sz="1800" kern="1200" spc="20" baseline="0">
          <a:solidFill>
            <a:schemeClr val="tx2"/>
          </a:solidFill>
          <a:latin typeface="+mn-lt"/>
          <a:ea typeface="+mn-ea"/>
          <a:cs typeface="+mn-cs"/>
        </a:defRPr>
      </a:lvl1pPr>
      <a:lvl2pPr marL="626269" indent="-177800" algn="l" defTabSz="4572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Franklin Gothic Book" panose="020B0503020102020204" pitchFamily="34" charset="0"/>
        <a:buChar char="-"/>
        <a:defRPr sz="1600" kern="1200" spc="20" baseline="0">
          <a:solidFill>
            <a:schemeClr val="tx2"/>
          </a:solidFill>
          <a:latin typeface="+mn-lt"/>
          <a:ea typeface="+mn-ea"/>
          <a:cs typeface="+mn-cs"/>
        </a:defRPr>
      </a:lvl2pPr>
      <a:lvl3pPr marL="808038" indent="-181769" algn="l" defTabSz="4572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Franklin Gothic Book" panose="020B0503020102020204" pitchFamily="34" charset="0"/>
        <a:buChar char="-"/>
        <a:defRPr sz="1600" kern="1200" spc="20" baseline="0">
          <a:solidFill>
            <a:schemeClr val="tx2"/>
          </a:solidFill>
          <a:latin typeface="+mn-lt"/>
          <a:ea typeface="+mn-ea"/>
          <a:cs typeface="+mn-cs"/>
        </a:defRPr>
      </a:lvl3pPr>
      <a:lvl4pPr marL="985044" indent="-177007" algn="l" defTabSz="4572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Franklin Gothic Book" panose="020B0503020102020204" pitchFamily="34" charset="0"/>
        <a:buChar char="-"/>
        <a:defRPr sz="1600" kern="1200" spc="20" baseline="0">
          <a:solidFill>
            <a:schemeClr val="tx2"/>
          </a:solidFill>
          <a:latin typeface="+mn-lt"/>
          <a:ea typeface="+mn-ea"/>
          <a:cs typeface="+mn-cs"/>
        </a:defRPr>
      </a:lvl4pPr>
      <a:lvl5pPr marL="1167607" indent="-182563" algn="l" defTabSz="4572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Franklin Gothic Book" panose="020B0503020102020204" pitchFamily="34" charset="0"/>
        <a:buChar char="-"/>
        <a:defRPr sz="1600" kern="1200" spc="20" baseline="0">
          <a:solidFill>
            <a:schemeClr val="tx2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52" y="585576"/>
            <a:ext cx="10344646" cy="97804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352" y="1825625"/>
            <a:ext cx="10344646" cy="43513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2C66C-0429-4408-858E-55D6FCC68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2" y="6368993"/>
            <a:ext cx="512001" cy="20140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C5D75-E007-4B16-BDEC-50D708BCD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45023" y="6368993"/>
            <a:ext cx="1053353" cy="20140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0377D18D-9052-495C-BA24-B59F3FCE7C1E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1CA4E-B711-401A-9708-31ACDAD2A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59741" y="6368993"/>
            <a:ext cx="3236259" cy="20140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/>
              <a:t>Tilastokeskus | ville.vertanen@stat.fi</a:t>
            </a:r>
          </a:p>
        </p:txBody>
      </p:sp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61821637-03AC-4EA6-B6F8-003C35B670B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444" y="6059163"/>
            <a:ext cx="614948" cy="61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3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4" r:id="rId2"/>
    <p:sldLayoutId id="2147483711" r:id="rId3"/>
    <p:sldLayoutId id="2147483713" r:id="rId4"/>
    <p:sldLayoutId id="2147483716" r:id="rId5"/>
    <p:sldLayoutId id="2147483710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100000"/>
        </a:lnSpc>
        <a:spcBef>
          <a:spcPts val="1400"/>
        </a:spcBef>
        <a:buClr>
          <a:srgbClr val="991518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7188" algn="l" defTabSz="914400" rtl="0" eaLnBrk="1" latinLnBrk="0" hangingPunct="1">
        <a:lnSpc>
          <a:spcPct val="100000"/>
        </a:lnSpc>
        <a:spcBef>
          <a:spcPts val="1000"/>
        </a:spcBef>
        <a:buClr>
          <a:srgbClr val="99151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58775" algn="l" defTabSz="914400" rtl="0" eaLnBrk="1" latinLnBrk="0" hangingPunct="1">
        <a:lnSpc>
          <a:spcPct val="100000"/>
        </a:lnSpc>
        <a:spcBef>
          <a:spcPts val="800"/>
        </a:spcBef>
        <a:buClr>
          <a:srgbClr val="991518"/>
        </a:buClr>
        <a:buFont typeface="Open Sans" panose="020B0606030504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360363" algn="l" defTabSz="914400" rtl="0" eaLnBrk="1" latinLnBrk="0" hangingPunct="1">
        <a:lnSpc>
          <a:spcPct val="100000"/>
        </a:lnSpc>
        <a:spcBef>
          <a:spcPts val="800"/>
        </a:spcBef>
        <a:buClr>
          <a:srgbClr val="991518"/>
        </a:buClr>
        <a:buFont typeface="Open Sans" panose="020B0606030504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288" indent="-357188" algn="l" defTabSz="914400" rtl="0" eaLnBrk="1" latinLnBrk="0" hangingPunct="1">
        <a:lnSpc>
          <a:spcPct val="100000"/>
        </a:lnSpc>
        <a:spcBef>
          <a:spcPts val="800"/>
        </a:spcBef>
        <a:buClr>
          <a:srgbClr val="991518"/>
        </a:buClr>
        <a:buFont typeface="Open Sans" panose="020B0606030504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9" y="507046"/>
            <a:ext cx="11049719" cy="6858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779" y="1313331"/>
            <a:ext cx="110497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1150" y="6436661"/>
            <a:ext cx="1138095" cy="2196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4AC62E13-6552-45B5-B080-C72BDFD4031B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2790" y="6436661"/>
            <a:ext cx="3606583" cy="2196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/>
              <a:t>Tilastokeskus | ville.vertanen@stat.fi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309" y="6436661"/>
            <a:ext cx="453841" cy="2196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8" name="Ryhmä 17">
            <a:extLst>
              <a:ext uri="{FF2B5EF4-FFF2-40B4-BE49-F238E27FC236}">
                <a16:creationId xmlns:a16="http://schemas.microsoft.com/office/drawing/2014/main" id="{34C59280-060A-FD5F-AC13-232F9033D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3919" y="6296073"/>
            <a:ext cx="11311675" cy="299244"/>
            <a:chOff x="1147763" y="11857038"/>
            <a:chExt cx="22621875" cy="598487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E3B710C-3CC5-718C-1043-C563FD3099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09225" y="11857038"/>
              <a:ext cx="265113" cy="92075"/>
            </a:xfrm>
            <a:custGeom>
              <a:avLst/>
              <a:gdLst>
                <a:gd name="T0" fmla="*/ 604 w 738"/>
                <a:gd name="T1" fmla="*/ 0 h 253"/>
                <a:gd name="T2" fmla="*/ 137 w 738"/>
                <a:gd name="T3" fmla="*/ 0 h 253"/>
                <a:gd name="T4" fmla="*/ 8 w 738"/>
                <a:gd name="T5" fmla="*/ 112 h 253"/>
                <a:gd name="T6" fmla="*/ 134 w 738"/>
                <a:gd name="T7" fmla="*/ 253 h 253"/>
                <a:gd name="T8" fmla="*/ 600 w 738"/>
                <a:gd name="T9" fmla="*/ 253 h 253"/>
                <a:gd name="T10" fmla="*/ 729 w 738"/>
                <a:gd name="T11" fmla="*/ 141 h 253"/>
                <a:gd name="T12" fmla="*/ 604 w 738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8" h="253">
                  <a:moveTo>
                    <a:pt x="604" y="0"/>
                  </a:moveTo>
                  <a:lnTo>
                    <a:pt x="137" y="0"/>
                  </a:lnTo>
                  <a:cubicBezTo>
                    <a:pt x="72" y="0"/>
                    <a:pt x="16" y="48"/>
                    <a:pt x="8" y="112"/>
                  </a:cubicBezTo>
                  <a:cubicBezTo>
                    <a:pt x="0" y="188"/>
                    <a:pt x="59" y="253"/>
                    <a:pt x="134" y="253"/>
                  </a:cubicBezTo>
                  <a:lnTo>
                    <a:pt x="600" y="253"/>
                  </a:lnTo>
                  <a:cubicBezTo>
                    <a:pt x="665" y="253"/>
                    <a:pt x="722" y="206"/>
                    <a:pt x="729" y="141"/>
                  </a:cubicBezTo>
                  <a:cubicBezTo>
                    <a:pt x="738" y="65"/>
                    <a:pt x="678" y="0"/>
                    <a:pt x="604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A0CAAC3-6554-B11A-9D17-E3CA86D7A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1857038"/>
              <a:ext cx="423863" cy="92075"/>
            </a:xfrm>
            <a:custGeom>
              <a:avLst/>
              <a:gdLst>
                <a:gd name="T0" fmla="*/ 1046 w 1180"/>
                <a:gd name="T1" fmla="*/ 0 h 253"/>
                <a:gd name="T2" fmla="*/ 138 w 1180"/>
                <a:gd name="T3" fmla="*/ 0 h 253"/>
                <a:gd name="T4" fmla="*/ 9 w 1180"/>
                <a:gd name="T5" fmla="*/ 112 h 253"/>
                <a:gd name="T6" fmla="*/ 134 w 1180"/>
                <a:gd name="T7" fmla="*/ 253 h 253"/>
                <a:gd name="T8" fmla="*/ 1043 w 1180"/>
                <a:gd name="T9" fmla="*/ 253 h 253"/>
                <a:gd name="T10" fmla="*/ 1172 w 1180"/>
                <a:gd name="T11" fmla="*/ 141 h 253"/>
                <a:gd name="T12" fmla="*/ 1046 w 11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" h="253">
                  <a:moveTo>
                    <a:pt x="1046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1043" y="253"/>
                  </a:lnTo>
                  <a:cubicBezTo>
                    <a:pt x="1108" y="253"/>
                    <a:pt x="1165" y="205"/>
                    <a:pt x="1172" y="141"/>
                  </a:cubicBezTo>
                  <a:cubicBezTo>
                    <a:pt x="1180" y="65"/>
                    <a:pt x="1121" y="0"/>
                    <a:pt x="10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2D6B2D1C-17C0-7981-C7D5-C56D9D9D5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025313"/>
              <a:ext cx="292100" cy="92075"/>
            </a:xfrm>
            <a:custGeom>
              <a:avLst/>
              <a:gdLst>
                <a:gd name="T0" fmla="*/ 681 w 815"/>
                <a:gd name="T1" fmla="*/ 0 h 252"/>
                <a:gd name="T2" fmla="*/ 138 w 815"/>
                <a:gd name="T3" fmla="*/ 0 h 252"/>
                <a:gd name="T4" fmla="*/ 9 w 815"/>
                <a:gd name="T5" fmla="*/ 111 h 252"/>
                <a:gd name="T6" fmla="*/ 134 w 815"/>
                <a:gd name="T7" fmla="*/ 252 h 252"/>
                <a:gd name="T8" fmla="*/ 678 w 815"/>
                <a:gd name="T9" fmla="*/ 252 h 252"/>
                <a:gd name="T10" fmla="*/ 806 w 815"/>
                <a:gd name="T11" fmla="*/ 140 h 252"/>
                <a:gd name="T12" fmla="*/ 681 w 815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252">
                  <a:moveTo>
                    <a:pt x="681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78" y="252"/>
                  </a:lnTo>
                  <a:cubicBezTo>
                    <a:pt x="742" y="252"/>
                    <a:pt x="799" y="205"/>
                    <a:pt x="806" y="140"/>
                  </a:cubicBezTo>
                  <a:cubicBezTo>
                    <a:pt x="815" y="64"/>
                    <a:pt x="756" y="0"/>
                    <a:pt x="681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C8DC53CD-CE03-3A09-9C75-3922E29D3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195175"/>
              <a:ext cx="161925" cy="92075"/>
            </a:xfrm>
            <a:custGeom>
              <a:avLst/>
              <a:gdLst>
                <a:gd name="T0" fmla="*/ 134 w 450"/>
                <a:gd name="T1" fmla="*/ 252 h 252"/>
                <a:gd name="T2" fmla="*/ 312 w 450"/>
                <a:gd name="T3" fmla="*/ 252 h 252"/>
                <a:gd name="T4" fmla="*/ 441 w 450"/>
                <a:gd name="T5" fmla="*/ 141 h 252"/>
                <a:gd name="T6" fmla="*/ 316 w 450"/>
                <a:gd name="T7" fmla="*/ 0 h 252"/>
                <a:gd name="T8" fmla="*/ 138 w 450"/>
                <a:gd name="T9" fmla="*/ 0 h 252"/>
                <a:gd name="T10" fmla="*/ 9 w 450"/>
                <a:gd name="T11" fmla="*/ 112 h 252"/>
                <a:gd name="T12" fmla="*/ 134 w 450"/>
                <a:gd name="T1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252">
                  <a:moveTo>
                    <a:pt x="134" y="252"/>
                  </a:moveTo>
                  <a:lnTo>
                    <a:pt x="312" y="252"/>
                  </a:lnTo>
                  <a:cubicBezTo>
                    <a:pt x="377" y="252"/>
                    <a:pt x="434" y="205"/>
                    <a:pt x="441" y="141"/>
                  </a:cubicBezTo>
                  <a:cubicBezTo>
                    <a:pt x="450" y="65"/>
                    <a:pt x="390" y="0"/>
                    <a:pt x="316" y="0"/>
                  </a:cubicBez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2"/>
                    <a:pt x="134" y="252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66146D8-D0AF-E09B-2C38-188AA9D67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363450"/>
              <a:ext cx="207963" cy="92075"/>
            </a:xfrm>
            <a:custGeom>
              <a:avLst/>
              <a:gdLst>
                <a:gd name="T0" fmla="*/ 446 w 580"/>
                <a:gd name="T1" fmla="*/ 0 h 253"/>
                <a:gd name="T2" fmla="*/ 138 w 580"/>
                <a:gd name="T3" fmla="*/ 0 h 253"/>
                <a:gd name="T4" fmla="*/ 9 w 580"/>
                <a:gd name="T5" fmla="*/ 112 h 253"/>
                <a:gd name="T6" fmla="*/ 134 w 580"/>
                <a:gd name="T7" fmla="*/ 253 h 253"/>
                <a:gd name="T8" fmla="*/ 443 w 580"/>
                <a:gd name="T9" fmla="*/ 253 h 253"/>
                <a:gd name="T10" fmla="*/ 571 w 580"/>
                <a:gd name="T11" fmla="*/ 141 h 253"/>
                <a:gd name="T12" fmla="*/ 446 w 5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253">
                  <a:moveTo>
                    <a:pt x="446" y="0"/>
                  </a:moveTo>
                  <a:lnTo>
                    <a:pt x="138" y="0"/>
                  </a:lnTo>
                  <a:cubicBezTo>
                    <a:pt x="73" y="0"/>
                    <a:pt x="16" y="48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443" y="253"/>
                  </a:lnTo>
                  <a:cubicBezTo>
                    <a:pt x="507" y="253"/>
                    <a:pt x="564" y="206"/>
                    <a:pt x="571" y="141"/>
                  </a:cubicBezTo>
                  <a:cubicBezTo>
                    <a:pt x="580" y="65"/>
                    <a:pt x="521" y="0"/>
                    <a:pt x="4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129C1EEE-824A-1446-1160-19B3B8870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763" y="12315825"/>
              <a:ext cx="265113" cy="92075"/>
            </a:xfrm>
            <a:custGeom>
              <a:avLst/>
              <a:gdLst>
                <a:gd name="T0" fmla="*/ 605 w 739"/>
                <a:gd name="T1" fmla="*/ 0 h 252"/>
                <a:gd name="T2" fmla="*/ 138 w 739"/>
                <a:gd name="T3" fmla="*/ 0 h 252"/>
                <a:gd name="T4" fmla="*/ 9 w 739"/>
                <a:gd name="T5" fmla="*/ 111 h 252"/>
                <a:gd name="T6" fmla="*/ 134 w 739"/>
                <a:gd name="T7" fmla="*/ 252 h 252"/>
                <a:gd name="T8" fmla="*/ 601 w 739"/>
                <a:gd name="T9" fmla="*/ 252 h 252"/>
                <a:gd name="T10" fmla="*/ 730 w 739"/>
                <a:gd name="T11" fmla="*/ 141 h 252"/>
                <a:gd name="T12" fmla="*/ 605 w 739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252">
                  <a:moveTo>
                    <a:pt x="605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01" y="252"/>
                  </a:lnTo>
                  <a:cubicBezTo>
                    <a:pt x="666" y="252"/>
                    <a:pt x="723" y="205"/>
                    <a:pt x="730" y="141"/>
                  </a:cubicBezTo>
                  <a:cubicBezTo>
                    <a:pt x="739" y="65"/>
                    <a:pt x="679" y="0"/>
                    <a:pt x="605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sldNum="0" hdr="0" dt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395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lnSpc>
          <a:spcPct val="100000"/>
        </a:lnSpc>
        <a:spcBef>
          <a:spcPts val="1400"/>
        </a:spcBef>
        <a:spcAft>
          <a:spcPts val="0"/>
        </a:spcAft>
        <a:buClr>
          <a:srgbClr val="1A56EC"/>
        </a:buClr>
        <a:buFont typeface="Arial" panose="020B0604020202020204" pitchFamily="34" charset="0"/>
        <a:buChar char="•"/>
        <a:defRPr sz="1800" kern="1200" spc="20" baseline="0">
          <a:solidFill>
            <a:schemeClr val="tx2"/>
          </a:solidFill>
          <a:latin typeface="+mn-lt"/>
          <a:ea typeface="+mn-ea"/>
          <a:cs typeface="+mn-cs"/>
        </a:defRPr>
      </a:lvl1pPr>
      <a:lvl2pPr marL="626269" indent="-177800" algn="l" defTabSz="4572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Franklin Gothic Book" panose="020B0503020102020204" pitchFamily="34" charset="0"/>
        <a:buChar char="-"/>
        <a:defRPr sz="1600" kern="1200" spc="20" baseline="0">
          <a:solidFill>
            <a:schemeClr val="tx2"/>
          </a:solidFill>
          <a:latin typeface="+mn-lt"/>
          <a:ea typeface="+mn-ea"/>
          <a:cs typeface="+mn-cs"/>
        </a:defRPr>
      </a:lvl2pPr>
      <a:lvl3pPr marL="808038" indent="-181769" algn="l" defTabSz="4572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Franklin Gothic Book" panose="020B0503020102020204" pitchFamily="34" charset="0"/>
        <a:buChar char="-"/>
        <a:defRPr sz="1600" kern="1200" spc="20" baseline="0">
          <a:solidFill>
            <a:schemeClr val="tx2"/>
          </a:solidFill>
          <a:latin typeface="+mn-lt"/>
          <a:ea typeface="+mn-ea"/>
          <a:cs typeface="+mn-cs"/>
        </a:defRPr>
      </a:lvl3pPr>
      <a:lvl4pPr marL="985044" indent="-177007" algn="l" defTabSz="4572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Franklin Gothic Book" panose="020B0503020102020204" pitchFamily="34" charset="0"/>
        <a:buChar char="-"/>
        <a:defRPr sz="1600" kern="1200" spc="20" baseline="0">
          <a:solidFill>
            <a:schemeClr val="tx2"/>
          </a:solidFill>
          <a:latin typeface="+mn-lt"/>
          <a:ea typeface="+mn-ea"/>
          <a:cs typeface="+mn-cs"/>
        </a:defRPr>
      </a:lvl4pPr>
      <a:lvl5pPr marL="1167607" indent="-182563" algn="l" defTabSz="4572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Franklin Gothic Book" panose="020B0503020102020204" pitchFamily="34" charset="0"/>
        <a:buChar char="-"/>
        <a:defRPr sz="1600" kern="1200" spc="20" baseline="0">
          <a:solidFill>
            <a:schemeClr val="tx2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9" y="507046"/>
            <a:ext cx="11049719" cy="6858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779" y="1313331"/>
            <a:ext cx="110497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2400" y="6436661"/>
            <a:ext cx="1137600" cy="2196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B1EFA19B-13C5-4E6E-B961-8DD8B62151D9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1600" y="6436661"/>
            <a:ext cx="3600000" cy="2196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/>
              <a:t>Tilastokeskus | ville.vertanen@stat.fi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800" y="6436661"/>
            <a:ext cx="453600" cy="2196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8" name="Ryhmä 17">
            <a:extLst>
              <a:ext uri="{FF2B5EF4-FFF2-40B4-BE49-F238E27FC236}">
                <a16:creationId xmlns:a16="http://schemas.microsoft.com/office/drawing/2014/main" id="{34C59280-060A-FD5F-AC13-232F9033D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3919" y="6296073"/>
            <a:ext cx="11311675" cy="299244"/>
            <a:chOff x="1147763" y="11857038"/>
            <a:chExt cx="22621875" cy="598487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E3B710C-3CC5-718C-1043-C563FD3099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09225" y="11857038"/>
              <a:ext cx="265113" cy="92075"/>
            </a:xfrm>
            <a:custGeom>
              <a:avLst/>
              <a:gdLst>
                <a:gd name="T0" fmla="*/ 604 w 738"/>
                <a:gd name="T1" fmla="*/ 0 h 253"/>
                <a:gd name="T2" fmla="*/ 137 w 738"/>
                <a:gd name="T3" fmla="*/ 0 h 253"/>
                <a:gd name="T4" fmla="*/ 8 w 738"/>
                <a:gd name="T5" fmla="*/ 112 h 253"/>
                <a:gd name="T6" fmla="*/ 134 w 738"/>
                <a:gd name="T7" fmla="*/ 253 h 253"/>
                <a:gd name="T8" fmla="*/ 600 w 738"/>
                <a:gd name="T9" fmla="*/ 253 h 253"/>
                <a:gd name="T10" fmla="*/ 729 w 738"/>
                <a:gd name="T11" fmla="*/ 141 h 253"/>
                <a:gd name="T12" fmla="*/ 604 w 738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8" h="253">
                  <a:moveTo>
                    <a:pt x="604" y="0"/>
                  </a:moveTo>
                  <a:lnTo>
                    <a:pt x="137" y="0"/>
                  </a:lnTo>
                  <a:cubicBezTo>
                    <a:pt x="72" y="0"/>
                    <a:pt x="16" y="48"/>
                    <a:pt x="8" y="112"/>
                  </a:cubicBezTo>
                  <a:cubicBezTo>
                    <a:pt x="0" y="188"/>
                    <a:pt x="59" y="253"/>
                    <a:pt x="134" y="253"/>
                  </a:cubicBezTo>
                  <a:lnTo>
                    <a:pt x="600" y="253"/>
                  </a:lnTo>
                  <a:cubicBezTo>
                    <a:pt x="665" y="253"/>
                    <a:pt x="722" y="206"/>
                    <a:pt x="729" y="141"/>
                  </a:cubicBezTo>
                  <a:cubicBezTo>
                    <a:pt x="738" y="65"/>
                    <a:pt x="678" y="0"/>
                    <a:pt x="604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A0CAAC3-6554-B11A-9D17-E3CA86D7A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1857038"/>
              <a:ext cx="423863" cy="92075"/>
            </a:xfrm>
            <a:custGeom>
              <a:avLst/>
              <a:gdLst>
                <a:gd name="T0" fmla="*/ 1046 w 1180"/>
                <a:gd name="T1" fmla="*/ 0 h 253"/>
                <a:gd name="T2" fmla="*/ 138 w 1180"/>
                <a:gd name="T3" fmla="*/ 0 h 253"/>
                <a:gd name="T4" fmla="*/ 9 w 1180"/>
                <a:gd name="T5" fmla="*/ 112 h 253"/>
                <a:gd name="T6" fmla="*/ 134 w 1180"/>
                <a:gd name="T7" fmla="*/ 253 h 253"/>
                <a:gd name="T8" fmla="*/ 1043 w 1180"/>
                <a:gd name="T9" fmla="*/ 253 h 253"/>
                <a:gd name="T10" fmla="*/ 1172 w 1180"/>
                <a:gd name="T11" fmla="*/ 141 h 253"/>
                <a:gd name="T12" fmla="*/ 1046 w 11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" h="253">
                  <a:moveTo>
                    <a:pt x="1046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1043" y="253"/>
                  </a:lnTo>
                  <a:cubicBezTo>
                    <a:pt x="1108" y="253"/>
                    <a:pt x="1165" y="205"/>
                    <a:pt x="1172" y="141"/>
                  </a:cubicBezTo>
                  <a:cubicBezTo>
                    <a:pt x="1180" y="65"/>
                    <a:pt x="1121" y="0"/>
                    <a:pt x="10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2D6B2D1C-17C0-7981-C7D5-C56D9D9D5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025313"/>
              <a:ext cx="292100" cy="92075"/>
            </a:xfrm>
            <a:custGeom>
              <a:avLst/>
              <a:gdLst>
                <a:gd name="T0" fmla="*/ 681 w 815"/>
                <a:gd name="T1" fmla="*/ 0 h 252"/>
                <a:gd name="T2" fmla="*/ 138 w 815"/>
                <a:gd name="T3" fmla="*/ 0 h 252"/>
                <a:gd name="T4" fmla="*/ 9 w 815"/>
                <a:gd name="T5" fmla="*/ 111 h 252"/>
                <a:gd name="T6" fmla="*/ 134 w 815"/>
                <a:gd name="T7" fmla="*/ 252 h 252"/>
                <a:gd name="T8" fmla="*/ 678 w 815"/>
                <a:gd name="T9" fmla="*/ 252 h 252"/>
                <a:gd name="T10" fmla="*/ 806 w 815"/>
                <a:gd name="T11" fmla="*/ 140 h 252"/>
                <a:gd name="T12" fmla="*/ 681 w 815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252">
                  <a:moveTo>
                    <a:pt x="681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78" y="252"/>
                  </a:lnTo>
                  <a:cubicBezTo>
                    <a:pt x="742" y="252"/>
                    <a:pt x="799" y="205"/>
                    <a:pt x="806" y="140"/>
                  </a:cubicBezTo>
                  <a:cubicBezTo>
                    <a:pt x="815" y="64"/>
                    <a:pt x="756" y="0"/>
                    <a:pt x="681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C8DC53CD-CE03-3A09-9C75-3922E29D3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195175"/>
              <a:ext cx="161925" cy="92075"/>
            </a:xfrm>
            <a:custGeom>
              <a:avLst/>
              <a:gdLst>
                <a:gd name="T0" fmla="*/ 134 w 450"/>
                <a:gd name="T1" fmla="*/ 252 h 252"/>
                <a:gd name="T2" fmla="*/ 312 w 450"/>
                <a:gd name="T3" fmla="*/ 252 h 252"/>
                <a:gd name="T4" fmla="*/ 441 w 450"/>
                <a:gd name="T5" fmla="*/ 141 h 252"/>
                <a:gd name="T6" fmla="*/ 316 w 450"/>
                <a:gd name="T7" fmla="*/ 0 h 252"/>
                <a:gd name="T8" fmla="*/ 138 w 450"/>
                <a:gd name="T9" fmla="*/ 0 h 252"/>
                <a:gd name="T10" fmla="*/ 9 w 450"/>
                <a:gd name="T11" fmla="*/ 112 h 252"/>
                <a:gd name="T12" fmla="*/ 134 w 450"/>
                <a:gd name="T1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252">
                  <a:moveTo>
                    <a:pt x="134" y="252"/>
                  </a:moveTo>
                  <a:lnTo>
                    <a:pt x="312" y="252"/>
                  </a:lnTo>
                  <a:cubicBezTo>
                    <a:pt x="377" y="252"/>
                    <a:pt x="434" y="205"/>
                    <a:pt x="441" y="141"/>
                  </a:cubicBezTo>
                  <a:cubicBezTo>
                    <a:pt x="450" y="65"/>
                    <a:pt x="390" y="0"/>
                    <a:pt x="316" y="0"/>
                  </a:cubicBez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2"/>
                    <a:pt x="134" y="252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66146D8-D0AF-E09B-2C38-188AA9D67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363450"/>
              <a:ext cx="207963" cy="92075"/>
            </a:xfrm>
            <a:custGeom>
              <a:avLst/>
              <a:gdLst>
                <a:gd name="T0" fmla="*/ 446 w 580"/>
                <a:gd name="T1" fmla="*/ 0 h 253"/>
                <a:gd name="T2" fmla="*/ 138 w 580"/>
                <a:gd name="T3" fmla="*/ 0 h 253"/>
                <a:gd name="T4" fmla="*/ 9 w 580"/>
                <a:gd name="T5" fmla="*/ 112 h 253"/>
                <a:gd name="T6" fmla="*/ 134 w 580"/>
                <a:gd name="T7" fmla="*/ 253 h 253"/>
                <a:gd name="T8" fmla="*/ 443 w 580"/>
                <a:gd name="T9" fmla="*/ 253 h 253"/>
                <a:gd name="T10" fmla="*/ 571 w 580"/>
                <a:gd name="T11" fmla="*/ 141 h 253"/>
                <a:gd name="T12" fmla="*/ 446 w 5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253">
                  <a:moveTo>
                    <a:pt x="446" y="0"/>
                  </a:moveTo>
                  <a:lnTo>
                    <a:pt x="138" y="0"/>
                  </a:lnTo>
                  <a:cubicBezTo>
                    <a:pt x="73" y="0"/>
                    <a:pt x="16" y="48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443" y="253"/>
                  </a:lnTo>
                  <a:cubicBezTo>
                    <a:pt x="507" y="253"/>
                    <a:pt x="564" y="206"/>
                    <a:pt x="571" y="141"/>
                  </a:cubicBezTo>
                  <a:cubicBezTo>
                    <a:pt x="580" y="65"/>
                    <a:pt x="521" y="0"/>
                    <a:pt x="4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129C1EEE-824A-1446-1160-19B3B8870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763" y="12315825"/>
              <a:ext cx="265113" cy="92075"/>
            </a:xfrm>
            <a:custGeom>
              <a:avLst/>
              <a:gdLst>
                <a:gd name="T0" fmla="*/ 605 w 739"/>
                <a:gd name="T1" fmla="*/ 0 h 252"/>
                <a:gd name="T2" fmla="*/ 138 w 739"/>
                <a:gd name="T3" fmla="*/ 0 h 252"/>
                <a:gd name="T4" fmla="*/ 9 w 739"/>
                <a:gd name="T5" fmla="*/ 111 h 252"/>
                <a:gd name="T6" fmla="*/ 134 w 739"/>
                <a:gd name="T7" fmla="*/ 252 h 252"/>
                <a:gd name="T8" fmla="*/ 601 w 739"/>
                <a:gd name="T9" fmla="*/ 252 h 252"/>
                <a:gd name="T10" fmla="*/ 730 w 739"/>
                <a:gd name="T11" fmla="*/ 141 h 252"/>
                <a:gd name="T12" fmla="*/ 605 w 739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252">
                  <a:moveTo>
                    <a:pt x="605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01" y="252"/>
                  </a:lnTo>
                  <a:cubicBezTo>
                    <a:pt x="666" y="252"/>
                    <a:pt x="723" y="205"/>
                    <a:pt x="730" y="141"/>
                  </a:cubicBezTo>
                  <a:cubicBezTo>
                    <a:pt x="739" y="65"/>
                    <a:pt x="679" y="0"/>
                    <a:pt x="605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sldNum="0" hdr="0" dt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395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lnSpc>
          <a:spcPct val="100000"/>
        </a:lnSpc>
        <a:spcBef>
          <a:spcPts val="1400"/>
        </a:spcBef>
        <a:spcAft>
          <a:spcPts val="0"/>
        </a:spcAft>
        <a:buClr>
          <a:srgbClr val="1A56EC"/>
        </a:buClr>
        <a:buFont typeface="Arial" panose="020B0604020202020204" pitchFamily="34" charset="0"/>
        <a:buChar char="•"/>
        <a:defRPr sz="1800" kern="1200" spc="20" baseline="0">
          <a:solidFill>
            <a:schemeClr val="tx2"/>
          </a:solidFill>
          <a:latin typeface="+mn-lt"/>
          <a:ea typeface="+mn-ea"/>
          <a:cs typeface="+mn-cs"/>
        </a:defRPr>
      </a:lvl1pPr>
      <a:lvl2pPr marL="626269" indent="-177800" algn="l" defTabSz="4572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Franklin Gothic Book" panose="020B0503020102020204" pitchFamily="34" charset="0"/>
        <a:buChar char="-"/>
        <a:defRPr sz="1600" kern="1200" spc="20" baseline="0">
          <a:solidFill>
            <a:schemeClr val="tx2"/>
          </a:solidFill>
          <a:latin typeface="+mn-lt"/>
          <a:ea typeface="+mn-ea"/>
          <a:cs typeface="+mn-cs"/>
        </a:defRPr>
      </a:lvl2pPr>
      <a:lvl3pPr marL="808038" indent="-181769" algn="l" defTabSz="4572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Franklin Gothic Book" panose="020B0503020102020204" pitchFamily="34" charset="0"/>
        <a:buChar char="-"/>
        <a:defRPr sz="1600" kern="1200" spc="20" baseline="0">
          <a:solidFill>
            <a:schemeClr val="tx2"/>
          </a:solidFill>
          <a:latin typeface="+mn-lt"/>
          <a:ea typeface="+mn-ea"/>
          <a:cs typeface="+mn-cs"/>
        </a:defRPr>
      </a:lvl3pPr>
      <a:lvl4pPr marL="985044" indent="-177007" algn="l" defTabSz="4572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Franklin Gothic Book" panose="020B0503020102020204" pitchFamily="34" charset="0"/>
        <a:buChar char="-"/>
        <a:defRPr sz="1600" kern="1200" spc="20" baseline="0">
          <a:solidFill>
            <a:schemeClr val="tx2"/>
          </a:solidFill>
          <a:latin typeface="+mn-lt"/>
          <a:ea typeface="+mn-ea"/>
          <a:cs typeface="+mn-cs"/>
        </a:defRPr>
      </a:lvl4pPr>
      <a:lvl5pPr marL="1167607" indent="-182563" algn="l" defTabSz="4572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Franklin Gothic Book" panose="020B0503020102020204" pitchFamily="34" charset="0"/>
        <a:buChar char="-"/>
        <a:defRPr sz="1600" kern="1200" spc="20" baseline="0">
          <a:solidFill>
            <a:schemeClr val="tx2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9" y="507046"/>
            <a:ext cx="11049719" cy="6858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779" y="1313331"/>
            <a:ext cx="110497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2400" y="6436661"/>
            <a:ext cx="1137600" cy="2196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F457AF85-D880-40DA-9258-D0F43435342B}" type="datetime3">
              <a:rPr lang="en-GB" smtClean="0"/>
              <a:t>17 November, 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1600" y="6436661"/>
            <a:ext cx="3600000" cy="2196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/>
              <a:t>Tilastokeskus | ville.vertanen@stat.fi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800" y="6436661"/>
            <a:ext cx="453600" cy="2196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8" name="Ryhmä 17">
            <a:extLst>
              <a:ext uri="{FF2B5EF4-FFF2-40B4-BE49-F238E27FC236}">
                <a16:creationId xmlns:a16="http://schemas.microsoft.com/office/drawing/2014/main" id="{34C59280-060A-FD5F-AC13-232F9033D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3919" y="6296073"/>
            <a:ext cx="11311675" cy="299244"/>
            <a:chOff x="1147763" y="11857038"/>
            <a:chExt cx="22621875" cy="598487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E3B710C-3CC5-718C-1043-C563FD3099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09225" y="11857038"/>
              <a:ext cx="265113" cy="92075"/>
            </a:xfrm>
            <a:custGeom>
              <a:avLst/>
              <a:gdLst>
                <a:gd name="T0" fmla="*/ 604 w 738"/>
                <a:gd name="T1" fmla="*/ 0 h 253"/>
                <a:gd name="T2" fmla="*/ 137 w 738"/>
                <a:gd name="T3" fmla="*/ 0 h 253"/>
                <a:gd name="T4" fmla="*/ 8 w 738"/>
                <a:gd name="T5" fmla="*/ 112 h 253"/>
                <a:gd name="T6" fmla="*/ 134 w 738"/>
                <a:gd name="T7" fmla="*/ 253 h 253"/>
                <a:gd name="T8" fmla="*/ 600 w 738"/>
                <a:gd name="T9" fmla="*/ 253 h 253"/>
                <a:gd name="T10" fmla="*/ 729 w 738"/>
                <a:gd name="T11" fmla="*/ 141 h 253"/>
                <a:gd name="T12" fmla="*/ 604 w 738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8" h="253">
                  <a:moveTo>
                    <a:pt x="604" y="0"/>
                  </a:moveTo>
                  <a:lnTo>
                    <a:pt x="137" y="0"/>
                  </a:lnTo>
                  <a:cubicBezTo>
                    <a:pt x="72" y="0"/>
                    <a:pt x="16" y="48"/>
                    <a:pt x="8" y="112"/>
                  </a:cubicBezTo>
                  <a:cubicBezTo>
                    <a:pt x="0" y="188"/>
                    <a:pt x="59" y="253"/>
                    <a:pt x="134" y="253"/>
                  </a:cubicBezTo>
                  <a:lnTo>
                    <a:pt x="600" y="253"/>
                  </a:lnTo>
                  <a:cubicBezTo>
                    <a:pt x="665" y="253"/>
                    <a:pt x="722" y="206"/>
                    <a:pt x="729" y="141"/>
                  </a:cubicBezTo>
                  <a:cubicBezTo>
                    <a:pt x="738" y="65"/>
                    <a:pt x="678" y="0"/>
                    <a:pt x="604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A0CAAC3-6554-B11A-9D17-E3CA86D7A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1857038"/>
              <a:ext cx="423863" cy="92075"/>
            </a:xfrm>
            <a:custGeom>
              <a:avLst/>
              <a:gdLst>
                <a:gd name="T0" fmla="*/ 1046 w 1180"/>
                <a:gd name="T1" fmla="*/ 0 h 253"/>
                <a:gd name="T2" fmla="*/ 138 w 1180"/>
                <a:gd name="T3" fmla="*/ 0 h 253"/>
                <a:gd name="T4" fmla="*/ 9 w 1180"/>
                <a:gd name="T5" fmla="*/ 112 h 253"/>
                <a:gd name="T6" fmla="*/ 134 w 1180"/>
                <a:gd name="T7" fmla="*/ 253 h 253"/>
                <a:gd name="T8" fmla="*/ 1043 w 1180"/>
                <a:gd name="T9" fmla="*/ 253 h 253"/>
                <a:gd name="T10" fmla="*/ 1172 w 1180"/>
                <a:gd name="T11" fmla="*/ 141 h 253"/>
                <a:gd name="T12" fmla="*/ 1046 w 11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" h="253">
                  <a:moveTo>
                    <a:pt x="1046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1043" y="253"/>
                  </a:lnTo>
                  <a:cubicBezTo>
                    <a:pt x="1108" y="253"/>
                    <a:pt x="1165" y="205"/>
                    <a:pt x="1172" y="141"/>
                  </a:cubicBezTo>
                  <a:cubicBezTo>
                    <a:pt x="1180" y="65"/>
                    <a:pt x="1121" y="0"/>
                    <a:pt x="10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2D6B2D1C-17C0-7981-C7D5-C56D9D9D5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025313"/>
              <a:ext cx="292100" cy="92075"/>
            </a:xfrm>
            <a:custGeom>
              <a:avLst/>
              <a:gdLst>
                <a:gd name="T0" fmla="*/ 681 w 815"/>
                <a:gd name="T1" fmla="*/ 0 h 252"/>
                <a:gd name="T2" fmla="*/ 138 w 815"/>
                <a:gd name="T3" fmla="*/ 0 h 252"/>
                <a:gd name="T4" fmla="*/ 9 w 815"/>
                <a:gd name="T5" fmla="*/ 111 h 252"/>
                <a:gd name="T6" fmla="*/ 134 w 815"/>
                <a:gd name="T7" fmla="*/ 252 h 252"/>
                <a:gd name="T8" fmla="*/ 678 w 815"/>
                <a:gd name="T9" fmla="*/ 252 h 252"/>
                <a:gd name="T10" fmla="*/ 806 w 815"/>
                <a:gd name="T11" fmla="*/ 140 h 252"/>
                <a:gd name="T12" fmla="*/ 681 w 815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252">
                  <a:moveTo>
                    <a:pt x="681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78" y="252"/>
                  </a:lnTo>
                  <a:cubicBezTo>
                    <a:pt x="742" y="252"/>
                    <a:pt x="799" y="205"/>
                    <a:pt x="806" y="140"/>
                  </a:cubicBezTo>
                  <a:cubicBezTo>
                    <a:pt x="815" y="64"/>
                    <a:pt x="756" y="0"/>
                    <a:pt x="681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C8DC53CD-CE03-3A09-9C75-3922E29D3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195175"/>
              <a:ext cx="161925" cy="92075"/>
            </a:xfrm>
            <a:custGeom>
              <a:avLst/>
              <a:gdLst>
                <a:gd name="T0" fmla="*/ 134 w 450"/>
                <a:gd name="T1" fmla="*/ 252 h 252"/>
                <a:gd name="T2" fmla="*/ 312 w 450"/>
                <a:gd name="T3" fmla="*/ 252 h 252"/>
                <a:gd name="T4" fmla="*/ 441 w 450"/>
                <a:gd name="T5" fmla="*/ 141 h 252"/>
                <a:gd name="T6" fmla="*/ 316 w 450"/>
                <a:gd name="T7" fmla="*/ 0 h 252"/>
                <a:gd name="T8" fmla="*/ 138 w 450"/>
                <a:gd name="T9" fmla="*/ 0 h 252"/>
                <a:gd name="T10" fmla="*/ 9 w 450"/>
                <a:gd name="T11" fmla="*/ 112 h 252"/>
                <a:gd name="T12" fmla="*/ 134 w 450"/>
                <a:gd name="T1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252">
                  <a:moveTo>
                    <a:pt x="134" y="252"/>
                  </a:moveTo>
                  <a:lnTo>
                    <a:pt x="312" y="252"/>
                  </a:lnTo>
                  <a:cubicBezTo>
                    <a:pt x="377" y="252"/>
                    <a:pt x="434" y="205"/>
                    <a:pt x="441" y="141"/>
                  </a:cubicBezTo>
                  <a:cubicBezTo>
                    <a:pt x="450" y="65"/>
                    <a:pt x="390" y="0"/>
                    <a:pt x="316" y="0"/>
                  </a:cubicBez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2"/>
                    <a:pt x="134" y="252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66146D8-D0AF-E09B-2C38-188AA9D67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363450"/>
              <a:ext cx="207963" cy="92075"/>
            </a:xfrm>
            <a:custGeom>
              <a:avLst/>
              <a:gdLst>
                <a:gd name="T0" fmla="*/ 446 w 580"/>
                <a:gd name="T1" fmla="*/ 0 h 253"/>
                <a:gd name="T2" fmla="*/ 138 w 580"/>
                <a:gd name="T3" fmla="*/ 0 h 253"/>
                <a:gd name="T4" fmla="*/ 9 w 580"/>
                <a:gd name="T5" fmla="*/ 112 h 253"/>
                <a:gd name="T6" fmla="*/ 134 w 580"/>
                <a:gd name="T7" fmla="*/ 253 h 253"/>
                <a:gd name="T8" fmla="*/ 443 w 580"/>
                <a:gd name="T9" fmla="*/ 253 h 253"/>
                <a:gd name="T10" fmla="*/ 571 w 580"/>
                <a:gd name="T11" fmla="*/ 141 h 253"/>
                <a:gd name="T12" fmla="*/ 446 w 5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253">
                  <a:moveTo>
                    <a:pt x="446" y="0"/>
                  </a:moveTo>
                  <a:lnTo>
                    <a:pt x="138" y="0"/>
                  </a:lnTo>
                  <a:cubicBezTo>
                    <a:pt x="73" y="0"/>
                    <a:pt x="16" y="48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443" y="253"/>
                  </a:lnTo>
                  <a:cubicBezTo>
                    <a:pt x="507" y="253"/>
                    <a:pt x="564" y="206"/>
                    <a:pt x="571" y="141"/>
                  </a:cubicBezTo>
                  <a:cubicBezTo>
                    <a:pt x="580" y="65"/>
                    <a:pt x="521" y="0"/>
                    <a:pt x="4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129C1EEE-824A-1446-1160-19B3B8870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763" y="12315825"/>
              <a:ext cx="265113" cy="92075"/>
            </a:xfrm>
            <a:custGeom>
              <a:avLst/>
              <a:gdLst>
                <a:gd name="T0" fmla="*/ 605 w 739"/>
                <a:gd name="T1" fmla="*/ 0 h 252"/>
                <a:gd name="T2" fmla="*/ 138 w 739"/>
                <a:gd name="T3" fmla="*/ 0 h 252"/>
                <a:gd name="T4" fmla="*/ 9 w 739"/>
                <a:gd name="T5" fmla="*/ 111 h 252"/>
                <a:gd name="T6" fmla="*/ 134 w 739"/>
                <a:gd name="T7" fmla="*/ 252 h 252"/>
                <a:gd name="T8" fmla="*/ 601 w 739"/>
                <a:gd name="T9" fmla="*/ 252 h 252"/>
                <a:gd name="T10" fmla="*/ 730 w 739"/>
                <a:gd name="T11" fmla="*/ 141 h 252"/>
                <a:gd name="T12" fmla="*/ 605 w 739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252">
                  <a:moveTo>
                    <a:pt x="605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01" y="252"/>
                  </a:lnTo>
                  <a:cubicBezTo>
                    <a:pt x="666" y="252"/>
                    <a:pt x="723" y="205"/>
                    <a:pt x="730" y="141"/>
                  </a:cubicBezTo>
                  <a:cubicBezTo>
                    <a:pt x="739" y="65"/>
                    <a:pt x="679" y="0"/>
                    <a:pt x="605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sldNum="0" hdr="0" dt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395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lnSpc>
          <a:spcPct val="100000"/>
        </a:lnSpc>
        <a:spcBef>
          <a:spcPts val="1400"/>
        </a:spcBef>
        <a:spcAft>
          <a:spcPts val="0"/>
        </a:spcAft>
        <a:buClr>
          <a:srgbClr val="1A56EC"/>
        </a:buClr>
        <a:buFont typeface="Arial" panose="020B0604020202020204" pitchFamily="34" charset="0"/>
        <a:buChar char="•"/>
        <a:defRPr sz="1800" kern="1200" spc="20" baseline="0">
          <a:solidFill>
            <a:schemeClr val="tx2"/>
          </a:solidFill>
          <a:latin typeface="+mn-lt"/>
          <a:ea typeface="+mn-ea"/>
          <a:cs typeface="+mn-cs"/>
        </a:defRPr>
      </a:lvl1pPr>
      <a:lvl2pPr marL="626269" indent="-177800" algn="l" defTabSz="4572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Franklin Gothic Book" panose="020B0503020102020204" pitchFamily="34" charset="0"/>
        <a:buChar char="-"/>
        <a:defRPr sz="1600" kern="1200" spc="20" baseline="0">
          <a:solidFill>
            <a:schemeClr val="tx2"/>
          </a:solidFill>
          <a:latin typeface="+mn-lt"/>
          <a:ea typeface="+mn-ea"/>
          <a:cs typeface="+mn-cs"/>
        </a:defRPr>
      </a:lvl2pPr>
      <a:lvl3pPr marL="808038" indent="-181769" algn="l" defTabSz="4572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Franklin Gothic Book" panose="020B0503020102020204" pitchFamily="34" charset="0"/>
        <a:buChar char="-"/>
        <a:defRPr sz="1600" kern="1200" spc="20" baseline="0">
          <a:solidFill>
            <a:schemeClr val="tx2"/>
          </a:solidFill>
          <a:latin typeface="+mn-lt"/>
          <a:ea typeface="+mn-ea"/>
          <a:cs typeface="+mn-cs"/>
        </a:defRPr>
      </a:lvl3pPr>
      <a:lvl4pPr marL="985044" indent="-177007" algn="l" defTabSz="4572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Franklin Gothic Book" panose="020B0503020102020204" pitchFamily="34" charset="0"/>
        <a:buChar char="-"/>
        <a:defRPr sz="1600" kern="1200" spc="20" baseline="0">
          <a:solidFill>
            <a:schemeClr val="tx2"/>
          </a:solidFill>
          <a:latin typeface="+mn-lt"/>
          <a:ea typeface="+mn-ea"/>
          <a:cs typeface="+mn-cs"/>
        </a:defRPr>
      </a:lvl4pPr>
      <a:lvl5pPr marL="1167607" indent="-182563" algn="l" defTabSz="4572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Franklin Gothic Book" panose="020B0503020102020204" pitchFamily="34" charset="0"/>
        <a:buChar char="-"/>
        <a:defRPr sz="1600" kern="1200" spc="20" baseline="0">
          <a:solidFill>
            <a:schemeClr val="tx2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8" y="507045"/>
            <a:ext cx="11049719" cy="6858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778" y="1313330"/>
            <a:ext cx="110497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2400" y="6436660"/>
            <a:ext cx="1137600" cy="2196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B487E1F-C216-4370-9D46-5895041925F8}" type="datetime1">
              <a:rPr lang="fi-FI" smtClean="0"/>
              <a:t>17.11.2023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1600" y="6436660"/>
            <a:ext cx="3600000" cy="2196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/>
              <a:t>Tilastokeskus | ville.vertanen@stat.fi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800" y="6436660"/>
            <a:ext cx="453600" cy="2196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8" name="Ryhmä 17">
            <a:extLst>
              <a:ext uri="{FF2B5EF4-FFF2-40B4-BE49-F238E27FC236}">
                <a16:creationId xmlns:a16="http://schemas.microsoft.com/office/drawing/2014/main" id="{34C59280-060A-FD5F-AC13-232F9033D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3919" y="6296072"/>
            <a:ext cx="11311674" cy="299244"/>
            <a:chOff x="1147763" y="11857038"/>
            <a:chExt cx="22621875" cy="598487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E3B710C-3CC5-718C-1043-C563FD3099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09225" y="11857038"/>
              <a:ext cx="265113" cy="92075"/>
            </a:xfrm>
            <a:custGeom>
              <a:avLst/>
              <a:gdLst>
                <a:gd name="T0" fmla="*/ 604 w 738"/>
                <a:gd name="T1" fmla="*/ 0 h 253"/>
                <a:gd name="T2" fmla="*/ 137 w 738"/>
                <a:gd name="T3" fmla="*/ 0 h 253"/>
                <a:gd name="T4" fmla="*/ 8 w 738"/>
                <a:gd name="T5" fmla="*/ 112 h 253"/>
                <a:gd name="T6" fmla="*/ 134 w 738"/>
                <a:gd name="T7" fmla="*/ 253 h 253"/>
                <a:gd name="T8" fmla="*/ 600 w 738"/>
                <a:gd name="T9" fmla="*/ 253 h 253"/>
                <a:gd name="T10" fmla="*/ 729 w 738"/>
                <a:gd name="T11" fmla="*/ 141 h 253"/>
                <a:gd name="T12" fmla="*/ 604 w 738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8" h="253">
                  <a:moveTo>
                    <a:pt x="604" y="0"/>
                  </a:moveTo>
                  <a:lnTo>
                    <a:pt x="137" y="0"/>
                  </a:lnTo>
                  <a:cubicBezTo>
                    <a:pt x="72" y="0"/>
                    <a:pt x="16" y="48"/>
                    <a:pt x="8" y="112"/>
                  </a:cubicBezTo>
                  <a:cubicBezTo>
                    <a:pt x="0" y="188"/>
                    <a:pt x="59" y="253"/>
                    <a:pt x="134" y="253"/>
                  </a:cubicBezTo>
                  <a:lnTo>
                    <a:pt x="600" y="253"/>
                  </a:lnTo>
                  <a:cubicBezTo>
                    <a:pt x="665" y="253"/>
                    <a:pt x="722" y="206"/>
                    <a:pt x="729" y="141"/>
                  </a:cubicBezTo>
                  <a:cubicBezTo>
                    <a:pt x="738" y="65"/>
                    <a:pt x="678" y="0"/>
                    <a:pt x="604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A0CAAC3-6554-B11A-9D17-E3CA86D7A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1857038"/>
              <a:ext cx="423863" cy="92075"/>
            </a:xfrm>
            <a:custGeom>
              <a:avLst/>
              <a:gdLst>
                <a:gd name="T0" fmla="*/ 1046 w 1180"/>
                <a:gd name="T1" fmla="*/ 0 h 253"/>
                <a:gd name="T2" fmla="*/ 138 w 1180"/>
                <a:gd name="T3" fmla="*/ 0 h 253"/>
                <a:gd name="T4" fmla="*/ 9 w 1180"/>
                <a:gd name="T5" fmla="*/ 112 h 253"/>
                <a:gd name="T6" fmla="*/ 134 w 1180"/>
                <a:gd name="T7" fmla="*/ 253 h 253"/>
                <a:gd name="T8" fmla="*/ 1043 w 1180"/>
                <a:gd name="T9" fmla="*/ 253 h 253"/>
                <a:gd name="T10" fmla="*/ 1172 w 1180"/>
                <a:gd name="T11" fmla="*/ 141 h 253"/>
                <a:gd name="T12" fmla="*/ 1046 w 11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" h="253">
                  <a:moveTo>
                    <a:pt x="1046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1043" y="253"/>
                  </a:lnTo>
                  <a:cubicBezTo>
                    <a:pt x="1108" y="253"/>
                    <a:pt x="1165" y="205"/>
                    <a:pt x="1172" y="141"/>
                  </a:cubicBezTo>
                  <a:cubicBezTo>
                    <a:pt x="1180" y="65"/>
                    <a:pt x="1121" y="0"/>
                    <a:pt x="10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2D6B2D1C-17C0-7981-C7D5-C56D9D9D5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025313"/>
              <a:ext cx="292100" cy="92075"/>
            </a:xfrm>
            <a:custGeom>
              <a:avLst/>
              <a:gdLst>
                <a:gd name="T0" fmla="*/ 681 w 815"/>
                <a:gd name="T1" fmla="*/ 0 h 252"/>
                <a:gd name="T2" fmla="*/ 138 w 815"/>
                <a:gd name="T3" fmla="*/ 0 h 252"/>
                <a:gd name="T4" fmla="*/ 9 w 815"/>
                <a:gd name="T5" fmla="*/ 111 h 252"/>
                <a:gd name="T6" fmla="*/ 134 w 815"/>
                <a:gd name="T7" fmla="*/ 252 h 252"/>
                <a:gd name="T8" fmla="*/ 678 w 815"/>
                <a:gd name="T9" fmla="*/ 252 h 252"/>
                <a:gd name="T10" fmla="*/ 806 w 815"/>
                <a:gd name="T11" fmla="*/ 140 h 252"/>
                <a:gd name="T12" fmla="*/ 681 w 815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252">
                  <a:moveTo>
                    <a:pt x="681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78" y="252"/>
                  </a:lnTo>
                  <a:cubicBezTo>
                    <a:pt x="742" y="252"/>
                    <a:pt x="799" y="205"/>
                    <a:pt x="806" y="140"/>
                  </a:cubicBezTo>
                  <a:cubicBezTo>
                    <a:pt x="815" y="64"/>
                    <a:pt x="756" y="0"/>
                    <a:pt x="681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C8DC53CD-CE03-3A09-9C75-3922E29D3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195175"/>
              <a:ext cx="161925" cy="92075"/>
            </a:xfrm>
            <a:custGeom>
              <a:avLst/>
              <a:gdLst>
                <a:gd name="T0" fmla="*/ 134 w 450"/>
                <a:gd name="T1" fmla="*/ 252 h 252"/>
                <a:gd name="T2" fmla="*/ 312 w 450"/>
                <a:gd name="T3" fmla="*/ 252 h 252"/>
                <a:gd name="T4" fmla="*/ 441 w 450"/>
                <a:gd name="T5" fmla="*/ 141 h 252"/>
                <a:gd name="T6" fmla="*/ 316 w 450"/>
                <a:gd name="T7" fmla="*/ 0 h 252"/>
                <a:gd name="T8" fmla="*/ 138 w 450"/>
                <a:gd name="T9" fmla="*/ 0 h 252"/>
                <a:gd name="T10" fmla="*/ 9 w 450"/>
                <a:gd name="T11" fmla="*/ 112 h 252"/>
                <a:gd name="T12" fmla="*/ 134 w 450"/>
                <a:gd name="T1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252">
                  <a:moveTo>
                    <a:pt x="134" y="252"/>
                  </a:moveTo>
                  <a:lnTo>
                    <a:pt x="312" y="252"/>
                  </a:lnTo>
                  <a:cubicBezTo>
                    <a:pt x="377" y="252"/>
                    <a:pt x="434" y="205"/>
                    <a:pt x="441" y="141"/>
                  </a:cubicBezTo>
                  <a:cubicBezTo>
                    <a:pt x="450" y="65"/>
                    <a:pt x="390" y="0"/>
                    <a:pt x="316" y="0"/>
                  </a:cubicBez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2"/>
                    <a:pt x="134" y="252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66146D8-D0AF-E09B-2C38-188AA9D67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363450"/>
              <a:ext cx="207963" cy="92075"/>
            </a:xfrm>
            <a:custGeom>
              <a:avLst/>
              <a:gdLst>
                <a:gd name="T0" fmla="*/ 446 w 580"/>
                <a:gd name="T1" fmla="*/ 0 h 253"/>
                <a:gd name="T2" fmla="*/ 138 w 580"/>
                <a:gd name="T3" fmla="*/ 0 h 253"/>
                <a:gd name="T4" fmla="*/ 9 w 580"/>
                <a:gd name="T5" fmla="*/ 112 h 253"/>
                <a:gd name="T6" fmla="*/ 134 w 580"/>
                <a:gd name="T7" fmla="*/ 253 h 253"/>
                <a:gd name="T8" fmla="*/ 443 w 580"/>
                <a:gd name="T9" fmla="*/ 253 h 253"/>
                <a:gd name="T10" fmla="*/ 571 w 580"/>
                <a:gd name="T11" fmla="*/ 141 h 253"/>
                <a:gd name="T12" fmla="*/ 446 w 5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253">
                  <a:moveTo>
                    <a:pt x="446" y="0"/>
                  </a:moveTo>
                  <a:lnTo>
                    <a:pt x="138" y="0"/>
                  </a:lnTo>
                  <a:cubicBezTo>
                    <a:pt x="73" y="0"/>
                    <a:pt x="16" y="48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443" y="253"/>
                  </a:lnTo>
                  <a:cubicBezTo>
                    <a:pt x="507" y="253"/>
                    <a:pt x="564" y="206"/>
                    <a:pt x="571" y="141"/>
                  </a:cubicBezTo>
                  <a:cubicBezTo>
                    <a:pt x="580" y="65"/>
                    <a:pt x="521" y="0"/>
                    <a:pt x="4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129C1EEE-824A-1446-1160-19B3B8870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763" y="12315825"/>
              <a:ext cx="265113" cy="92075"/>
            </a:xfrm>
            <a:custGeom>
              <a:avLst/>
              <a:gdLst>
                <a:gd name="T0" fmla="*/ 605 w 739"/>
                <a:gd name="T1" fmla="*/ 0 h 252"/>
                <a:gd name="T2" fmla="*/ 138 w 739"/>
                <a:gd name="T3" fmla="*/ 0 h 252"/>
                <a:gd name="T4" fmla="*/ 9 w 739"/>
                <a:gd name="T5" fmla="*/ 111 h 252"/>
                <a:gd name="T6" fmla="*/ 134 w 739"/>
                <a:gd name="T7" fmla="*/ 252 h 252"/>
                <a:gd name="T8" fmla="*/ 601 w 739"/>
                <a:gd name="T9" fmla="*/ 252 h 252"/>
                <a:gd name="T10" fmla="*/ 730 w 739"/>
                <a:gd name="T11" fmla="*/ 141 h 252"/>
                <a:gd name="T12" fmla="*/ 605 w 739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252">
                  <a:moveTo>
                    <a:pt x="605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01" y="252"/>
                  </a:lnTo>
                  <a:cubicBezTo>
                    <a:pt x="666" y="252"/>
                    <a:pt x="723" y="205"/>
                    <a:pt x="730" y="141"/>
                  </a:cubicBezTo>
                  <a:cubicBezTo>
                    <a:pt x="739" y="65"/>
                    <a:pt x="679" y="0"/>
                    <a:pt x="605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21" r:id="rId2"/>
  </p:sldLayoutIdLst>
  <p:hf hdr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395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lnSpc>
          <a:spcPct val="100000"/>
        </a:lnSpc>
        <a:spcBef>
          <a:spcPts val="1400"/>
        </a:spcBef>
        <a:spcAft>
          <a:spcPts val="0"/>
        </a:spcAft>
        <a:buClr>
          <a:srgbClr val="1A56EC"/>
        </a:buClr>
        <a:buFont typeface="Arial" panose="020B0604020202020204" pitchFamily="34" charset="0"/>
        <a:buChar char="•"/>
        <a:defRPr sz="1800" kern="1200" spc="20" baseline="0">
          <a:solidFill>
            <a:schemeClr val="tx2"/>
          </a:solidFill>
          <a:latin typeface="+mn-lt"/>
          <a:ea typeface="+mn-ea"/>
          <a:cs typeface="+mn-cs"/>
        </a:defRPr>
      </a:lvl1pPr>
      <a:lvl2pPr marL="626269" indent="-177800" algn="l" defTabSz="4572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Franklin Gothic Book" panose="020B0503020102020204" pitchFamily="34" charset="0"/>
        <a:buChar char="-"/>
        <a:defRPr sz="1600" kern="1200" spc="20" baseline="0">
          <a:solidFill>
            <a:schemeClr val="tx2"/>
          </a:solidFill>
          <a:latin typeface="+mn-lt"/>
          <a:ea typeface="+mn-ea"/>
          <a:cs typeface="+mn-cs"/>
        </a:defRPr>
      </a:lvl2pPr>
      <a:lvl3pPr marL="808038" indent="-181769" algn="l" defTabSz="4572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Franklin Gothic Book" panose="020B0503020102020204" pitchFamily="34" charset="0"/>
        <a:buChar char="-"/>
        <a:defRPr sz="1600" kern="1200" spc="20" baseline="0">
          <a:solidFill>
            <a:schemeClr val="tx2"/>
          </a:solidFill>
          <a:latin typeface="+mn-lt"/>
          <a:ea typeface="+mn-ea"/>
          <a:cs typeface="+mn-cs"/>
        </a:defRPr>
      </a:lvl3pPr>
      <a:lvl4pPr marL="985044" indent="-177007" algn="l" defTabSz="4572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Franklin Gothic Book" panose="020B0503020102020204" pitchFamily="34" charset="0"/>
        <a:buChar char="-"/>
        <a:defRPr sz="1600" kern="1200" spc="20" baseline="0">
          <a:solidFill>
            <a:schemeClr val="tx2"/>
          </a:solidFill>
          <a:latin typeface="+mn-lt"/>
          <a:ea typeface="+mn-ea"/>
          <a:cs typeface="+mn-cs"/>
        </a:defRPr>
      </a:lvl4pPr>
      <a:lvl5pPr marL="1167607" indent="-182563" algn="l" defTabSz="4572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Franklin Gothic Book" panose="020B0503020102020204" pitchFamily="34" charset="0"/>
        <a:buChar char="-"/>
        <a:defRPr sz="1600" kern="1200" spc="20" baseline="0">
          <a:solidFill>
            <a:schemeClr val="tx2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8" y="507045"/>
            <a:ext cx="11049719" cy="6858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778" y="1313330"/>
            <a:ext cx="110497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2400" y="6436660"/>
            <a:ext cx="1137600" cy="2196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059D7D3E-77FC-4841-AC54-CE223ED5154E}" type="datetime1">
              <a:rPr lang="fi-FI" smtClean="0"/>
              <a:t>17.11.2023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1600" y="6436660"/>
            <a:ext cx="3600000" cy="2196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/>
              <a:t>Tilastokeskus | etunimi.sukunimi@stat.fi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800" y="6436660"/>
            <a:ext cx="453600" cy="2196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8" name="Ryhmä 17">
            <a:extLst>
              <a:ext uri="{FF2B5EF4-FFF2-40B4-BE49-F238E27FC236}">
                <a16:creationId xmlns:a16="http://schemas.microsoft.com/office/drawing/2014/main" id="{34C59280-060A-FD5F-AC13-232F9033D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3919" y="6296072"/>
            <a:ext cx="11311674" cy="299244"/>
            <a:chOff x="1147763" y="11857038"/>
            <a:chExt cx="22621875" cy="598487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E3B710C-3CC5-718C-1043-C563FD3099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09225" y="11857038"/>
              <a:ext cx="265113" cy="92075"/>
            </a:xfrm>
            <a:custGeom>
              <a:avLst/>
              <a:gdLst>
                <a:gd name="T0" fmla="*/ 604 w 738"/>
                <a:gd name="T1" fmla="*/ 0 h 253"/>
                <a:gd name="T2" fmla="*/ 137 w 738"/>
                <a:gd name="T3" fmla="*/ 0 h 253"/>
                <a:gd name="T4" fmla="*/ 8 w 738"/>
                <a:gd name="T5" fmla="*/ 112 h 253"/>
                <a:gd name="T6" fmla="*/ 134 w 738"/>
                <a:gd name="T7" fmla="*/ 253 h 253"/>
                <a:gd name="T8" fmla="*/ 600 w 738"/>
                <a:gd name="T9" fmla="*/ 253 h 253"/>
                <a:gd name="T10" fmla="*/ 729 w 738"/>
                <a:gd name="T11" fmla="*/ 141 h 253"/>
                <a:gd name="T12" fmla="*/ 604 w 738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8" h="253">
                  <a:moveTo>
                    <a:pt x="604" y="0"/>
                  </a:moveTo>
                  <a:lnTo>
                    <a:pt x="137" y="0"/>
                  </a:lnTo>
                  <a:cubicBezTo>
                    <a:pt x="72" y="0"/>
                    <a:pt x="16" y="48"/>
                    <a:pt x="8" y="112"/>
                  </a:cubicBezTo>
                  <a:cubicBezTo>
                    <a:pt x="0" y="188"/>
                    <a:pt x="59" y="253"/>
                    <a:pt x="134" y="253"/>
                  </a:cubicBezTo>
                  <a:lnTo>
                    <a:pt x="600" y="253"/>
                  </a:lnTo>
                  <a:cubicBezTo>
                    <a:pt x="665" y="253"/>
                    <a:pt x="722" y="206"/>
                    <a:pt x="729" y="141"/>
                  </a:cubicBezTo>
                  <a:cubicBezTo>
                    <a:pt x="738" y="65"/>
                    <a:pt x="678" y="0"/>
                    <a:pt x="604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A0CAAC3-6554-B11A-9D17-E3CA86D7A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1857038"/>
              <a:ext cx="423863" cy="92075"/>
            </a:xfrm>
            <a:custGeom>
              <a:avLst/>
              <a:gdLst>
                <a:gd name="T0" fmla="*/ 1046 w 1180"/>
                <a:gd name="T1" fmla="*/ 0 h 253"/>
                <a:gd name="T2" fmla="*/ 138 w 1180"/>
                <a:gd name="T3" fmla="*/ 0 h 253"/>
                <a:gd name="T4" fmla="*/ 9 w 1180"/>
                <a:gd name="T5" fmla="*/ 112 h 253"/>
                <a:gd name="T6" fmla="*/ 134 w 1180"/>
                <a:gd name="T7" fmla="*/ 253 h 253"/>
                <a:gd name="T8" fmla="*/ 1043 w 1180"/>
                <a:gd name="T9" fmla="*/ 253 h 253"/>
                <a:gd name="T10" fmla="*/ 1172 w 1180"/>
                <a:gd name="T11" fmla="*/ 141 h 253"/>
                <a:gd name="T12" fmla="*/ 1046 w 11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" h="253">
                  <a:moveTo>
                    <a:pt x="1046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1043" y="253"/>
                  </a:lnTo>
                  <a:cubicBezTo>
                    <a:pt x="1108" y="253"/>
                    <a:pt x="1165" y="205"/>
                    <a:pt x="1172" y="141"/>
                  </a:cubicBezTo>
                  <a:cubicBezTo>
                    <a:pt x="1180" y="65"/>
                    <a:pt x="1121" y="0"/>
                    <a:pt x="10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2D6B2D1C-17C0-7981-C7D5-C56D9D9D5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025313"/>
              <a:ext cx="292100" cy="92075"/>
            </a:xfrm>
            <a:custGeom>
              <a:avLst/>
              <a:gdLst>
                <a:gd name="T0" fmla="*/ 681 w 815"/>
                <a:gd name="T1" fmla="*/ 0 h 252"/>
                <a:gd name="T2" fmla="*/ 138 w 815"/>
                <a:gd name="T3" fmla="*/ 0 h 252"/>
                <a:gd name="T4" fmla="*/ 9 w 815"/>
                <a:gd name="T5" fmla="*/ 111 h 252"/>
                <a:gd name="T6" fmla="*/ 134 w 815"/>
                <a:gd name="T7" fmla="*/ 252 h 252"/>
                <a:gd name="T8" fmla="*/ 678 w 815"/>
                <a:gd name="T9" fmla="*/ 252 h 252"/>
                <a:gd name="T10" fmla="*/ 806 w 815"/>
                <a:gd name="T11" fmla="*/ 140 h 252"/>
                <a:gd name="T12" fmla="*/ 681 w 815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252">
                  <a:moveTo>
                    <a:pt x="681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78" y="252"/>
                  </a:lnTo>
                  <a:cubicBezTo>
                    <a:pt x="742" y="252"/>
                    <a:pt x="799" y="205"/>
                    <a:pt x="806" y="140"/>
                  </a:cubicBezTo>
                  <a:cubicBezTo>
                    <a:pt x="815" y="64"/>
                    <a:pt x="756" y="0"/>
                    <a:pt x="681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C8DC53CD-CE03-3A09-9C75-3922E29D3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195175"/>
              <a:ext cx="161925" cy="92075"/>
            </a:xfrm>
            <a:custGeom>
              <a:avLst/>
              <a:gdLst>
                <a:gd name="T0" fmla="*/ 134 w 450"/>
                <a:gd name="T1" fmla="*/ 252 h 252"/>
                <a:gd name="T2" fmla="*/ 312 w 450"/>
                <a:gd name="T3" fmla="*/ 252 h 252"/>
                <a:gd name="T4" fmla="*/ 441 w 450"/>
                <a:gd name="T5" fmla="*/ 141 h 252"/>
                <a:gd name="T6" fmla="*/ 316 w 450"/>
                <a:gd name="T7" fmla="*/ 0 h 252"/>
                <a:gd name="T8" fmla="*/ 138 w 450"/>
                <a:gd name="T9" fmla="*/ 0 h 252"/>
                <a:gd name="T10" fmla="*/ 9 w 450"/>
                <a:gd name="T11" fmla="*/ 112 h 252"/>
                <a:gd name="T12" fmla="*/ 134 w 450"/>
                <a:gd name="T1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252">
                  <a:moveTo>
                    <a:pt x="134" y="252"/>
                  </a:moveTo>
                  <a:lnTo>
                    <a:pt x="312" y="252"/>
                  </a:lnTo>
                  <a:cubicBezTo>
                    <a:pt x="377" y="252"/>
                    <a:pt x="434" y="205"/>
                    <a:pt x="441" y="141"/>
                  </a:cubicBezTo>
                  <a:cubicBezTo>
                    <a:pt x="450" y="65"/>
                    <a:pt x="390" y="0"/>
                    <a:pt x="316" y="0"/>
                  </a:cubicBez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2"/>
                    <a:pt x="134" y="252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66146D8-D0AF-E09B-2C38-188AA9D67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363450"/>
              <a:ext cx="207963" cy="92075"/>
            </a:xfrm>
            <a:custGeom>
              <a:avLst/>
              <a:gdLst>
                <a:gd name="T0" fmla="*/ 446 w 580"/>
                <a:gd name="T1" fmla="*/ 0 h 253"/>
                <a:gd name="T2" fmla="*/ 138 w 580"/>
                <a:gd name="T3" fmla="*/ 0 h 253"/>
                <a:gd name="T4" fmla="*/ 9 w 580"/>
                <a:gd name="T5" fmla="*/ 112 h 253"/>
                <a:gd name="T6" fmla="*/ 134 w 580"/>
                <a:gd name="T7" fmla="*/ 253 h 253"/>
                <a:gd name="T8" fmla="*/ 443 w 580"/>
                <a:gd name="T9" fmla="*/ 253 h 253"/>
                <a:gd name="T10" fmla="*/ 571 w 580"/>
                <a:gd name="T11" fmla="*/ 141 h 253"/>
                <a:gd name="T12" fmla="*/ 446 w 5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253">
                  <a:moveTo>
                    <a:pt x="446" y="0"/>
                  </a:moveTo>
                  <a:lnTo>
                    <a:pt x="138" y="0"/>
                  </a:lnTo>
                  <a:cubicBezTo>
                    <a:pt x="73" y="0"/>
                    <a:pt x="16" y="48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443" y="253"/>
                  </a:lnTo>
                  <a:cubicBezTo>
                    <a:pt x="507" y="253"/>
                    <a:pt x="564" y="206"/>
                    <a:pt x="571" y="141"/>
                  </a:cubicBezTo>
                  <a:cubicBezTo>
                    <a:pt x="580" y="65"/>
                    <a:pt x="521" y="0"/>
                    <a:pt x="4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129C1EEE-824A-1446-1160-19B3B8870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763" y="12315825"/>
              <a:ext cx="265113" cy="92075"/>
            </a:xfrm>
            <a:custGeom>
              <a:avLst/>
              <a:gdLst>
                <a:gd name="T0" fmla="*/ 605 w 739"/>
                <a:gd name="T1" fmla="*/ 0 h 252"/>
                <a:gd name="T2" fmla="*/ 138 w 739"/>
                <a:gd name="T3" fmla="*/ 0 h 252"/>
                <a:gd name="T4" fmla="*/ 9 w 739"/>
                <a:gd name="T5" fmla="*/ 111 h 252"/>
                <a:gd name="T6" fmla="*/ 134 w 739"/>
                <a:gd name="T7" fmla="*/ 252 h 252"/>
                <a:gd name="T8" fmla="*/ 601 w 739"/>
                <a:gd name="T9" fmla="*/ 252 h 252"/>
                <a:gd name="T10" fmla="*/ 730 w 739"/>
                <a:gd name="T11" fmla="*/ 141 h 252"/>
                <a:gd name="T12" fmla="*/ 605 w 739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252">
                  <a:moveTo>
                    <a:pt x="605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01" y="252"/>
                  </a:lnTo>
                  <a:cubicBezTo>
                    <a:pt x="666" y="252"/>
                    <a:pt x="723" y="205"/>
                    <a:pt x="730" y="141"/>
                  </a:cubicBezTo>
                  <a:cubicBezTo>
                    <a:pt x="739" y="65"/>
                    <a:pt x="679" y="0"/>
                    <a:pt x="605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6" r:id="rId2"/>
    <p:sldLayoutId id="2147483725" r:id="rId3"/>
    <p:sldLayoutId id="2147483650" r:id="rId4"/>
  </p:sldLayoutIdLst>
  <p:hf hdr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395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lnSpc>
          <a:spcPct val="100000"/>
        </a:lnSpc>
        <a:spcBef>
          <a:spcPts val="1400"/>
        </a:spcBef>
        <a:spcAft>
          <a:spcPts val="0"/>
        </a:spcAft>
        <a:buClr>
          <a:srgbClr val="1A56EC"/>
        </a:buClr>
        <a:buFont typeface="Arial" panose="020B0604020202020204" pitchFamily="34" charset="0"/>
        <a:buChar char="•"/>
        <a:defRPr sz="1800" kern="1200" spc="20" baseline="0">
          <a:solidFill>
            <a:schemeClr val="tx2"/>
          </a:solidFill>
          <a:latin typeface="+mn-lt"/>
          <a:ea typeface="+mn-ea"/>
          <a:cs typeface="+mn-cs"/>
        </a:defRPr>
      </a:lvl1pPr>
      <a:lvl2pPr marL="626269" indent="-177800" algn="l" defTabSz="4572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Franklin Gothic Book" panose="020B0503020102020204" pitchFamily="34" charset="0"/>
        <a:buChar char="-"/>
        <a:defRPr sz="1600" kern="1200" spc="20" baseline="0">
          <a:solidFill>
            <a:schemeClr val="tx2"/>
          </a:solidFill>
          <a:latin typeface="+mn-lt"/>
          <a:ea typeface="+mn-ea"/>
          <a:cs typeface="+mn-cs"/>
        </a:defRPr>
      </a:lvl2pPr>
      <a:lvl3pPr marL="808038" indent="-181769" algn="l" defTabSz="4572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Franklin Gothic Book" panose="020B0503020102020204" pitchFamily="34" charset="0"/>
        <a:buChar char="-"/>
        <a:defRPr sz="1600" kern="1200" spc="20" baseline="0">
          <a:solidFill>
            <a:schemeClr val="tx2"/>
          </a:solidFill>
          <a:latin typeface="+mn-lt"/>
          <a:ea typeface="+mn-ea"/>
          <a:cs typeface="+mn-cs"/>
        </a:defRPr>
      </a:lvl3pPr>
      <a:lvl4pPr marL="985044" indent="-177007" algn="l" defTabSz="4572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Franklin Gothic Book" panose="020B0503020102020204" pitchFamily="34" charset="0"/>
        <a:buChar char="-"/>
        <a:defRPr sz="1600" kern="1200" spc="20" baseline="0">
          <a:solidFill>
            <a:schemeClr val="tx2"/>
          </a:solidFill>
          <a:latin typeface="+mn-lt"/>
          <a:ea typeface="+mn-ea"/>
          <a:cs typeface="+mn-cs"/>
        </a:defRPr>
      </a:lvl4pPr>
      <a:lvl5pPr marL="1167607" indent="-182563" algn="l" defTabSz="4572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Franklin Gothic Book" panose="020B0503020102020204" pitchFamily="34" charset="0"/>
        <a:buChar char="-"/>
        <a:defRPr sz="1600" kern="1200" spc="20" baseline="0">
          <a:solidFill>
            <a:schemeClr val="tx2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74" tIns="45688" rIns="91374" bIns="45688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4"/>
          </a:xfrm>
          <a:prstGeom prst="rect">
            <a:avLst/>
          </a:prstGeom>
        </p:spPr>
        <p:txBody>
          <a:bodyPr vert="horz" lIns="91374" tIns="45688" rIns="91374" bIns="4568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374" tIns="45688" rIns="91374" bIns="45688" rtlCol="0" anchor="ctr"/>
          <a:lstStyle>
            <a:lvl1pPr algn="l">
              <a:defRPr sz="146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408AC07-3D02-4764-A12E-16C2693EC666}" type="datetime3">
              <a:rPr lang="en-GB" smtClean="0"/>
              <a:t>17 November,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38517" y="6356352"/>
            <a:ext cx="3860800" cy="365125"/>
          </a:xfrm>
          <a:prstGeom prst="rect">
            <a:avLst/>
          </a:prstGeom>
        </p:spPr>
        <p:txBody>
          <a:bodyPr vert="horz" lIns="91374" tIns="45688" rIns="91374" bIns="45688" rtlCol="0" anchor="ctr"/>
          <a:lstStyle>
            <a:lvl1pPr algn="ctr">
              <a:defRPr sz="14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Tilastokeskus | ville.vertanen@stat.fi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74" tIns="45688" rIns="91374" bIns="45688" rtlCol="0" anchor="ctr"/>
          <a:lstStyle>
            <a:lvl1pPr algn="r">
              <a:defRPr sz="146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B0D29D-1ED6-45DB-9198-640156230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8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695" r:id="rId3"/>
  </p:sldLayoutIdLst>
  <p:hf sldNum="0" hdr="0" dt="0"/>
  <p:txStyles>
    <p:titleStyle>
      <a:lvl1pPr algn="ctr" defTabSz="913737" rtl="0" eaLnBrk="1" latinLnBrk="0" hangingPunct="1">
        <a:spcBef>
          <a:spcPct val="0"/>
        </a:spcBef>
        <a:buNone/>
        <a:defRPr lang="en-US" sz="4400" b="0" i="0" kern="1200" baseline="0" dirty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650" indent="-342650" algn="l" defTabSz="913737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412" indent="-285544" algn="l" defTabSz="91373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170" indent="-228432" algn="l" defTabSz="91373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036" indent="-228432" algn="l" defTabSz="91373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5907" indent="-228432" algn="l" defTabSz="91373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2772" indent="-228432" algn="l" defTabSz="9137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41" indent="-228432" algn="l" defTabSz="9137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09" indent="-228432" algn="l" defTabSz="9137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376" indent="-228432" algn="l" defTabSz="9137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3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04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73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4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0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73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43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mapaavon" TargetMode="Externa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kWaBvDd8kR8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C79A30-4FD8-4228-B1D1-E57D4A5740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Tilastokeskus tietojohtamisen tukena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A2C1EA-7B95-4AC6-A5C8-7C8B5E5376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Tiedolla johtaminen kansallisella datalla hyvinvointialueella -webinaari 20.11.</a:t>
            </a:r>
          </a:p>
        </p:txBody>
      </p:sp>
    </p:spTree>
    <p:extLst>
      <p:ext uri="{BB962C8B-B14F-4D97-AF65-F5344CB8AC3E}">
        <p14:creationId xmlns:p14="http://schemas.microsoft.com/office/powerpoint/2010/main" val="3282573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359B2E-6455-4414-9FCC-B59B9BE86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825" y="2521362"/>
            <a:ext cx="9404350" cy="1815276"/>
          </a:xfrm>
        </p:spPr>
        <p:txBody>
          <a:bodyPr/>
          <a:lstStyle/>
          <a:p>
            <a:r>
              <a:rPr lang="fi-FI" sz="4800"/>
              <a:t>Päätöksentekijät ansaitsevat ajantasaista ja laadukasta tietoa päätöksenteon tueksi</a:t>
            </a:r>
          </a:p>
        </p:txBody>
      </p:sp>
    </p:spTree>
    <p:extLst>
      <p:ext uri="{BB962C8B-B14F-4D97-AF65-F5344CB8AC3E}">
        <p14:creationId xmlns:p14="http://schemas.microsoft.com/office/powerpoint/2010/main" val="2586299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349602-9FB6-499F-A8E8-7162C66AB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139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286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7426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6570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5711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4851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3991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3136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Nurses: changes in and out of nursing jobs during COVID-19</a:t>
            </a:r>
            <a:endParaRPr lang="fi-FI" sz="3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1" descr="Kuva, joka sisältää kohteen teksti, diagrammi, viiva, Fontti&#10;&#10;Kuvaus luotu automaattisesti">
            <a:extLst>
              <a:ext uri="{FF2B5EF4-FFF2-40B4-BE49-F238E27FC236}">
                <a16:creationId xmlns:a16="http://schemas.microsoft.com/office/drawing/2014/main" id="{A20E0BE1-8C67-406E-A674-1F749758E8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0" y="944217"/>
            <a:ext cx="8779524" cy="5850926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E4079D73-466C-44F1-A79C-60A4C7242C8C}"/>
              </a:ext>
            </a:extLst>
          </p:cNvPr>
          <p:cNvSpPr txBox="1"/>
          <p:nvPr/>
        </p:nvSpPr>
        <p:spPr>
          <a:xfrm>
            <a:off x="9608446" y="1997154"/>
            <a:ext cx="1506673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139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286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7426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6570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5711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4851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3991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3136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Inflow</a:t>
            </a:r>
            <a:endParaRPr lang="LID4096" sz="1600"/>
          </a:p>
        </p:txBody>
      </p:sp>
      <p:cxnSp>
        <p:nvCxnSpPr>
          <p:cNvPr id="6" name="Straight Arrow Connector 7">
            <a:extLst>
              <a:ext uri="{FF2B5EF4-FFF2-40B4-BE49-F238E27FC236}">
                <a16:creationId xmlns:a16="http://schemas.microsoft.com/office/drawing/2014/main" id="{2C07278C-3C32-4F09-A283-1B94417F81F1}"/>
              </a:ext>
            </a:extLst>
          </p:cNvPr>
          <p:cNvCxnSpPr>
            <a:cxnSpLocks/>
          </p:cNvCxnSpPr>
          <p:nvPr/>
        </p:nvCxnSpPr>
        <p:spPr>
          <a:xfrm flipH="1" flipV="1">
            <a:off x="8880310" y="3621022"/>
            <a:ext cx="576065" cy="3416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9">
            <a:extLst>
              <a:ext uri="{FF2B5EF4-FFF2-40B4-BE49-F238E27FC236}">
                <a16:creationId xmlns:a16="http://schemas.microsoft.com/office/drawing/2014/main" id="{713CC9F8-8787-4B4E-80F0-30829943B650}"/>
              </a:ext>
            </a:extLst>
          </p:cNvPr>
          <p:cNvSpPr txBox="1"/>
          <p:nvPr/>
        </p:nvSpPr>
        <p:spPr>
          <a:xfrm>
            <a:off x="9581372" y="3894222"/>
            <a:ext cx="1301829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139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286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7426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6570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5711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4851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3991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3136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err="1"/>
              <a:t>Outflow</a:t>
            </a:r>
            <a:endParaRPr lang="LID4096" sz="1600"/>
          </a:p>
        </p:txBody>
      </p:sp>
      <p:cxnSp>
        <p:nvCxnSpPr>
          <p:cNvPr id="8" name="Straight Arrow Connector 10">
            <a:extLst>
              <a:ext uri="{FF2B5EF4-FFF2-40B4-BE49-F238E27FC236}">
                <a16:creationId xmlns:a16="http://schemas.microsoft.com/office/drawing/2014/main" id="{F49899A9-BA2D-4B72-9CAF-1685D77B2B75}"/>
              </a:ext>
            </a:extLst>
          </p:cNvPr>
          <p:cNvCxnSpPr>
            <a:cxnSpLocks/>
          </p:cNvCxnSpPr>
          <p:nvPr/>
        </p:nvCxnSpPr>
        <p:spPr>
          <a:xfrm flipH="1">
            <a:off x="8976320" y="2276872"/>
            <a:ext cx="480053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430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3527D0-BFAB-4EEC-B03A-02C5C8FFB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51" y="437813"/>
            <a:ext cx="11378737" cy="685801"/>
          </a:xfrm>
        </p:spPr>
        <p:txBody>
          <a:bodyPr>
            <a:noAutofit/>
          </a:bodyPr>
          <a:lstStyle/>
          <a:p>
            <a:r>
              <a:rPr lang="en-US" sz="3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Nurses: transition to non-employed and transition to career</a:t>
            </a:r>
            <a:endParaRPr lang="fi-FI" sz="320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91D70567-F8CE-4A84-A09E-1826EF9A93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5475" y="1312862"/>
            <a:ext cx="7797890" cy="5189537"/>
          </a:xfr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800658-9810-4E34-B6BE-9ABB5CEC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z="900"/>
              <a:t>Tilastokeskus | ville.vertanen@stat.fi</a:t>
            </a:r>
          </a:p>
        </p:txBody>
      </p:sp>
    </p:spTree>
    <p:extLst>
      <p:ext uri="{BB962C8B-B14F-4D97-AF65-F5344CB8AC3E}">
        <p14:creationId xmlns:p14="http://schemas.microsoft.com/office/powerpoint/2010/main" val="4097970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2E6B1C-AD63-4231-9383-AC10B634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8" y="507044"/>
            <a:ext cx="11049719" cy="1170000"/>
          </a:xfrm>
        </p:spPr>
        <p:txBody>
          <a:bodyPr anchor="t">
            <a:normAutofit/>
          </a:bodyPr>
          <a:lstStyle/>
          <a:p>
            <a:r>
              <a:rPr lang="en-US" sz="3200">
                <a:solidFill>
                  <a:schemeClr val="tx2"/>
                </a:solidFill>
                <a:latin typeface="+mj-lt"/>
                <a:cs typeface="+mj-cs"/>
              </a:rPr>
              <a:t>Exports to Russia’s neighbors by firms that used to export to Russia</a:t>
            </a:r>
            <a:endParaRPr lang="fi-FI" sz="3200">
              <a:solidFill>
                <a:schemeClr val="tx2"/>
              </a:solidFill>
              <a:latin typeface="+mj-lt"/>
              <a:cs typeface="+mj-cs"/>
            </a:endParaRPr>
          </a:p>
        </p:txBody>
      </p:sp>
      <p:pic>
        <p:nvPicPr>
          <p:cNvPr id="7" name="Picture 23">
            <a:extLst>
              <a:ext uri="{FF2B5EF4-FFF2-40B4-BE49-F238E27FC236}">
                <a16:creationId xmlns:a16="http://schemas.microsoft.com/office/drawing/2014/main" id="{F6A950A9-DA0D-4CB6-AAD6-1D484DB6E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778" y="1848276"/>
            <a:ext cx="5348064" cy="4011048"/>
          </a:xfrm>
          <a:prstGeom prst="rect">
            <a:avLst/>
          </a:prstGeom>
          <a:noFill/>
        </p:spPr>
      </p:pic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8CC8A3E0-F74B-40ED-A927-3F508305416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5993027" y="1848276"/>
            <a:ext cx="6037678" cy="4095324"/>
          </a:xfr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CDB38B1-AFCD-43C0-B295-E789665F8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1600" y="6436660"/>
            <a:ext cx="3600000" cy="219635"/>
          </a:xfrm>
        </p:spPr>
        <p:txBody>
          <a:bodyPr anchor="ctr"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fi-FI"/>
              <a:t>Tilastokeskus | ville.vertanen@stat.fi</a:t>
            </a:r>
          </a:p>
        </p:txBody>
      </p:sp>
    </p:spTree>
    <p:extLst>
      <p:ext uri="{BB962C8B-B14F-4D97-AF65-F5344CB8AC3E}">
        <p14:creationId xmlns:p14="http://schemas.microsoft.com/office/powerpoint/2010/main" val="978926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73472B-3483-4ED9-B1CB-1ECECC332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8" y="507044"/>
            <a:ext cx="11049719" cy="1170000"/>
          </a:xfrm>
        </p:spPr>
        <p:txBody>
          <a:bodyPr anchor="t">
            <a:noAutofit/>
          </a:bodyPr>
          <a:lstStyle/>
          <a:p>
            <a:pPr algn="l"/>
            <a:r>
              <a:rPr lang="en-US" sz="3200"/>
              <a:t>Estimated impact of electricity price increases and electricity subsidies on households</a:t>
            </a:r>
            <a:endParaRPr lang="fi-FI" sz="320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9F1EF82D-0774-445C-BF73-BE7FF4605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358" y="1655500"/>
            <a:ext cx="4884629" cy="3736741"/>
          </a:xfrm>
          <a:noFill/>
        </p:spPr>
      </p:pic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5E921BA5-AB26-439B-9CBE-4EA016544721}"/>
              </a:ext>
            </a:extLst>
          </p:cNvPr>
          <p:cNvPicPr>
            <a:picLocks noGrp="1" noChangeAspect="1"/>
          </p:cNvPicPr>
          <p:nvPr>
            <p:ph idx="20"/>
          </p:nvPr>
        </p:nvPicPr>
        <p:blipFill>
          <a:blip r:embed="rId3"/>
          <a:stretch>
            <a:fillRect/>
          </a:stretch>
        </p:blipFill>
        <p:spPr>
          <a:xfrm>
            <a:off x="6207859" y="1007014"/>
            <a:ext cx="4678355" cy="3379633"/>
          </a:xfr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83F6D2-4EB6-4AA2-AC85-48707E9A8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1600" y="6436660"/>
            <a:ext cx="3600000" cy="219635"/>
          </a:xfrm>
        </p:spPr>
        <p:txBody>
          <a:bodyPr anchor="ctr"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fi-FI"/>
              <a:t>Tilastokeskus | ville.vertanen@stat.fi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9679090A-7299-42EF-B6C1-88CDF897C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3200" y="3409902"/>
            <a:ext cx="4802627" cy="3238433"/>
          </a:xfrm>
          <a:prstGeom prst="rect">
            <a:avLst/>
          </a:prstGeom>
        </p:spPr>
      </p:pic>
      <p:sp>
        <p:nvSpPr>
          <p:cNvPr id="26" name="Tekstiruutu 25">
            <a:extLst>
              <a:ext uri="{FF2B5EF4-FFF2-40B4-BE49-F238E27FC236}">
                <a16:creationId xmlns:a16="http://schemas.microsoft.com/office/drawing/2014/main" id="{C66DD9FE-9D24-48F7-B7F6-1403690D0181}"/>
              </a:ext>
            </a:extLst>
          </p:cNvPr>
          <p:cNvSpPr txBox="1"/>
          <p:nvPr/>
        </p:nvSpPr>
        <p:spPr>
          <a:xfrm>
            <a:off x="10899600" y="1655500"/>
            <a:ext cx="1146220" cy="3949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</a:pPr>
            <a:r>
              <a:rPr lang="en-US" sz="1600">
                <a:solidFill>
                  <a:srgbClr val="1A3061"/>
                </a:solidFill>
              </a:rPr>
              <a:t>Share of income Without subsidies</a:t>
            </a:r>
            <a:endParaRPr lang="fi-FI" sz="1600">
              <a:solidFill>
                <a:srgbClr val="1A3061"/>
              </a:solidFill>
            </a:endParaRP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83BC1A86-A627-4E5C-A8F0-896805F4ED00}"/>
              </a:ext>
            </a:extLst>
          </p:cNvPr>
          <p:cNvSpPr txBox="1"/>
          <p:nvPr/>
        </p:nvSpPr>
        <p:spPr>
          <a:xfrm>
            <a:off x="10985360" y="3634170"/>
            <a:ext cx="1146220" cy="3949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5000"/>
              </a:lnSpc>
            </a:pPr>
            <a:r>
              <a:rPr lang="en-US" sz="1600">
                <a:solidFill>
                  <a:srgbClr val="1A3061"/>
                </a:solidFill>
              </a:rPr>
              <a:t>Share of income, net of subsidies</a:t>
            </a:r>
            <a:endParaRPr lang="fi-FI" sz="1600">
              <a:solidFill>
                <a:srgbClr val="1A3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99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86FC4D-D44B-422E-BDE6-18654F443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Yhteistyössä!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30FB213-E356-4138-C1B5-B991422593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fi-FI"/>
              <a:t>Ville Vertanen </a:t>
            </a:r>
          </a:p>
          <a:p>
            <a:pPr>
              <a:lnSpc>
                <a:spcPct val="110000"/>
              </a:lnSpc>
            </a:pPr>
            <a:r>
              <a:rPr lang="fi-FI"/>
              <a:t>Ville.vertanen@stat.fi</a:t>
            </a:r>
          </a:p>
          <a:p>
            <a:pPr>
              <a:lnSpc>
                <a:spcPct val="110000"/>
              </a:lnSpc>
            </a:pPr>
            <a:r>
              <a:rPr lang="fi-FI"/>
              <a:t>X: </a:t>
            </a:r>
            <a:r>
              <a:rPr lang="fi-FI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fi-FI"/>
              <a:t>VilleVertanen</a:t>
            </a:r>
          </a:p>
          <a:p>
            <a:pPr>
              <a:lnSpc>
                <a:spcPct val="110000"/>
              </a:lnSpc>
            </a:pPr>
            <a:r>
              <a:rPr lang="fi-FI"/>
              <a:t>LinkedIn: </a:t>
            </a:r>
            <a:r>
              <a:rPr lang="fi-FI" err="1"/>
              <a:t>VilleVertanen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8152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D0CB48-E60E-49E1-9E7C-CE0871393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09" y="176641"/>
            <a:ext cx="11049719" cy="1169355"/>
          </a:xfrm>
        </p:spPr>
        <p:txBody>
          <a:bodyPr/>
          <a:lstStyle>
            <a:defPPr>
              <a:defRPr lang="en-US"/>
            </a:defPPr>
            <a:lvl1pPr marL="0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139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286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7426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6570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5711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4851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3991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3136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5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Tietopohjaisen</a:t>
            </a:r>
            <a:r>
              <a:rPr lang="en-US" sz="395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95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päätöksenteon</a:t>
            </a:r>
            <a:r>
              <a:rPr lang="en-US" sz="395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95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tietotarpeet</a:t>
            </a:r>
            <a:r>
              <a:rPr lang="en-US" sz="395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95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mitä</a:t>
            </a:r>
            <a:r>
              <a:rPr lang="en-US" sz="395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me </a:t>
            </a:r>
            <a:r>
              <a:rPr lang="en-US" sz="395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voimme</a:t>
            </a:r>
            <a:r>
              <a:rPr lang="en-US" sz="395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95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tehdä</a:t>
            </a:r>
            <a:r>
              <a:rPr lang="en-US" sz="395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 </a:t>
            </a:r>
            <a:endParaRPr lang="fi-FI" sz="395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3CC1923-1302-4380-8FDE-72FF58DE1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lang="en-US"/>
            </a:defPPr>
            <a:lvl1pPr marL="0" algn="l" defTabSz="1624341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165" algn="l" defTabSz="1624341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4341" algn="l" defTabSz="1624341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6507" algn="l" defTabSz="1624341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48679" algn="l" defTabSz="1624341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0846" algn="l" defTabSz="1624341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3013" algn="l" defTabSz="1624341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5179" algn="l" defTabSz="1624341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97352" algn="l" defTabSz="1624341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900"/>
              <a:t>Tilastokeskus | ville.vertanen@stat.fi</a:t>
            </a:r>
          </a:p>
        </p:txBody>
      </p:sp>
      <p:graphicFrame>
        <p:nvGraphicFramePr>
          <p:cNvPr id="4" name="Sisällön paikkamerkki 31">
            <a:extLst>
              <a:ext uri="{FF2B5EF4-FFF2-40B4-BE49-F238E27FC236}">
                <a16:creationId xmlns:a16="http://schemas.microsoft.com/office/drawing/2014/main" id="{2087D076-83A6-42E2-8E87-26D1D28892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927808"/>
              </p:ext>
            </p:extLst>
          </p:nvPr>
        </p:nvGraphicFramePr>
        <p:xfrm>
          <a:off x="239350" y="1290893"/>
          <a:ext cx="11427121" cy="4812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48BA6E4A-ED71-4861-B346-D51CE7B3E353}"/>
              </a:ext>
            </a:extLst>
          </p:cNvPr>
          <p:cNvSpPr txBox="1"/>
          <p:nvPr/>
        </p:nvSpPr>
        <p:spPr>
          <a:xfrm>
            <a:off x="8866439" y="1495780"/>
            <a:ext cx="2216260" cy="4373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139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286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7426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6570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5711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4851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3991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3136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5000"/>
              </a:lnSpc>
            </a:pPr>
            <a:r>
              <a:rPr lang="fi-FI" sz="2667">
                <a:solidFill>
                  <a:schemeClr val="tx2"/>
                </a:solidFill>
              </a:rPr>
              <a:t>Tutkimus </a:t>
            </a:r>
          </a:p>
        </p:txBody>
      </p:sp>
      <p:cxnSp>
        <p:nvCxnSpPr>
          <p:cNvPr id="6" name="Suora nuoliyhdysviiva 5">
            <a:extLst>
              <a:ext uri="{FF2B5EF4-FFF2-40B4-BE49-F238E27FC236}">
                <a16:creationId xmlns:a16="http://schemas.microsoft.com/office/drawing/2014/main" id="{7A3DB301-8886-4468-A4BD-30D1B1BB9889}"/>
              </a:ext>
            </a:extLst>
          </p:cNvPr>
          <p:cNvCxnSpPr>
            <a:cxnSpLocks/>
          </p:cNvCxnSpPr>
          <p:nvPr/>
        </p:nvCxnSpPr>
        <p:spPr>
          <a:xfrm flipH="1">
            <a:off x="8327994" y="1977054"/>
            <a:ext cx="1119919" cy="532727"/>
          </a:xfrm>
          <a:prstGeom prst="straightConnector1">
            <a:avLst/>
          </a:prstGeom>
          <a:ln w="25400" cap="rnd"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iruutu 6">
            <a:extLst>
              <a:ext uri="{FF2B5EF4-FFF2-40B4-BE49-F238E27FC236}">
                <a16:creationId xmlns:a16="http://schemas.microsoft.com/office/drawing/2014/main" id="{4E24F08C-423F-4024-82EF-1D011B1EC08D}"/>
              </a:ext>
            </a:extLst>
          </p:cNvPr>
          <p:cNvSpPr txBox="1"/>
          <p:nvPr/>
        </p:nvSpPr>
        <p:spPr>
          <a:xfrm>
            <a:off x="1737671" y="1714441"/>
            <a:ext cx="2216260" cy="4373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139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286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7426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6570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5711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4851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3991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3136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5000"/>
              </a:lnSpc>
            </a:pPr>
            <a:r>
              <a:rPr lang="fi-FI" sz="2667">
                <a:solidFill>
                  <a:schemeClr val="tx2"/>
                </a:solidFill>
              </a:rPr>
              <a:t>Tilastot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9BD7645-67C8-4B32-9471-70B6BC651950}"/>
              </a:ext>
            </a:extLst>
          </p:cNvPr>
          <p:cNvSpPr txBox="1"/>
          <p:nvPr/>
        </p:nvSpPr>
        <p:spPr>
          <a:xfrm>
            <a:off x="732862" y="3054262"/>
            <a:ext cx="2216260" cy="4373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139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286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7426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6570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5711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4851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3991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3136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5000"/>
              </a:lnSpc>
            </a:pPr>
            <a:r>
              <a:rPr lang="fi-FI" sz="2667">
                <a:solidFill>
                  <a:schemeClr val="tx2"/>
                </a:solidFill>
              </a:rPr>
              <a:t>Rekisteritieto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39619707-81B3-49AB-A5DE-F72CCD02EDF1}"/>
              </a:ext>
            </a:extLst>
          </p:cNvPr>
          <p:cNvSpPr txBox="1"/>
          <p:nvPr/>
        </p:nvSpPr>
        <p:spPr>
          <a:xfrm>
            <a:off x="727422" y="4205110"/>
            <a:ext cx="3543580" cy="6361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139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286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7426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6570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5711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4851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3991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3136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5000"/>
              </a:lnSpc>
            </a:pPr>
            <a:r>
              <a:rPr lang="fi-FI" sz="2667">
                <a:solidFill>
                  <a:schemeClr val="tx2"/>
                </a:solidFill>
              </a:rPr>
              <a:t>Muut tietolähteet </a:t>
            </a:r>
          </a:p>
        </p:txBody>
      </p:sp>
      <p:cxnSp>
        <p:nvCxnSpPr>
          <p:cNvPr id="10" name="Suora nuoliyhdysviiva 9">
            <a:extLst>
              <a:ext uri="{FF2B5EF4-FFF2-40B4-BE49-F238E27FC236}">
                <a16:creationId xmlns:a16="http://schemas.microsoft.com/office/drawing/2014/main" id="{9393AC45-0B52-4A54-98A1-5FA9D069AF9F}"/>
              </a:ext>
            </a:extLst>
          </p:cNvPr>
          <p:cNvCxnSpPr>
            <a:cxnSpLocks/>
          </p:cNvCxnSpPr>
          <p:nvPr/>
        </p:nvCxnSpPr>
        <p:spPr>
          <a:xfrm>
            <a:off x="2836045" y="2167803"/>
            <a:ext cx="1117887" cy="243692"/>
          </a:xfrm>
          <a:prstGeom prst="straightConnector1">
            <a:avLst/>
          </a:prstGeom>
          <a:ln w="25400" cap="rnd"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51B90E8A-9D00-4D9E-8B63-F0D5AF52CEE1}"/>
              </a:ext>
            </a:extLst>
          </p:cNvPr>
          <p:cNvCxnSpPr>
            <a:cxnSpLocks/>
          </p:cNvCxnSpPr>
          <p:nvPr/>
        </p:nvCxnSpPr>
        <p:spPr>
          <a:xfrm flipV="1">
            <a:off x="2836045" y="3915690"/>
            <a:ext cx="859689" cy="185781"/>
          </a:xfrm>
          <a:prstGeom prst="straightConnector1">
            <a:avLst/>
          </a:prstGeom>
          <a:ln w="25400" cap="rnd"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A3492307-E128-4B7A-BE57-FAA989512227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2949122" y="3272922"/>
            <a:ext cx="746612" cy="1"/>
          </a:xfrm>
          <a:prstGeom prst="straightConnector1">
            <a:avLst/>
          </a:prstGeom>
          <a:ln w="25400" cap="rnd"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ruutu 12">
            <a:extLst>
              <a:ext uri="{FF2B5EF4-FFF2-40B4-BE49-F238E27FC236}">
                <a16:creationId xmlns:a16="http://schemas.microsoft.com/office/drawing/2014/main" id="{7830EC70-B10C-49C8-95C8-561E0A445DDA}"/>
              </a:ext>
            </a:extLst>
          </p:cNvPr>
          <p:cNvSpPr txBox="1"/>
          <p:nvPr/>
        </p:nvSpPr>
        <p:spPr>
          <a:xfrm>
            <a:off x="9072331" y="3478369"/>
            <a:ext cx="2216260" cy="4373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139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286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7426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6570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5711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4851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3991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3136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5000"/>
              </a:lnSpc>
            </a:pPr>
            <a:r>
              <a:rPr lang="fi-FI" sz="2667">
                <a:solidFill>
                  <a:schemeClr val="tx2"/>
                </a:solidFill>
              </a:rPr>
              <a:t>Data-analyysi</a:t>
            </a:r>
          </a:p>
        </p:txBody>
      </p:sp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60C67508-BB8D-4467-89EF-F05703AA96B2}"/>
              </a:ext>
            </a:extLst>
          </p:cNvPr>
          <p:cNvCxnSpPr>
            <a:cxnSpLocks/>
          </p:cNvCxnSpPr>
          <p:nvPr/>
        </p:nvCxnSpPr>
        <p:spPr>
          <a:xfrm flipH="1" flipV="1">
            <a:off x="8422536" y="3185176"/>
            <a:ext cx="1417881" cy="293192"/>
          </a:xfrm>
          <a:prstGeom prst="straightConnector1">
            <a:avLst/>
          </a:prstGeom>
          <a:ln w="25400" cap="rnd"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iruutu 14">
            <a:extLst>
              <a:ext uri="{FF2B5EF4-FFF2-40B4-BE49-F238E27FC236}">
                <a16:creationId xmlns:a16="http://schemas.microsoft.com/office/drawing/2014/main" id="{012B0E61-DADE-4B0D-A744-37CA1AF0115B}"/>
              </a:ext>
            </a:extLst>
          </p:cNvPr>
          <p:cNvSpPr txBox="1"/>
          <p:nvPr/>
        </p:nvSpPr>
        <p:spPr>
          <a:xfrm>
            <a:off x="2836045" y="6036636"/>
            <a:ext cx="3543580" cy="4373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139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286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7426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6570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5711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4851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3991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3136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5000"/>
              </a:lnSpc>
            </a:pPr>
            <a:r>
              <a:rPr lang="fi-FI" sz="2667">
                <a:solidFill>
                  <a:schemeClr val="tx2"/>
                </a:solidFill>
              </a:rPr>
              <a:t>Vaikuttavuusarvioinnit</a:t>
            </a:r>
          </a:p>
        </p:txBody>
      </p:sp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BA9A8EA6-C9B7-4162-9CA6-94D91AAB4E40}"/>
              </a:ext>
            </a:extLst>
          </p:cNvPr>
          <p:cNvCxnSpPr>
            <a:cxnSpLocks/>
          </p:cNvCxnSpPr>
          <p:nvPr/>
        </p:nvCxnSpPr>
        <p:spPr>
          <a:xfrm flipH="1" flipV="1">
            <a:off x="7344139" y="5592451"/>
            <a:ext cx="596463" cy="328181"/>
          </a:xfrm>
          <a:prstGeom prst="straightConnector1">
            <a:avLst/>
          </a:prstGeom>
          <a:ln w="25400" cap="rnd"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F3A6FA17-2FD7-42FF-8FB4-B03BC470BC8C}"/>
              </a:ext>
            </a:extLst>
          </p:cNvPr>
          <p:cNvCxnSpPr>
            <a:cxnSpLocks/>
          </p:cNvCxnSpPr>
          <p:nvPr/>
        </p:nvCxnSpPr>
        <p:spPr>
          <a:xfrm flipV="1">
            <a:off x="4463819" y="5627136"/>
            <a:ext cx="288032" cy="242217"/>
          </a:xfrm>
          <a:prstGeom prst="straightConnector1">
            <a:avLst/>
          </a:prstGeom>
          <a:ln w="25400" cap="rnd"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iruutu 17">
            <a:extLst>
              <a:ext uri="{FF2B5EF4-FFF2-40B4-BE49-F238E27FC236}">
                <a16:creationId xmlns:a16="http://schemas.microsoft.com/office/drawing/2014/main" id="{599B516E-1AA3-44FA-B842-2A78C7E1C19D}"/>
              </a:ext>
            </a:extLst>
          </p:cNvPr>
          <p:cNvSpPr txBox="1"/>
          <p:nvPr/>
        </p:nvSpPr>
        <p:spPr>
          <a:xfrm>
            <a:off x="6968543" y="5938905"/>
            <a:ext cx="2907984" cy="4373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139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286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7426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6570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5711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4851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3991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3136" algn="l" defTabSz="121828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5000"/>
              </a:lnSpc>
            </a:pPr>
            <a:r>
              <a:rPr lang="fi-FI" sz="2667">
                <a:solidFill>
                  <a:schemeClr val="tx2"/>
                </a:solidFill>
              </a:rPr>
              <a:t>Arvovalinnat</a:t>
            </a:r>
          </a:p>
        </p:txBody>
      </p:sp>
    </p:spTree>
    <p:extLst>
      <p:ext uri="{BB962C8B-B14F-4D97-AF65-F5344CB8AC3E}">
        <p14:creationId xmlns:p14="http://schemas.microsoft.com/office/powerpoint/2010/main" val="3176715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452DA4-373B-3664-E3D5-E2311A3B8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Koko elinkaaren tiedot</a:t>
            </a:r>
          </a:p>
        </p:txBody>
      </p:sp>
      <p:grpSp>
        <p:nvGrpSpPr>
          <p:cNvPr id="65" name="Ryhmä 64">
            <a:extLst>
              <a:ext uri="{FF2B5EF4-FFF2-40B4-BE49-F238E27FC236}">
                <a16:creationId xmlns:a16="http://schemas.microsoft.com/office/drawing/2014/main" id="{1925F49A-BDC3-E391-84E7-EC165933C155}"/>
              </a:ext>
            </a:extLst>
          </p:cNvPr>
          <p:cNvGrpSpPr/>
          <p:nvPr/>
        </p:nvGrpSpPr>
        <p:grpSpPr>
          <a:xfrm>
            <a:off x="694421" y="1458954"/>
            <a:ext cx="10929076" cy="1970046"/>
            <a:chOff x="694421" y="2526503"/>
            <a:chExt cx="10929076" cy="1970046"/>
          </a:xfrm>
        </p:grpSpPr>
        <p:sp>
          <p:nvSpPr>
            <p:cNvPr id="17" name="Ellipsi 16">
              <a:extLst>
                <a:ext uri="{FF2B5EF4-FFF2-40B4-BE49-F238E27FC236}">
                  <a16:creationId xmlns:a16="http://schemas.microsoft.com/office/drawing/2014/main" id="{DBCEA037-42C3-BABC-DF31-4BBF67DAC3AA}"/>
                </a:ext>
              </a:extLst>
            </p:cNvPr>
            <p:cNvSpPr/>
            <p:nvPr/>
          </p:nvSpPr>
          <p:spPr>
            <a:xfrm>
              <a:off x="1033705" y="2526503"/>
              <a:ext cx="226800" cy="226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Ellipsi 17">
              <a:extLst>
                <a:ext uri="{FF2B5EF4-FFF2-40B4-BE49-F238E27FC236}">
                  <a16:creationId xmlns:a16="http://schemas.microsoft.com/office/drawing/2014/main" id="{F708A5A8-9710-436B-5F59-51591356D505}"/>
                </a:ext>
              </a:extLst>
            </p:cNvPr>
            <p:cNvSpPr/>
            <p:nvPr/>
          </p:nvSpPr>
          <p:spPr>
            <a:xfrm>
              <a:off x="2147450" y="2526503"/>
              <a:ext cx="226800" cy="226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Ellipsi 18">
              <a:extLst>
                <a:ext uri="{FF2B5EF4-FFF2-40B4-BE49-F238E27FC236}">
                  <a16:creationId xmlns:a16="http://schemas.microsoft.com/office/drawing/2014/main" id="{F060F93F-9D51-7089-941E-253A54B9BEE4}"/>
                </a:ext>
              </a:extLst>
            </p:cNvPr>
            <p:cNvSpPr/>
            <p:nvPr/>
          </p:nvSpPr>
          <p:spPr>
            <a:xfrm>
              <a:off x="3261195" y="2526503"/>
              <a:ext cx="226800" cy="226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Ellipsi 19">
              <a:extLst>
                <a:ext uri="{FF2B5EF4-FFF2-40B4-BE49-F238E27FC236}">
                  <a16:creationId xmlns:a16="http://schemas.microsoft.com/office/drawing/2014/main" id="{0EAF1C09-FA63-FB76-F414-292772398A67}"/>
                </a:ext>
              </a:extLst>
            </p:cNvPr>
            <p:cNvSpPr/>
            <p:nvPr/>
          </p:nvSpPr>
          <p:spPr>
            <a:xfrm>
              <a:off x="4374940" y="2526503"/>
              <a:ext cx="226800" cy="226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Ellipsi 20">
              <a:extLst>
                <a:ext uri="{FF2B5EF4-FFF2-40B4-BE49-F238E27FC236}">
                  <a16:creationId xmlns:a16="http://schemas.microsoft.com/office/drawing/2014/main" id="{9FF9E4F6-028D-4337-F125-1A9B38F11117}"/>
                </a:ext>
              </a:extLst>
            </p:cNvPr>
            <p:cNvSpPr/>
            <p:nvPr/>
          </p:nvSpPr>
          <p:spPr>
            <a:xfrm>
              <a:off x="5488685" y="2526503"/>
              <a:ext cx="226800" cy="226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Ellipsi 21">
              <a:extLst>
                <a:ext uri="{FF2B5EF4-FFF2-40B4-BE49-F238E27FC236}">
                  <a16:creationId xmlns:a16="http://schemas.microsoft.com/office/drawing/2014/main" id="{77113C03-7EA6-F73A-F422-15521B8A353C}"/>
                </a:ext>
              </a:extLst>
            </p:cNvPr>
            <p:cNvSpPr/>
            <p:nvPr/>
          </p:nvSpPr>
          <p:spPr>
            <a:xfrm>
              <a:off x="6602430" y="2526503"/>
              <a:ext cx="226800" cy="226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Ellipsi 22">
              <a:extLst>
                <a:ext uri="{FF2B5EF4-FFF2-40B4-BE49-F238E27FC236}">
                  <a16:creationId xmlns:a16="http://schemas.microsoft.com/office/drawing/2014/main" id="{243FBCE7-BAFE-1BF3-D7EB-281AA20FE178}"/>
                </a:ext>
              </a:extLst>
            </p:cNvPr>
            <p:cNvSpPr/>
            <p:nvPr/>
          </p:nvSpPr>
          <p:spPr>
            <a:xfrm>
              <a:off x="7716175" y="2526503"/>
              <a:ext cx="226800" cy="226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" name="Ellipsi 23">
              <a:extLst>
                <a:ext uri="{FF2B5EF4-FFF2-40B4-BE49-F238E27FC236}">
                  <a16:creationId xmlns:a16="http://schemas.microsoft.com/office/drawing/2014/main" id="{3D627E4F-9369-8ECE-FC37-89236488DDFB}"/>
                </a:ext>
              </a:extLst>
            </p:cNvPr>
            <p:cNvSpPr/>
            <p:nvPr/>
          </p:nvSpPr>
          <p:spPr>
            <a:xfrm>
              <a:off x="8829920" y="2526503"/>
              <a:ext cx="226800" cy="226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" name="Ellipsi 24">
              <a:extLst>
                <a:ext uri="{FF2B5EF4-FFF2-40B4-BE49-F238E27FC236}">
                  <a16:creationId xmlns:a16="http://schemas.microsoft.com/office/drawing/2014/main" id="{FE3CD48B-F10B-B0A7-9F50-0C1283AB1BB7}"/>
                </a:ext>
              </a:extLst>
            </p:cNvPr>
            <p:cNvSpPr/>
            <p:nvPr/>
          </p:nvSpPr>
          <p:spPr>
            <a:xfrm>
              <a:off x="9943665" y="2526503"/>
              <a:ext cx="226800" cy="226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Ellipsi 25">
              <a:extLst>
                <a:ext uri="{FF2B5EF4-FFF2-40B4-BE49-F238E27FC236}">
                  <a16:creationId xmlns:a16="http://schemas.microsoft.com/office/drawing/2014/main" id="{9C996CDD-416B-2A2B-701E-5E8ECB759604}"/>
                </a:ext>
              </a:extLst>
            </p:cNvPr>
            <p:cNvSpPr/>
            <p:nvPr/>
          </p:nvSpPr>
          <p:spPr>
            <a:xfrm>
              <a:off x="11057413" y="2526503"/>
              <a:ext cx="226800" cy="226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28" name="Suora nuoliyhdysviiva 27">
              <a:extLst>
                <a:ext uri="{FF2B5EF4-FFF2-40B4-BE49-F238E27FC236}">
                  <a16:creationId xmlns:a16="http://schemas.microsoft.com/office/drawing/2014/main" id="{DF9B09C4-A6A2-3EA4-84CC-FF3C04EF26C8}"/>
                </a:ext>
              </a:extLst>
            </p:cNvPr>
            <p:cNvCxnSpPr>
              <a:cxnSpLocks/>
              <a:stCxn id="17" idx="4"/>
            </p:cNvCxnSpPr>
            <p:nvPr/>
          </p:nvCxnSpPr>
          <p:spPr>
            <a:xfrm>
              <a:off x="1147105" y="2753303"/>
              <a:ext cx="0" cy="12973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Suora nuoliyhdysviiva 29">
              <a:extLst>
                <a:ext uri="{FF2B5EF4-FFF2-40B4-BE49-F238E27FC236}">
                  <a16:creationId xmlns:a16="http://schemas.microsoft.com/office/drawing/2014/main" id="{8F98B34E-FCB0-063F-902E-B0607330E41E}"/>
                </a:ext>
              </a:extLst>
            </p:cNvPr>
            <p:cNvCxnSpPr>
              <a:cxnSpLocks/>
            </p:cNvCxnSpPr>
            <p:nvPr/>
          </p:nvCxnSpPr>
          <p:spPr>
            <a:xfrm>
              <a:off x="2260850" y="2753303"/>
              <a:ext cx="0" cy="12973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Suora nuoliyhdysviiva 30">
              <a:extLst>
                <a:ext uri="{FF2B5EF4-FFF2-40B4-BE49-F238E27FC236}">
                  <a16:creationId xmlns:a16="http://schemas.microsoft.com/office/drawing/2014/main" id="{B103DD6A-B0DA-7C47-1196-28FC97B9FD96}"/>
                </a:ext>
              </a:extLst>
            </p:cNvPr>
            <p:cNvCxnSpPr>
              <a:cxnSpLocks/>
            </p:cNvCxnSpPr>
            <p:nvPr/>
          </p:nvCxnSpPr>
          <p:spPr>
            <a:xfrm>
              <a:off x="3374595" y="2753303"/>
              <a:ext cx="0" cy="12973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uora nuoliyhdysviiva 31">
              <a:extLst>
                <a:ext uri="{FF2B5EF4-FFF2-40B4-BE49-F238E27FC236}">
                  <a16:creationId xmlns:a16="http://schemas.microsoft.com/office/drawing/2014/main" id="{D6F4851C-B2BC-E99B-5E3B-24B46DAAE65A}"/>
                </a:ext>
              </a:extLst>
            </p:cNvPr>
            <p:cNvCxnSpPr>
              <a:cxnSpLocks/>
            </p:cNvCxnSpPr>
            <p:nvPr/>
          </p:nvCxnSpPr>
          <p:spPr>
            <a:xfrm>
              <a:off x="4488340" y="2753303"/>
              <a:ext cx="0" cy="12973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uora nuoliyhdysviiva 32">
              <a:extLst>
                <a:ext uri="{FF2B5EF4-FFF2-40B4-BE49-F238E27FC236}">
                  <a16:creationId xmlns:a16="http://schemas.microsoft.com/office/drawing/2014/main" id="{1E707F3A-76B2-49D1-3E2D-3E25C76CF1AF}"/>
                </a:ext>
              </a:extLst>
            </p:cNvPr>
            <p:cNvCxnSpPr>
              <a:cxnSpLocks/>
            </p:cNvCxnSpPr>
            <p:nvPr/>
          </p:nvCxnSpPr>
          <p:spPr>
            <a:xfrm>
              <a:off x="5602085" y="2753303"/>
              <a:ext cx="0" cy="12973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Suora nuoliyhdysviiva 33">
              <a:extLst>
                <a:ext uri="{FF2B5EF4-FFF2-40B4-BE49-F238E27FC236}">
                  <a16:creationId xmlns:a16="http://schemas.microsoft.com/office/drawing/2014/main" id="{89AFFB4F-A1EF-7673-F650-60C55370EAF2}"/>
                </a:ext>
              </a:extLst>
            </p:cNvPr>
            <p:cNvCxnSpPr>
              <a:cxnSpLocks/>
            </p:cNvCxnSpPr>
            <p:nvPr/>
          </p:nvCxnSpPr>
          <p:spPr>
            <a:xfrm>
              <a:off x="6715830" y="2753303"/>
              <a:ext cx="0" cy="12973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Suora nuoliyhdysviiva 34">
              <a:extLst>
                <a:ext uri="{FF2B5EF4-FFF2-40B4-BE49-F238E27FC236}">
                  <a16:creationId xmlns:a16="http://schemas.microsoft.com/office/drawing/2014/main" id="{C9D70F05-0D4F-B641-42CC-C46F89614E80}"/>
                </a:ext>
              </a:extLst>
            </p:cNvPr>
            <p:cNvCxnSpPr>
              <a:cxnSpLocks/>
            </p:cNvCxnSpPr>
            <p:nvPr/>
          </p:nvCxnSpPr>
          <p:spPr>
            <a:xfrm>
              <a:off x="7829575" y="2753303"/>
              <a:ext cx="0" cy="12973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Suora nuoliyhdysviiva 35">
              <a:extLst>
                <a:ext uri="{FF2B5EF4-FFF2-40B4-BE49-F238E27FC236}">
                  <a16:creationId xmlns:a16="http://schemas.microsoft.com/office/drawing/2014/main" id="{4C783A74-0686-3308-FE45-67B841095290}"/>
                </a:ext>
              </a:extLst>
            </p:cNvPr>
            <p:cNvCxnSpPr>
              <a:cxnSpLocks/>
            </p:cNvCxnSpPr>
            <p:nvPr/>
          </p:nvCxnSpPr>
          <p:spPr>
            <a:xfrm>
              <a:off x="8944348" y="2753303"/>
              <a:ext cx="0" cy="12973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Suora nuoliyhdysviiva 36">
              <a:extLst>
                <a:ext uri="{FF2B5EF4-FFF2-40B4-BE49-F238E27FC236}">
                  <a16:creationId xmlns:a16="http://schemas.microsoft.com/office/drawing/2014/main" id="{FC4D5AF7-7486-CFCF-7506-2860289C6AD5}"/>
                </a:ext>
              </a:extLst>
            </p:cNvPr>
            <p:cNvCxnSpPr>
              <a:cxnSpLocks/>
            </p:cNvCxnSpPr>
            <p:nvPr/>
          </p:nvCxnSpPr>
          <p:spPr>
            <a:xfrm>
              <a:off x="10057939" y="2753303"/>
              <a:ext cx="0" cy="12973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Suora nuoliyhdysviiva 37">
              <a:extLst>
                <a:ext uri="{FF2B5EF4-FFF2-40B4-BE49-F238E27FC236}">
                  <a16:creationId xmlns:a16="http://schemas.microsoft.com/office/drawing/2014/main" id="{DFBD6904-AA8D-D200-5CDB-AAB572383D2E}"/>
                </a:ext>
              </a:extLst>
            </p:cNvPr>
            <p:cNvCxnSpPr>
              <a:cxnSpLocks/>
            </p:cNvCxnSpPr>
            <p:nvPr/>
          </p:nvCxnSpPr>
          <p:spPr>
            <a:xfrm>
              <a:off x="11170813" y="2753303"/>
              <a:ext cx="0" cy="12973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7" name="Tekstiruutu 6">
              <a:extLst>
                <a:ext uri="{FF2B5EF4-FFF2-40B4-BE49-F238E27FC236}">
                  <a16:creationId xmlns:a16="http://schemas.microsoft.com/office/drawing/2014/main" id="{C7E7A121-B7F6-D4BC-F30E-1040C8FD068A}"/>
                </a:ext>
              </a:extLst>
            </p:cNvPr>
            <p:cNvSpPr txBox="1"/>
            <p:nvPr/>
          </p:nvSpPr>
          <p:spPr>
            <a:xfrm>
              <a:off x="694421" y="2971953"/>
              <a:ext cx="905368" cy="21963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fi-FI" sz="1000">
                  <a:solidFill>
                    <a:schemeClr val="tx2"/>
                  </a:solidFill>
                </a:rPr>
                <a:t>Henkilö syntyy</a:t>
              </a:r>
              <a:endParaRPr lang="fi-FI" sz="1000" err="1">
                <a:solidFill>
                  <a:schemeClr val="tx2"/>
                </a:solidFill>
              </a:endParaRPr>
            </a:p>
          </p:txBody>
        </p:sp>
        <p:sp>
          <p:nvSpPr>
            <p:cNvPr id="8" name="Tekstiruutu 7">
              <a:extLst>
                <a:ext uri="{FF2B5EF4-FFF2-40B4-BE49-F238E27FC236}">
                  <a16:creationId xmlns:a16="http://schemas.microsoft.com/office/drawing/2014/main" id="{B6BBAD14-2C23-2895-3368-87FABCBFEF63}"/>
                </a:ext>
              </a:extLst>
            </p:cNvPr>
            <p:cNvSpPr txBox="1"/>
            <p:nvPr/>
          </p:nvSpPr>
          <p:spPr>
            <a:xfrm>
              <a:off x="1808166" y="2971953"/>
              <a:ext cx="905368" cy="21963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fi-FI" sz="1000">
                  <a:solidFill>
                    <a:schemeClr val="tx2"/>
                  </a:solidFill>
                </a:rPr>
                <a:t>Valmistuu koulusta</a:t>
              </a:r>
            </a:p>
          </p:txBody>
        </p:sp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E93BC3C5-CB88-00D3-CCA1-409855DB4F4C}"/>
                </a:ext>
              </a:extLst>
            </p:cNvPr>
            <p:cNvSpPr txBox="1"/>
            <p:nvPr/>
          </p:nvSpPr>
          <p:spPr>
            <a:xfrm>
              <a:off x="2921911" y="2971953"/>
              <a:ext cx="905368" cy="21963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fi-FI" sz="1000">
                  <a:solidFill>
                    <a:schemeClr val="tx2"/>
                  </a:solidFill>
                </a:rPr>
                <a:t>Perustaa yrityksen</a:t>
              </a:r>
              <a:endParaRPr lang="fi-FI" sz="1000" err="1">
                <a:solidFill>
                  <a:schemeClr val="tx2"/>
                </a:solidFill>
              </a:endParaRPr>
            </a:p>
          </p:txBody>
        </p:sp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C570F3A3-DA9E-4DBB-53A3-F1CD2778DA8F}"/>
                </a:ext>
              </a:extLst>
            </p:cNvPr>
            <p:cNvSpPr txBox="1"/>
            <p:nvPr/>
          </p:nvSpPr>
          <p:spPr>
            <a:xfrm>
              <a:off x="4035656" y="2971953"/>
              <a:ext cx="905368" cy="21963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fi-FI" sz="1000">
                  <a:solidFill>
                    <a:schemeClr val="tx2"/>
                  </a:solidFill>
                </a:rPr>
                <a:t>Menee naimisiin</a:t>
              </a:r>
              <a:endParaRPr lang="fi-FI" sz="1000" err="1">
                <a:solidFill>
                  <a:schemeClr val="tx2"/>
                </a:solidFill>
              </a:endParaRPr>
            </a:p>
          </p:txBody>
        </p:sp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B468A0A9-A05E-1F2F-08E2-75B2CC16B218}"/>
                </a:ext>
              </a:extLst>
            </p:cNvPr>
            <p:cNvSpPr txBox="1"/>
            <p:nvPr/>
          </p:nvSpPr>
          <p:spPr>
            <a:xfrm>
              <a:off x="5149401" y="2971953"/>
              <a:ext cx="905368" cy="21963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fi-FI" sz="1000">
                  <a:solidFill>
                    <a:schemeClr val="tx2"/>
                  </a:solidFill>
                </a:rPr>
                <a:t>Ansaitsee rahaa</a:t>
              </a:r>
              <a:endParaRPr lang="fi-FI" sz="1000" err="1">
                <a:solidFill>
                  <a:schemeClr val="tx2"/>
                </a:solidFill>
              </a:endParaRP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7478264B-0007-F576-2D9B-CC1F0AF7F904}"/>
                </a:ext>
              </a:extLst>
            </p:cNvPr>
            <p:cNvSpPr txBox="1"/>
            <p:nvPr/>
          </p:nvSpPr>
          <p:spPr>
            <a:xfrm>
              <a:off x="6263146" y="2971953"/>
              <a:ext cx="905368" cy="21963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fi-FI" sz="1000">
                  <a:solidFill>
                    <a:schemeClr val="tx2"/>
                  </a:solidFill>
                </a:rPr>
                <a:t>Ostaa auton</a:t>
              </a:r>
              <a:endParaRPr lang="fi-FI" sz="1000" err="1">
                <a:solidFill>
                  <a:schemeClr val="tx2"/>
                </a:solidFill>
              </a:endParaRPr>
            </a:p>
          </p:txBody>
        </p:sp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6CC8EEBF-F4A9-672C-2D6D-5FD12DBEF002}"/>
                </a:ext>
              </a:extLst>
            </p:cNvPr>
            <p:cNvSpPr txBox="1"/>
            <p:nvPr/>
          </p:nvSpPr>
          <p:spPr>
            <a:xfrm>
              <a:off x="7376891" y="2971953"/>
              <a:ext cx="905368" cy="21963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fi-FI" sz="1000">
                  <a:solidFill>
                    <a:schemeClr val="tx2"/>
                  </a:solidFill>
                </a:rPr>
                <a:t>Rakentaa talon</a:t>
              </a:r>
              <a:endParaRPr lang="fi-FI" sz="1000" err="1">
                <a:solidFill>
                  <a:schemeClr val="tx2"/>
                </a:solidFill>
              </a:endParaRPr>
            </a:p>
          </p:txBody>
        </p:sp>
        <p:sp>
          <p:nvSpPr>
            <p:cNvPr id="14" name="Tekstiruutu 13">
              <a:extLst>
                <a:ext uri="{FF2B5EF4-FFF2-40B4-BE49-F238E27FC236}">
                  <a16:creationId xmlns:a16="http://schemas.microsoft.com/office/drawing/2014/main" id="{80995DEF-3638-E854-9DFD-176CD92B89C3}"/>
                </a:ext>
              </a:extLst>
            </p:cNvPr>
            <p:cNvSpPr txBox="1"/>
            <p:nvPr/>
          </p:nvSpPr>
          <p:spPr>
            <a:xfrm>
              <a:off x="8490636" y="2971953"/>
              <a:ext cx="905368" cy="21963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fi-FI" sz="1000">
                  <a:solidFill>
                    <a:schemeClr val="tx2"/>
                  </a:solidFill>
                </a:rPr>
                <a:t>Jää eläkkeelle</a:t>
              </a:r>
              <a:endParaRPr lang="fi-FI" sz="1000" err="1">
                <a:solidFill>
                  <a:schemeClr val="tx2"/>
                </a:solidFill>
              </a:endParaRP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EB56FF76-80CF-C0BE-B48D-0D88852D72F1}"/>
                </a:ext>
              </a:extLst>
            </p:cNvPr>
            <p:cNvSpPr txBox="1"/>
            <p:nvPr/>
          </p:nvSpPr>
          <p:spPr>
            <a:xfrm>
              <a:off x="9604381" y="2971953"/>
              <a:ext cx="905368" cy="21963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fi-FI" sz="1000">
                  <a:solidFill>
                    <a:schemeClr val="tx2"/>
                  </a:solidFill>
                </a:rPr>
                <a:t>Sairastuu</a:t>
              </a:r>
              <a:endParaRPr lang="fi-FI" sz="1000" err="1">
                <a:solidFill>
                  <a:schemeClr val="tx2"/>
                </a:solidFill>
              </a:endParaRPr>
            </a:p>
          </p:txBody>
        </p:sp>
        <p:sp>
          <p:nvSpPr>
            <p:cNvPr id="16" name="Tekstiruutu 15">
              <a:extLst>
                <a:ext uri="{FF2B5EF4-FFF2-40B4-BE49-F238E27FC236}">
                  <a16:creationId xmlns:a16="http://schemas.microsoft.com/office/drawing/2014/main" id="{8B754B22-A028-C5D4-3FF5-0E97362E3D41}"/>
                </a:ext>
              </a:extLst>
            </p:cNvPr>
            <p:cNvSpPr txBox="1"/>
            <p:nvPr/>
          </p:nvSpPr>
          <p:spPr>
            <a:xfrm>
              <a:off x="10718129" y="2971162"/>
              <a:ext cx="905368" cy="21963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fi-FI" sz="1000">
                  <a:solidFill>
                    <a:schemeClr val="tx2"/>
                  </a:solidFill>
                </a:rPr>
                <a:t>Kuolee</a:t>
              </a:r>
              <a:endParaRPr lang="fi-FI" sz="1000" err="1">
                <a:solidFill>
                  <a:schemeClr val="tx2"/>
                </a:solidFill>
              </a:endParaRPr>
            </a:p>
          </p:txBody>
        </p:sp>
        <p:sp>
          <p:nvSpPr>
            <p:cNvPr id="39" name="Lieriö 38">
              <a:extLst>
                <a:ext uri="{FF2B5EF4-FFF2-40B4-BE49-F238E27FC236}">
                  <a16:creationId xmlns:a16="http://schemas.microsoft.com/office/drawing/2014/main" id="{9452A454-F040-DF6D-3E32-489FBAC9AF47}"/>
                </a:ext>
              </a:extLst>
            </p:cNvPr>
            <p:cNvSpPr/>
            <p:nvPr/>
          </p:nvSpPr>
          <p:spPr>
            <a:xfrm>
              <a:off x="843791" y="4086960"/>
              <a:ext cx="617870" cy="409589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/>
                <a:t>DVV</a:t>
              </a:r>
            </a:p>
          </p:txBody>
        </p:sp>
        <p:sp>
          <p:nvSpPr>
            <p:cNvPr id="40" name="Lieriö 39">
              <a:extLst>
                <a:ext uri="{FF2B5EF4-FFF2-40B4-BE49-F238E27FC236}">
                  <a16:creationId xmlns:a16="http://schemas.microsoft.com/office/drawing/2014/main" id="{DD94AC10-FA86-0BC2-679F-32FAB7BD62FC}"/>
                </a:ext>
              </a:extLst>
            </p:cNvPr>
            <p:cNvSpPr/>
            <p:nvPr/>
          </p:nvSpPr>
          <p:spPr>
            <a:xfrm>
              <a:off x="1957803" y="4086960"/>
              <a:ext cx="617870" cy="409589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/>
                <a:t>OPH</a:t>
              </a:r>
            </a:p>
          </p:txBody>
        </p:sp>
        <p:sp>
          <p:nvSpPr>
            <p:cNvPr id="41" name="Lieriö 40">
              <a:extLst>
                <a:ext uri="{FF2B5EF4-FFF2-40B4-BE49-F238E27FC236}">
                  <a16:creationId xmlns:a16="http://schemas.microsoft.com/office/drawing/2014/main" id="{E1E30E5F-CC19-F77F-996C-C50A11C92D37}"/>
                </a:ext>
              </a:extLst>
            </p:cNvPr>
            <p:cNvSpPr/>
            <p:nvPr/>
          </p:nvSpPr>
          <p:spPr>
            <a:xfrm>
              <a:off x="3071815" y="4086960"/>
              <a:ext cx="617870" cy="409589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/>
                <a:t>PRH</a:t>
              </a:r>
            </a:p>
          </p:txBody>
        </p:sp>
        <p:sp>
          <p:nvSpPr>
            <p:cNvPr id="42" name="Lieriö 41">
              <a:extLst>
                <a:ext uri="{FF2B5EF4-FFF2-40B4-BE49-F238E27FC236}">
                  <a16:creationId xmlns:a16="http://schemas.microsoft.com/office/drawing/2014/main" id="{4781009F-E7D2-A307-07DF-BD1D6F87E857}"/>
                </a:ext>
              </a:extLst>
            </p:cNvPr>
            <p:cNvSpPr/>
            <p:nvPr/>
          </p:nvSpPr>
          <p:spPr>
            <a:xfrm>
              <a:off x="4185827" y="4086960"/>
              <a:ext cx="617870" cy="409589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/>
                <a:t>DVV</a:t>
              </a:r>
            </a:p>
          </p:txBody>
        </p:sp>
        <p:sp>
          <p:nvSpPr>
            <p:cNvPr id="43" name="Lieriö 42">
              <a:extLst>
                <a:ext uri="{FF2B5EF4-FFF2-40B4-BE49-F238E27FC236}">
                  <a16:creationId xmlns:a16="http://schemas.microsoft.com/office/drawing/2014/main" id="{7398E0F9-C165-4427-5F32-D89759AF6CF6}"/>
                </a:ext>
              </a:extLst>
            </p:cNvPr>
            <p:cNvSpPr/>
            <p:nvPr/>
          </p:nvSpPr>
          <p:spPr>
            <a:xfrm>
              <a:off x="5299839" y="4086960"/>
              <a:ext cx="617870" cy="409589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/>
                <a:t>VERO</a:t>
              </a:r>
            </a:p>
          </p:txBody>
        </p:sp>
        <p:sp>
          <p:nvSpPr>
            <p:cNvPr id="44" name="Lieriö 43">
              <a:extLst>
                <a:ext uri="{FF2B5EF4-FFF2-40B4-BE49-F238E27FC236}">
                  <a16:creationId xmlns:a16="http://schemas.microsoft.com/office/drawing/2014/main" id="{5C6F2A1B-20D9-7D62-D852-9DC345FDACFF}"/>
                </a:ext>
              </a:extLst>
            </p:cNvPr>
            <p:cNvSpPr/>
            <p:nvPr/>
          </p:nvSpPr>
          <p:spPr>
            <a:xfrm>
              <a:off x="6413851" y="4086960"/>
              <a:ext cx="617870" cy="409589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700"/>
                <a:t>TRAFICOM</a:t>
              </a:r>
            </a:p>
          </p:txBody>
        </p:sp>
        <p:sp>
          <p:nvSpPr>
            <p:cNvPr id="45" name="Lieriö 44">
              <a:extLst>
                <a:ext uri="{FF2B5EF4-FFF2-40B4-BE49-F238E27FC236}">
                  <a16:creationId xmlns:a16="http://schemas.microsoft.com/office/drawing/2014/main" id="{5A05854A-7ABB-DC94-8C3E-598761C2E402}"/>
                </a:ext>
              </a:extLst>
            </p:cNvPr>
            <p:cNvSpPr/>
            <p:nvPr/>
          </p:nvSpPr>
          <p:spPr>
            <a:xfrm>
              <a:off x="7527863" y="4086960"/>
              <a:ext cx="617870" cy="409589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/>
                <a:t>Kunta</a:t>
              </a:r>
            </a:p>
          </p:txBody>
        </p:sp>
        <p:sp>
          <p:nvSpPr>
            <p:cNvPr id="46" name="Lieriö 45">
              <a:extLst>
                <a:ext uri="{FF2B5EF4-FFF2-40B4-BE49-F238E27FC236}">
                  <a16:creationId xmlns:a16="http://schemas.microsoft.com/office/drawing/2014/main" id="{2EF06998-1225-281C-5822-EEA47A2D2254}"/>
                </a:ext>
              </a:extLst>
            </p:cNvPr>
            <p:cNvSpPr/>
            <p:nvPr/>
          </p:nvSpPr>
          <p:spPr>
            <a:xfrm>
              <a:off x="8641875" y="4086960"/>
              <a:ext cx="617870" cy="409589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/>
                <a:t>ETK</a:t>
              </a:r>
            </a:p>
          </p:txBody>
        </p:sp>
        <p:sp>
          <p:nvSpPr>
            <p:cNvPr id="47" name="Lieriö 46">
              <a:extLst>
                <a:ext uri="{FF2B5EF4-FFF2-40B4-BE49-F238E27FC236}">
                  <a16:creationId xmlns:a16="http://schemas.microsoft.com/office/drawing/2014/main" id="{454AE32E-99BC-B34C-B342-62B1E69B4118}"/>
                </a:ext>
              </a:extLst>
            </p:cNvPr>
            <p:cNvSpPr/>
            <p:nvPr/>
          </p:nvSpPr>
          <p:spPr>
            <a:xfrm>
              <a:off x="9755887" y="4086960"/>
              <a:ext cx="617870" cy="409589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/>
                <a:t>KELA</a:t>
              </a:r>
            </a:p>
          </p:txBody>
        </p:sp>
        <p:sp>
          <p:nvSpPr>
            <p:cNvPr id="48" name="Lieriö 47">
              <a:extLst>
                <a:ext uri="{FF2B5EF4-FFF2-40B4-BE49-F238E27FC236}">
                  <a16:creationId xmlns:a16="http://schemas.microsoft.com/office/drawing/2014/main" id="{5ACE3368-CDFB-2BEB-3827-BA1EA1625FAD}"/>
                </a:ext>
              </a:extLst>
            </p:cNvPr>
            <p:cNvSpPr/>
            <p:nvPr/>
          </p:nvSpPr>
          <p:spPr>
            <a:xfrm>
              <a:off x="10869896" y="4086960"/>
              <a:ext cx="617870" cy="409589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/>
                <a:t>THL</a:t>
              </a:r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5A36E2-D441-4D82-800A-F1BFB7538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4593-25A3-4B87-AEA1-018C089492E3}" type="datetime1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ED4E193-7E40-4A3E-9D73-4D0D44A3F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ville.vertanen@stat.fi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AB0811A-2149-4CE8-BDD6-9A7073DB1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3</a:t>
            </a:fld>
            <a:endParaRPr lang="fi-FI"/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3D895AA5-78FF-44F6-A472-89F4C3A90CF1}"/>
              </a:ext>
            </a:extLst>
          </p:cNvPr>
          <p:cNvSpPr txBox="1"/>
          <p:nvPr/>
        </p:nvSpPr>
        <p:spPr>
          <a:xfrm>
            <a:off x="3327023" y="5505467"/>
            <a:ext cx="5646066" cy="5470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fi-FI" sz="2800">
                <a:solidFill>
                  <a:schemeClr val="tx2"/>
                </a:solidFill>
              </a:rPr>
              <a:t>Yhteiskunnan tietotarpeet</a:t>
            </a:r>
          </a:p>
        </p:txBody>
      </p:sp>
    </p:spTree>
    <p:extLst>
      <p:ext uri="{BB962C8B-B14F-4D97-AF65-F5344CB8AC3E}">
        <p14:creationId xmlns:p14="http://schemas.microsoft.com/office/powerpoint/2010/main" val="3585599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452DA4-373B-3664-E3D5-E2311A3B8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Koko elinkaaren tiedot</a:t>
            </a:r>
          </a:p>
        </p:txBody>
      </p:sp>
      <p:grpSp>
        <p:nvGrpSpPr>
          <p:cNvPr id="65" name="Ryhmä 64">
            <a:extLst>
              <a:ext uri="{FF2B5EF4-FFF2-40B4-BE49-F238E27FC236}">
                <a16:creationId xmlns:a16="http://schemas.microsoft.com/office/drawing/2014/main" id="{1925F49A-BDC3-E391-84E7-EC165933C155}"/>
              </a:ext>
            </a:extLst>
          </p:cNvPr>
          <p:cNvGrpSpPr/>
          <p:nvPr/>
        </p:nvGrpSpPr>
        <p:grpSpPr>
          <a:xfrm>
            <a:off x="694421" y="1458954"/>
            <a:ext cx="10929076" cy="1970046"/>
            <a:chOff x="694421" y="2526503"/>
            <a:chExt cx="10929076" cy="1970046"/>
          </a:xfrm>
        </p:grpSpPr>
        <p:sp>
          <p:nvSpPr>
            <p:cNvPr id="17" name="Ellipsi 16">
              <a:extLst>
                <a:ext uri="{FF2B5EF4-FFF2-40B4-BE49-F238E27FC236}">
                  <a16:creationId xmlns:a16="http://schemas.microsoft.com/office/drawing/2014/main" id="{DBCEA037-42C3-BABC-DF31-4BBF67DAC3AA}"/>
                </a:ext>
              </a:extLst>
            </p:cNvPr>
            <p:cNvSpPr/>
            <p:nvPr/>
          </p:nvSpPr>
          <p:spPr>
            <a:xfrm>
              <a:off x="1033705" y="2526503"/>
              <a:ext cx="226800" cy="226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Ellipsi 17">
              <a:extLst>
                <a:ext uri="{FF2B5EF4-FFF2-40B4-BE49-F238E27FC236}">
                  <a16:creationId xmlns:a16="http://schemas.microsoft.com/office/drawing/2014/main" id="{F708A5A8-9710-436B-5F59-51591356D505}"/>
                </a:ext>
              </a:extLst>
            </p:cNvPr>
            <p:cNvSpPr/>
            <p:nvPr/>
          </p:nvSpPr>
          <p:spPr>
            <a:xfrm>
              <a:off x="2147450" y="2526503"/>
              <a:ext cx="226800" cy="226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Ellipsi 18">
              <a:extLst>
                <a:ext uri="{FF2B5EF4-FFF2-40B4-BE49-F238E27FC236}">
                  <a16:creationId xmlns:a16="http://schemas.microsoft.com/office/drawing/2014/main" id="{F060F93F-9D51-7089-941E-253A54B9BEE4}"/>
                </a:ext>
              </a:extLst>
            </p:cNvPr>
            <p:cNvSpPr/>
            <p:nvPr/>
          </p:nvSpPr>
          <p:spPr>
            <a:xfrm>
              <a:off x="3261195" y="2526503"/>
              <a:ext cx="226800" cy="226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Ellipsi 19">
              <a:extLst>
                <a:ext uri="{FF2B5EF4-FFF2-40B4-BE49-F238E27FC236}">
                  <a16:creationId xmlns:a16="http://schemas.microsoft.com/office/drawing/2014/main" id="{0EAF1C09-FA63-FB76-F414-292772398A67}"/>
                </a:ext>
              </a:extLst>
            </p:cNvPr>
            <p:cNvSpPr/>
            <p:nvPr/>
          </p:nvSpPr>
          <p:spPr>
            <a:xfrm>
              <a:off x="4374940" y="2526503"/>
              <a:ext cx="226800" cy="226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Ellipsi 20">
              <a:extLst>
                <a:ext uri="{FF2B5EF4-FFF2-40B4-BE49-F238E27FC236}">
                  <a16:creationId xmlns:a16="http://schemas.microsoft.com/office/drawing/2014/main" id="{9FF9E4F6-028D-4337-F125-1A9B38F11117}"/>
                </a:ext>
              </a:extLst>
            </p:cNvPr>
            <p:cNvSpPr/>
            <p:nvPr/>
          </p:nvSpPr>
          <p:spPr>
            <a:xfrm>
              <a:off x="5488685" y="2526503"/>
              <a:ext cx="226800" cy="226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Ellipsi 21">
              <a:extLst>
                <a:ext uri="{FF2B5EF4-FFF2-40B4-BE49-F238E27FC236}">
                  <a16:creationId xmlns:a16="http://schemas.microsoft.com/office/drawing/2014/main" id="{77113C03-7EA6-F73A-F422-15521B8A353C}"/>
                </a:ext>
              </a:extLst>
            </p:cNvPr>
            <p:cNvSpPr/>
            <p:nvPr/>
          </p:nvSpPr>
          <p:spPr>
            <a:xfrm>
              <a:off x="6602430" y="2526503"/>
              <a:ext cx="226800" cy="226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Ellipsi 22">
              <a:extLst>
                <a:ext uri="{FF2B5EF4-FFF2-40B4-BE49-F238E27FC236}">
                  <a16:creationId xmlns:a16="http://schemas.microsoft.com/office/drawing/2014/main" id="{243FBCE7-BAFE-1BF3-D7EB-281AA20FE178}"/>
                </a:ext>
              </a:extLst>
            </p:cNvPr>
            <p:cNvSpPr/>
            <p:nvPr/>
          </p:nvSpPr>
          <p:spPr>
            <a:xfrm>
              <a:off x="7716175" y="2526503"/>
              <a:ext cx="226800" cy="226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" name="Ellipsi 23">
              <a:extLst>
                <a:ext uri="{FF2B5EF4-FFF2-40B4-BE49-F238E27FC236}">
                  <a16:creationId xmlns:a16="http://schemas.microsoft.com/office/drawing/2014/main" id="{3D627E4F-9369-8ECE-FC37-89236488DDFB}"/>
                </a:ext>
              </a:extLst>
            </p:cNvPr>
            <p:cNvSpPr/>
            <p:nvPr/>
          </p:nvSpPr>
          <p:spPr>
            <a:xfrm>
              <a:off x="8829920" y="2526503"/>
              <a:ext cx="226800" cy="226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" name="Ellipsi 24">
              <a:extLst>
                <a:ext uri="{FF2B5EF4-FFF2-40B4-BE49-F238E27FC236}">
                  <a16:creationId xmlns:a16="http://schemas.microsoft.com/office/drawing/2014/main" id="{FE3CD48B-F10B-B0A7-9F50-0C1283AB1BB7}"/>
                </a:ext>
              </a:extLst>
            </p:cNvPr>
            <p:cNvSpPr/>
            <p:nvPr/>
          </p:nvSpPr>
          <p:spPr>
            <a:xfrm>
              <a:off x="9943665" y="2526503"/>
              <a:ext cx="226800" cy="226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Ellipsi 25">
              <a:extLst>
                <a:ext uri="{FF2B5EF4-FFF2-40B4-BE49-F238E27FC236}">
                  <a16:creationId xmlns:a16="http://schemas.microsoft.com/office/drawing/2014/main" id="{9C996CDD-416B-2A2B-701E-5E8ECB759604}"/>
                </a:ext>
              </a:extLst>
            </p:cNvPr>
            <p:cNvSpPr/>
            <p:nvPr/>
          </p:nvSpPr>
          <p:spPr>
            <a:xfrm>
              <a:off x="11057413" y="2526503"/>
              <a:ext cx="226800" cy="226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28" name="Suora nuoliyhdysviiva 27">
              <a:extLst>
                <a:ext uri="{FF2B5EF4-FFF2-40B4-BE49-F238E27FC236}">
                  <a16:creationId xmlns:a16="http://schemas.microsoft.com/office/drawing/2014/main" id="{DF9B09C4-A6A2-3EA4-84CC-FF3C04EF26C8}"/>
                </a:ext>
              </a:extLst>
            </p:cNvPr>
            <p:cNvCxnSpPr>
              <a:cxnSpLocks/>
              <a:stCxn id="17" idx="4"/>
            </p:cNvCxnSpPr>
            <p:nvPr/>
          </p:nvCxnSpPr>
          <p:spPr>
            <a:xfrm>
              <a:off x="1147105" y="2753303"/>
              <a:ext cx="0" cy="12973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Suora nuoliyhdysviiva 29">
              <a:extLst>
                <a:ext uri="{FF2B5EF4-FFF2-40B4-BE49-F238E27FC236}">
                  <a16:creationId xmlns:a16="http://schemas.microsoft.com/office/drawing/2014/main" id="{8F98B34E-FCB0-063F-902E-B0607330E41E}"/>
                </a:ext>
              </a:extLst>
            </p:cNvPr>
            <p:cNvCxnSpPr>
              <a:cxnSpLocks/>
            </p:cNvCxnSpPr>
            <p:nvPr/>
          </p:nvCxnSpPr>
          <p:spPr>
            <a:xfrm>
              <a:off x="2260850" y="2753303"/>
              <a:ext cx="0" cy="12973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Suora nuoliyhdysviiva 30">
              <a:extLst>
                <a:ext uri="{FF2B5EF4-FFF2-40B4-BE49-F238E27FC236}">
                  <a16:creationId xmlns:a16="http://schemas.microsoft.com/office/drawing/2014/main" id="{B103DD6A-B0DA-7C47-1196-28FC97B9FD96}"/>
                </a:ext>
              </a:extLst>
            </p:cNvPr>
            <p:cNvCxnSpPr>
              <a:cxnSpLocks/>
            </p:cNvCxnSpPr>
            <p:nvPr/>
          </p:nvCxnSpPr>
          <p:spPr>
            <a:xfrm>
              <a:off x="3374595" y="2753303"/>
              <a:ext cx="0" cy="12973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uora nuoliyhdysviiva 31">
              <a:extLst>
                <a:ext uri="{FF2B5EF4-FFF2-40B4-BE49-F238E27FC236}">
                  <a16:creationId xmlns:a16="http://schemas.microsoft.com/office/drawing/2014/main" id="{D6F4851C-B2BC-E99B-5E3B-24B46DAAE65A}"/>
                </a:ext>
              </a:extLst>
            </p:cNvPr>
            <p:cNvCxnSpPr>
              <a:cxnSpLocks/>
            </p:cNvCxnSpPr>
            <p:nvPr/>
          </p:nvCxnSpPr>
          <p:spPr>
            <a:xfrm>
              <a:off x="4488340" y="2753303"/>
              <a:ext cx="0" cy="12973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uora nuoliyhdysviiva 32">
              <a:extLst>
                <a:ext uri="{FF2B5EF4-FFF2-40B4-BE49-F238E27FC236}">
                  <a16:creationId xmlns:a16="http://schemas.microsoft.com/office/drawing/2014/main" id="{1E707F3A-76B2-49D1-3E2D-3E25C76CF1AF}"/>
                </a:ext>
              </a:extLst>
            </p:cNvPr>
            <p:cNvCxnSpPr>
              <a:cxnSpLocks/>
            </p:cNvCxnSpPr>
            <p:nvPr/>
          </p:nvCxnSpPr>
          <p:spPr>
            <a:xfrm>
              <a:off x="5602085" y="2753303"/>
              <a:ext cx="0" cy="12973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Suora nuoliyhdysviiva 33">
              <a:extLst>
                <a:ext uri="{FF2B5EF4-FFF2-40B4-BE49-F238E27FC236}">
                  <a16:creationId xmlns:a16="http://schemas.microsoft.com/office/drawing/2014/main" id="{89AFFB4F-A1EF-7673-F650-60C55370EAF2}"/>
                </a:ext>
              </a:extLst>
            </p:cNvPr>
            <p:cNvCxnSpPr>
              <a:cxnSpLocks/>
            </p:cNvCxnSpPr>
            <p:nvPr/>
          </p:nvCxnSpPr>
          <p:spPr>
            <a:xfrm>
              <a:off x="6715830" y="2753303"/>
              <a:ext cx="0" cy="12973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Suora nuoliyhdysviiva 34">
              <a:extLst>
                <a:ext uri="{FF2B5EF4-FFF2-40B4-BE49-F238E27FC236}">
                  <a16:creationId xmlns:a16="http://schemas.microsoft.com/office/drawing/2014/main" id="{C9D70F05-0D4F-B641-42CC-C46F89614E80}"/>
                </a:ext>
              </a:extLst>
            </p:cNvPr>
            <p:cNvCxnSpPr>
              <a:cxnSpLocks/>
            </p:cNvCxnSpPr>
            <p:nvPr/>
          </p:nvCxnSpPr>
          <p:spPr>
            <a:xfrm>
              <a:off x="7829575" y="2753303"/>
              <a:ext cx="0" cy="12973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Suora nuoliyhdysviiva 35">
              <a:extLst>
                <a:ext uri="{FF2B5EF4-FFF2-40B4-BE49-F238E27FC236}">
                  <a16:creationId xmlns:a16="http://schemas.microsoft.com/office/drawing/2014/main" id="{4C783A74-0686-3308-FE45-67B841095290}"/>
                </a:ext>
              </a:extLst>
            </p:cNvPr>
            <p:cNvCxnSpPr>
              <a:cxnSpLocks/>
            </p:cNvCxnSpPr>
            <p:nvPr/>
          </p:nvCxnSpPr>
          <p:spPr>
            <a:xfrm>
              <a:off x="8944348" y="2753303"/>
              <a:ext cx="0" cy="12973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Suora nuoliyhdysviiva 36">
              <a:extLst>
                <a:ext uri="{FF2B5EF4-FFF2-40B4-BE49-F238E27FC236}">
                  <a16:creationId xmlns:a16="http://schemas.microsoft.com/office/drawing/2014/main" id="{FC4D5AF7-7486-CFCF-7506-2860289C6AD5}"/>
                </a:ext>
              </a:extLst>
            </p:cNvPr>
            <p:cNvCxnSpPr>
              <a:cxnSpLocks/>
            </p:cNvCxnSpPr>
            <p:nvPr/>
          </p:nvCxnSpPr>
          <p:spPr>
            <a:xfrm>
              <a:off x="10057939" y="2753303"/>
              <a:ext cx="0" cy="12973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Suora nuoliyhdysviiva 37">
              <a:extLst>
                <a:ext uri="{FF2B5EF4-FFF2-40B4-BE49-F238E27FC236}">
                  <a16:creationId xmlns:a16="http://schemas.microsoft.com/office/drawing/2014/main" id="{DFBD6904-AA8D-D200-5CDB-AAB572383D2E}"/>
                </a:ext>
              </a:extLst>
            </p:cNvPr>
            <p:cNvCxnSpPr>
              <a:cxnSpLocks/>
            </p:cNvCxnSpPr>
            <p:nvPr/>
          </p:nvCxnSpPr>
          <p:spPr>
            <a:xfrm>
              <a:off x="11170813" y="2753303"/>
              <a:ext cx="0" cy="12973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7" name="Tekstiruutu 6">
              <a:extLst>
                <a:ext uri="{FF2B5EF4-FFF2-40B4-BE49-F238E27FC236}">
                  <a16:creationId xmlns:a16="http://schemas.microsoft.com/office/drawing/2014/main" id="{C7E7A121-B7F6-D4BC-F30E-1040C8FD068A}"/>
                </a:ext>
              </a:extLst>
            </p:cNvPr>
            <p:cNvSpPr txBox="1"/>
            <p:nvPr/>
          </p:nvSpPr>
          <p:spPr>
            <a:xfrm>
              <a:off x="694421" y="2971953"/>
              <a:ext cx="905368" cy="21963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fi-FI" sz="1000">
                  <a:solidFill>
                    <a:schemeClr val="tx2"/>
                  </a:solidFill>
                </a:rPr>
                <a:t>Henkilö syntyy</a:t>
              </a:r>
              <a:endParaRPr lang="fi-FI" sz="1000" err="1">
                <a:solidFill>
                  <a:schemeClr val="tx2"/>
                </a:solidFill>
              </a:endParaRPr>
            </a:p>
          </p:txBody>
        </p:sp>
        <p:sp>
          <p:nvSpPr>
            <p:cNvPr id="8" name="Tekstiruutu 7">
              <a:extLst>
                <a:ext uri="{FF2B5EF4-FFF2-40B4-BE49-F238E27FC236}">
                  <a16:creationId xmlns:a16="http://schemas.microsoft.com/office/drawing/2014/main" id="{B6BBAD14-2C23-2895-3368-87FABCBFEF63}"/>
                </a:ext>
              </a:extLst>
            </p:cNvPr>
            <p:cNvSpPr txBox="1"/>
            <p:nvPr/>
          </p:nvSpPr>
          <p:spPr>
            <a:xfrm>
              <a:off x="1808166" y="2971953"/>
              <a:ext cx="905368" cy="21963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fi-FI" sz="1000">
                  <a:solidFill>
                    <a:schemeClr val="tx2"/>
                  </a:solidFill>
                </a:rPr>
                <a:t>Valmistuu koulusta</a:t>
              </a:r>
            </a:p>
          </p:txBody>
        </p:sp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E93BC3C5-CB88-00D3-CCA1-409855DB4F4C}"/>
                </a:ext>
              </a:extLst>
            </p:cNvPr>
            <p:cNvSpPr txBox="1"/>
            <p:nvPr/>
          </p:nvSpPr>
          <p:spPr>
            <a:xfrm>
              <a:off x="2921911" y="2971953"/>
              <a:ext cx="905368" cy="21963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fi-FI" sz="1000">
                  <a:solidFill>
                    <a:schemeClr val="tx2"/>
                  </a:solidFill>
                </a:rPr>
                <a:t>Perustaa yrityksen</a:t>
              </a:r>
              <a:endParaRPr lang="fi-FI" sz="1000" err="1">
                <a:solidFill>
                  <a:schemeClr val="tx2"/>
                </a:solidFill>
              </a:endParaRPr>
            </a:p>
          </p:txBody>
        </p:sp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C570F3A3-DA9E-4DBB-53A3-F1CD2778DA8F}"/>
                </a:ext>
              </a:extLst>
            </p:cNvPr>
            <p:cNvSpPr txBox="1"/>
            <p:nvPr/>
          </p:nvSpPr>
          <p:spPr>
            <a:xfrm>
              <a:off x="4035656" y="2971953"/>
              <a:ext cx="905368" cy="21963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fi-FI" sz="1000">
                  <a:solidFill>
                    <a:schemeClr val="tx2"/>
                  </a:solidFill>
                </a:rPr>
                <a:t>Menee naimisiin</a:t>
              </a:r>
              <a:endParaRPr lang="fi-FI" sz="1000" err="1">
                <a:solidFill>
                  <a:schemeClr val="tx2"/>
                </a:solidFill>
              </a:endParaRPr>
            </a:p>
          </p:txBody>
        </p:sp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B468A0A9-A05E-1F2F-08E2-75B2CC16B218}"/>
                </a:ext>
              </a:extLst>
            </p:cNvPr>
            <p:cNvSpPr txBox="1"/>
            <p:nvPr/>
          </p:nvSpPr>
          <p:spPr>
            <a:xfrm>
              <a:off x="5149401" y="2971953"/>
              <a:ext cx="905368" cy="21963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fi-FI" sz="1000">
                  <a:solidFill>
                    <a:schemeClr val="tx2"/>
                  </a:solidFill>
                </a:rPr>
                <a:t>Ansaitsee rahaa</a:t>
              </a:r>
              <a:endParaRPr lang="fi-FI" sz="1000" err="1">
                <a:solidFill>
                  <a:schemeClr val="tx2"/>
                </a:solidFill>
              </a:endParaRP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7478264B-0007-F576-2D9B-CC1F0AF7F904}"/>
                </a:ext>
              </a:extLst>
            </p:cNvPr>
            <p:cNvSpPr txBox="1"/>
            <p:nvPr/>
          </p:nvSpPr>
          <p:spPr>
            <a:xfrm>
              <a:off x="6263146" y="2971953"/>
              <a:ext cx="905368" cy="21963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fi-FI" sz="1000">
                  <a:solidFill>
                    <a:schemeClr val="tx2"/>
                  </a:solidFill>
                </a:rPr>
                <a:t>Ostaa auton</a:t>
              </a:r>
              <a:endParaRPr lang="fi-FI" sz="1000" err="1">
                <a:solidFill>
                  <a:schemeClr val="tx2"/>
                </a:solidFill>
              </a:endParaRPr>
            </a:p>
          </p:txBody>
        </p:sp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6CC8EEBF-F4A9-672C-2D6D-5FD12DBEF002}"/>
                </a:ext>
              </a:extLst>
            </p:cNvPr>
            <p:cNvSpPr txBox="1"/>
            <p:nvPr/>
          </p:nvSpPr>
          <p:spPr>
            <a:xfrm>
              <a:off x="7376891" y="2971953"/>
              <a:ext cx="905368" cy="21963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fi-FI" sz="1000">
                  <a:solidFill>
                    <a:schemeClr val="tx2"/>
                  </a:solidFill>
                </a:rPr>
                <a:t>Rakentaa talon</a:t>
              </a:r>
              <a:endParaRPr lang="fi-FI" sz="1000" err="1">
                <a:solidFill>
                  <a:schemeClr val="tx2"/>
                </a:solidFill>
              </a:endParaRPr>
            </a:p>
          </p:txBody>
        </p:sp>
        <p:sp>
          <p:nvSpPr>
            <p:cNvPr id="14" name="Tekstiruutu 13">
              <a:extLst>
                <a:ext uri="{FF2B5EF4-FFF2-40B4-BE49-F238E27FC236}">
                  <a16:creationId xmlns:a16="http://schemas.microsoft.com/office/drawing/2014/main" id="{80995DEF-3638-E854-9DFD-176CD92B89C3}"/>
                </a:ext>
              </a:extLst>
            </p:cNvPr>
            <p:cNvSpPr txBox="1"/>
            <p:nvPr/>
          </p:nvSpPr>
          <p:spPr>
            <a:xfrm>
              <a:off x="8490636" y="2971953"/>
              <a:ext cx="905368" cy="21963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fi-FI" sz="1000">
                  <a:solidFill>
                    <a:schemeClr val="tx2"/>
                  </a:solidFill>
                </a:rPr>
                <a:t>Jää eläkkeelle</a:t>
              </a:r>
              <a:endParaRPr lang="fi-FI" sz="1000" err="1">
                <a:solidFill>
                  <a:schemeClr val="tx2"/>
                </a:solidFill>
              </a:endParaRP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EB56FF76-80CF-C0BE-B48D-0D88852D72F1}"/>
                </a:ext>
              </a:extLst>
            </p:cNvPr>
            <p:cNvSpPr txBox="1"/>
            <p:nvPr/>
          </p:nvSpPr>
          <p:spPr>
            <a:xfrm>
              <a:off x="9604381" y="2971953"/>
              <a:ext cx="905368" cy="21963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fi-FI" sz="1000">
                  <a:solidFill>
                    <a:schemeClr val="tx2"/>
                  </a:solidFill>
                </a:rPr>
                <a:t>Sairastuu</a:t>
              </a:r>
              <a:endParaRPr lang="fi-FI" sz="1000" err="1">
                <a:solidFill>
                  <a:schemeClr val="tx2"/>
                </a:solidFill>
              </a:endParaRPr>
            </a:p>
          </p:txBody>
        </p:sp>
        <p:sp>
          <p:nvSpPr>
            <p:cNvPr id="16" name="Tekstiruutu 15">
              <a:extLst>
                <a:ext uri="{FF2B5EF4-FFF2-40B4-BE49-F238E27FC236}">
                  <a16:creationId xmlns:a16="http://schemas.microsoft.com/office/drawing/2014/main" id="{8B754B22-A028-C5D4-3FF5-0E97362E3D41}"/>
                </a:ext>
              </a:extLst>
            </p:cNvPr>
            <p:cNvSpPr txBox="1"/>
            <p:nvPr/>
          </p:nvSpPr>
          <p:spPr>
            <a:xfrm>
              <a:off x="10718129" y="2971162"/>
              <a:ext cx="905368" cy="21963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fi-FI" sz="1000">
                  <a:solidFill>
                    <a:schemeClr val="tx2"/>
                  </a:solidFill>
                </a:rPr>
                <a:t>Kuolee</a:t>
              </a:r>
              <a:endParaRPr lang="fi-FI" sz="1000" err="1">
                <a:solidFill>
                  <a:schemeClr val="tx2"/>
                </a:solidFill>
              </a:endParaRPr>
            </a:p>
          </p:txBody>
        </p:sp>
        <p:sp>
          <p:nvSpPr>
            <p:cNvPr id="39" name="Lieriö 38">
              <a:extLst>
                <a:ext uri="{FF2B5EF4-FFF2-40B4-BE49-F238E27FC236}">
                  <a16:creationId xmlns:a16="http://schemas.microsoft.com/office/drawing/2014/main" id="{9452A454-F040-DF6D-3E32-489FBAC9AF47}"/>
                </a:ext>
              </a:extLst>
            </p:cNvPr>
            <p:cNvSpPr/>
            <p:nvPr/>
          </p:nvSpPr>
          <p:spPr>
            <a:xfrm>
              <a:off x="843791" y="4086960"/>
              <a:ext cx="617870" cy="409589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/>
                <a:t>DVV</a:t>
              </a:r>
            </a:p>
          </p:txBody>
        </p:sp>
        <p:sp>
          <p:nvSpPr>
            <p:cNvPr id="40" name="Lieriö 39">
              <a:extLst>
                <a:ext uri="{FF2B5EF4-FFF2-40B4-BE49-F238E27FC236}">
                  <a16:creationId xmlns:a16="http://schemas.microsoft.com/office/drawing/2014/main" id="{DD94AC10-FA86-0BC2-679F-32FAB7BD62FC}"/>
                </a:ext>
              </a:extLst>
            </p:cNvPr>
            <p:cNvSpPr/>
            <p:nvPr/>
          </p:nvSpPr>
          <p:spPr>
            <a:xfrm>
              <a:off x="1957803" y="4086960"/>
              <a:ext cx="617870" cy="409589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/>
                <a:t>OPH</a:t>
              </a:r>
            </a:p>
          </p:txBody>
        </p:sp>
        <p:sp>
          <p:nvSpPr>
            <p:cNvPr id="41" name="Lieriö 40">
              <a:extLst>
                <a:ext uri="{FF2B5EF4-FFF2-40B4-BE49-F238E27FC236}">
                  <a16:creationId xmlns:a16="http://schemas.microsoft.com/office/drawing/2014/main" id="{E1E30E5F-CC19-F77F-996C-C50A11C92D37}"/>
                </a:ext>
              </a:extLst>
            </p:cNvPr>
            <p:cNvSpPr/>
            <p:nvPr/>
          </p:nvSpPr>
          <p:spPr>
            <a:xfrm>
              <a:off x="3071815" y="4086960"/>
              <a:ext cx="617870" cy="409589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/>
                <a:t>PRH</a:t>
              </a:r>
            </a:p>
          </p:txBody>
        </p:sp>
        <p:sp>
          <p:nvSpPr>
            <p:cNvPr id="42" name="Lieriö 41">
              <a:extLst>
                <a:ext uri="{FF2B5EF4-FFF2-40B4-BE49-F238E27FC236}">
                  <a16:creationId xmlns:a16="http://schemas.microsoft.com/office/drawing/2014/main" id="{4781009F-E7D2-A307-07DF-BD1D6F87E857}"/>
                </a:ext>
              </a:extLst>
            </p:cNvPr>
            <p:cNvSpPr/>
            <p:nvPr/>
          </p:nvSpPr>
          <p:spPr>
            <a:xfrm>
              <a:off x="4185827" y="4086960"/>
              <a:ext cx="617870" cy="409589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/>
                <a:t>DVV</a:t>
              </a:r>
            </a:p>
          </p:txBody>
        </p:sp>
        <p:sp>
          <p:nvSpPr>
            <p:cNvPr id="43" name="Lieriö 42">
              <a:extLst>
                <a:ext uri="{FF2B5EF4-FFF2-40B4-BE49-F238E27FC236}">
                  <a16:creationId xmlns:a16="http://schemas.microsoft.com/office/drawing/2014/main" id="{7398E0F9-C165-4427-5F32-D89759AF6CF6}"/>
                </a:ext>
              </a:extLst>
            </p:cNvPr>
            <p:cNvSpPr/>
            <p:nvPr/>
          </p:nvSpPr>
          <p:spPr>
            <a:xfrm>
              <a:off x="5299839" y="4086960"/>
              <a:ext cx="617870" cy="409589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/>
                <a:t>VERO</a:t>
              </a:r>
            </a:p>
          </p:txBody>
        </p:sp>
        <p:sp>
          <p:nvSpPr>
            <p:cNvPr id="44" name="Lieriö 43">
              <a:extLst>
                <a:ext uri="{FF2B5EF4-FFF2-40B4-BE49-F238E27FC236}">
                  <a16:creationId xmlns:a16="http://schemas.microsoft.com/office/drawing/2014/main" id="{5C6F2A1B-20D9-7D62-D852-9DC345FDACFF}"/>
                </a:ext>
              </a:extLst>
            </p:cNvPr>
            <p:cNvSpPr/>
            <p:nvPr/>
          </p:nvSpPr>
          <p:spPr>
            <a:xfrm>
              <a:off x="6413851" y="4086960"/>
              <a:ext cx="617870" cy="409589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700"/>
                <a:t>TRAFICOM</a:t>
              </a:r>
            </a:p>
          </p:txBody>
        </p:sp>
        <p:sp>
          <p:nvSpPr>
            <p:cNvPr id="45" name="Lieriö 44">
              <a:extLst>
                <a:ext uri="{FF2B5EF4-FFF2-40B4-BE49-F238E27FC236}">
                  <a16:creationId xmlns:a16="http://schemas.microsoft.com/office/drawing/2014/main" id="{5A05854A-7ABB-DC94-8C3E-598761C2E402}"/>
                </a:ext>
              </a:extLst>
            </p:cNvPr>
            <p:cNvSpPr/>
            <p:nvPr/>
          </p:nvSpPr>
          <p:spPr>
            <a:xfrm>
              <a:off x="7527863" y="4086960"/>
              <a:ext cx="617870" cy="409589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/>
                <a:t>Kunta</a:t>
              </a:r>
            </a:p>
          </p:txBody>
        </p:sp>
        <p:sp>
          <p:nvSpPr>
            <p:cNvPr id="46" name="Lieriö 45">
              <a:extLst>
                <a:ext uri="{FF2B5EF4-FFF2-40B4-BE49-F238E27FC236}">
                  <a16:creationId xmlns:a16="http://schemas.microsoft.com/office/drawing/2014/main" id="{2EF06998-1225-281C-5822-EEA47A2D2254}"/>
                </a:ext>
              </a:extLst>
            </p:cNvPr>
            <p:cNvSpPr/>
            <p:nvPr/>
          </p:nvSpPr>
          <p:spPr>
            <a:xfrm>
              <a:off x="8641875" y="4086960"/>
              <a:ext cx="617870" cy="409589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/>
                <a:t>ETK</a:t>
              </a:r>
            </a:p>
          </p:txBody>
        </p:sp>
        <p:sp>
          <p:nvSpPr>
            <p:cNvPr id="47" name="Lieriö 46">
              <a:extLst>
                <a:ext uri="{FF2B5EF4-FFF2-40B4-BE49-F238E27FC236}">
                  <a16:creationId xmlns:a16="http://schemas.microsoft.com/office/drawing/2014/main" id="{454AE32E-99BC-B34C-B342-62B1E69B4118}"/>
                </a:ext>
              </a:extLst>
            </p:cNvPr>
            <p:cNvSpPr/>
            <p:nvPr/>
          </p:nvSpPr>
          <p:spPr>
            <a:xfrm>
              <a:off x="9755887" y="4086960"/>
              <a:ext cx="617870" cy="409589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/>
                <a:t>KELA</a:t>
              </a:r>
            </a:p>
          </p:txBody>
        </p:sp>
        <p:sp>
          <p:nvSpPr>
            <p:cNvPr id="48" name="Lieriö 47">
              <a:extLst>
                <a:ext uri="{FF2B5EF4-FFF2-40B4-BE49-F238E27FC236}">
                  <a16:creationId xmlns:a16="http://schemas.microsoft.com/office/drawing/2014/main" id="{5ACE3368-CDFB-2BEB-3827-BA1EA1625FAD}"/>
                </a:ext>
              </a:extLst>
            </p:cNvPr>
            <p:cNvSpPr/>
            <p:nvPr/>
          </p:nvSpPr>
          <p:spPr>
            <a:xfrm>
              <a:off x="10869896" y="4086960"/>
              <a:ext cx="617870" cy="409589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/>
                <a:t>THL</a:t>
              </a:r>
            </a:p>
          </p:txBody>
        </p:sp>
      </p:grpSp>
      <p:sp>
        <p:nvSpPr>
          <p:cNvPr id="3" name="Lieriö 2">
            <a:extLst>
              <a:ext uri="{FF2B5EF4-FFF2-40B4-BE49-F238E27FC236}">
                <a16:creationId xmlns:a16="http://schemas.microsoft.com/office/drawing/2014/main" id="{80081132-8B5C-F4AB-8A09-AAA20E53982A}"/>
              </a:ext>
            </a:extLst>
          </p:cNvPr>
          <p:cNvSpPr/>
          <p:nvPr/>
        </p:nvSpPr>
        <p:spPr>
          <a:xfrm>
            <a:off x="4343904" y="4780829"/>
            <a:ext cx="3595700" cy="625642"/>
          </a:xfrm>
          <a:prstGeom prst="ca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Tilastokeskus</a:t>
            </a:r>
          </a:p>
        </p:txBody>
      </p:sp>
      <p:cxnSp>
        <p:nvCxnSpPr>
          <p:cNvPr id="27" name="Suora nuoliyhdysviiva 26">
            <a:extLst>
              <a:ext uri="{FF2B5EF4-FFF2-40B4-BE49-F238E27FC236}">
                <a16:creationId xmlns:a16="http://schemas.microsoft.com/office/drawing/2014/main" id="{9D2AB0FE-3EE2-29D0-A399-13ACE79AADB1}"/>
              </a:ext>
            </a:extLst>
          </p:cNvPr>
          <p:cNvCxnSpPr>
            <a:cxnSpLocks/>
            <a:stCxn id="39" idx="3"/>
          </p:cNvCxnSpPr>
          <p:nvPr/>
        </p:nvCxnSpPr>
        <p:spPr>
          <a:xfrm>
            <a:off x="1152726" y="3429000"/>
            <a:ext cx="3235592" cy="1351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" name="Suora nuoliyhdysviiva 51">
            <a:extLst>
              <a:ext uri="{FF2B5EF4-FFF2-40B4-BE49-F238E27FC236}">
                <a16:creationId xmlns:a16="http://schemas.microsoft.com/office/drawing/2014/main" id="{D0B5D641-FA45-0CE8-F1B3-DFD1561BD840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2266738" y="3429000"/>
            <a:ext cx="2462086" cy="1351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Suora nuoliyhdysviiva 52">
            <a:extLst>
              <a:ext uri="{FF2B5EF4-FFF2-40B4-BE49-F238E27FC236}">
                <a16:creationId xmlns:a16="http://schemas.microsoft.com/office/drawing/2014/main" id="{815022BD-E12E-0B47-15E5-ADEC76CFCBD5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3380750" y="3429000"/>
            <a:ext cx="1604002" cy="1351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4" name="Suora nuoliyhdysviiva 53">
            <a:extLst>
              <a:ext uri="{FF2B5EF4-FFF2-40B4-BE49-F238E27FC236}">
                <a16:creationId xmlns:a16="http://schemas.microsoft.com/office/drawing/2014/main" id="{40EBEEDD-36A8-44DC-AD3F-BFFF84FF12A6}"/>
              </a:ext>
            </a:extLst>
          </p:cNvPr>
          <p:cNvCxnSpPr>
            <a:cxnSpLocks/>
            <a:stCxn id="42" idx="3"/>
          </p:cNvCxnSpPr>
          <p:nvPr/>
        </p:nvCxnSpPr>
        <p:spPr>
          <a:xfrm>
            <a:off x="4494762" y="3429000"/>
            <a:ext cx="762686" cy="1351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Suora nuoliyhdysviiva 54">
            <a:extLst>
              <a:ext uri="{FF2B5EF4-FFF2-40B4-BE49-F238E27FC236}">
                <a16:creationId xmlns:a16="http://schemas.microsoft.com/office/drawing/2014/main" id="{D7D517DB-57DF-2106-E133-CB73E0483861}"/>
              </a:ext>
            </a:extLst>
          </p:cNvPr>
          <p:cNvCxnSpPr>
            <a:cxnSpLocks/>
            <a:stCxn id="43" idx="3"/>
          </p:cNvCxnSpPr>
          <p:nvPr/>
        </p:nvCxnSpPr>
        <p:spPr>
          <a:xfrm>
            <a:off x="5608774" y="3429000"/>
            <a:ext cx="134031" cy="1351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1" name="Suora nuoliyhdysviiva 70">
            <a:extLst>
              <a:ext uri="{FF2B5EF4-FFF2-40B4-BE49-F238E27FC236}">
                <a16:creationId xmlns:a16="http://schemas.microsoft.com/office/drawing/2014/main" id="{A98FFFE6-B58D-3AFD-3312-103792167A75}"/>
              </a:ext>
            </a:extLst>
          </p:cNvPr>
          <p:cNvCxnSpPr>
            <a:cxnSpLocks/>
            <a:stCxn id="44" idx="3"/>
          </p:cNvCxnSpPr>
          <p:nvPr/>
        </p:nvCxnSpPr>
        <p:spPr>
          <a:xfrm flipH="1">
            <a:off x="6341757" y="3429000"/>
            <a:ext cx="381029" cy="1333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2" name="Suora nuoliyhdysviiva 71">
            <a:extLst>
              <a:ext uri="{FF2B5EF4-FFF2-40B4-BE49-F238E27FC236}">
                <a16:creationId xmlns:a16="http://schemas.microsoft.com/office/drawing/2014/main" id="{C420B64C-A243-EB43-287E-523E1ED7ED64}"/>
              </a:ext>
            </a:extLst>
          </p:cNvPr>
          <p:cNvCxnSpPr>
            <a:cxnSpLocks/>
            <a:stCxn id="45" idx="3"/>
          </p:cNvCxnSpPr>
          <p:nvPr/>
        </p:nvCxnSpPr>
        <p:spPr>
          <a:xfrm flipH="1">
            <a:off x="6611070" y="3429000"/>
            <a:ext cx="1225728" cy="1333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3" name="Suora nuoliyhdysviiva 72">
            <a:extLst>
              <a:ext uri="{FF2B5EF4-FFF2-40B4-BE49-F238E27FC236}">
                <a16:creationId xmlns:a16="http://schemas.microsoft.com/office/drawing/2014/main" id="{039B51ED-E264-A912-D06E-BAAB49316971}"/>
              </a:ext>
            </a:extLst>
          </p:cNvPr>
          <p:cNvCxnSpPr>
            <a:cxnSpLocks/>
            <a:stCxn id="46" idx="3"/>
          </p:cNvCxnSpPr>
          <p:nvPr/>
        </p:nvCxnSpPr>
        <p:spPr>
          <a:xfrm flipH="1">
            <a:off x="6880500" y="3429000"/>
            <a:ext cx="2070310" cy="1333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4" name="Suora nuoliyhdysviiva 73">
            <a:extLst>
              <a:ext uri="{FF2B5EF4-FFF2-40B4-BE49-F238E27FC236}">
                <a16:creationId xmlns:a16="http://schemas.microsoft.com/office/drawing/2014/main" id="{7569F356-1649-F165-B9C1-F423EC3C808B}"/>
              </a:ext>
            </a:extLst>
          </p:cNvPr>
          <p:cNvCxnSpPr>
            <a:cxnSpLocks/>
            <a:stCxn id="47" idx="3"/>
          </p:cNvCxnSpPr>
          <p:nvPr/>
        </p:nvCxnSpPr>
        <p:spPr>
          <a:xfrm flipH="1">
            <a:off x="7376891" y="3429000"/>
            <a:ext cx="2687931" cy="1333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5" name="Suora nuoliyhdysviiva 74">
            <a:extLst>
              <a:ext uri="{FF2B5EF4-FFF2-40B4-BE49-F238E27FC236}">
                <a16:creationId xmlns:a16="http://schemas.microsoft.com/office/drawing/2014/main" id="{EE8BACA8-FE7C-0BF0-E6A1-6054C768B350}"/>
              </a:ext>
            </a:extLst>
          </p:cNvPr>
          <p:cNvCxnSpPr>
            <a:cxnSpLocks/>
            <a:stCxn id="48" idx="3"/>
          </p:cNvCxnSpPr>
          <p:nvPr/>
        </p:nvCxnSpPr>
        <p:spPr>
          <a:xfrm flipH="1">
            <a:off x="7829575" y="3429000"/>
            <a:ext cx="3349256" cy="1351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5A36E2-D441-4D82-800A-F1BFB7538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4593-25A3-4B87-AEA1-018C089492E3}" type="datetime1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ED4E193-7E40-4A3E-9D73-4D0D44A3F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ville.vertanen@stat.fi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AB0811A-2149-4CE8-BDD6-9A7073DB1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4</a:t>
            </a:fld>
            <a:endParaRPr lang="fi-FI"/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3D895AA5-78FF-44F6-A472-89F4C3A90CF1}"/>
              </a:ext>
            </a:extLst>
          </p:cNvPr>
          <p:cNvSpPr txBox="1"/>
          <p:nvPr/>
        </p:nvSpPr>
        <p:spPr>
          <a:xfrm>
            <a:off x="3328826" y="5792379"/>
            <a:ext cx="5646066" cy="5470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fi-FI" sz="2800">
                <a:solidFill>
                  <a:schemeClr val="tx2"/>
                </a:solidFill>
              </a:rPr>
              <a:t>Yhteiskunnan tietotarpeet</a:t>
            </a:r>
          </a:p>
        </p:txBody>
      </p:sp>
    </p:spTree>
    <p:extLst>
      <p:ext uri="{BB962C8B-B14F-4D97-AF65-F5344CB8AC3E}">
        <p14:creationId xmlns:p14="http://schemas.microsoft.com/office/powerpoint/2010/main" val="1010041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3D57E0-7064-470A-8343-294A4A565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400" y="507045"/>
            <a:ext cx="10703097" cy="685801"/>
          </a:xfrm>
        </p:spPr>
        <p:txBody>
          <a:bodyPr/>
          <a:lstStyle/>
          <a:p>
            <a:r>
              <a:rPr lang="en-GB" sz="395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Tutkimusvalmis</a:t>
            </a:r>
            <a:r>
              <a:rPr lang="en-GB" sz="395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395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datakirjasto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4FE525-F8BC-405C-BF74-86DFCBD63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75BC-2C9A-4CCD-B370-96166EBEFF51}" type="datetime1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724151-32DC-438C-988A-52B209056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etunimi.sukunimi@stat.fi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707951-FE51-4786-80AC-BC0376CA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5</a:t>
            </a:fld>
            <a:endParaRPr lang="fi-FI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3FBD7BD9-F20E-4206-B163-6E30BDAF8D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1600" y="1192846"/>
          <a:ext cx="10440000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586DECB6-C8A6-4959-A8C7-8395504AF45D}"/>
              </a:ext>
            </a:extLst>
          </p:cNvPr>
          <p:cNvSpPr/>
          <p:nvPr/>
        </p:nvSpPr>
        <p:spPr>
          <a:xfrm>
            <a:off x="6641933" y="5409953"/>
            <a:ext cx="792000" cy="432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pPr algn="ctr"/>
            <a:r>
              <a:rPr lang="fi-FI" sz="800"/>
              <a:t>Henkilösuhde</a:t>
            </a:r>
          </a:p>
          <a:p>
            <a:r>
              <a:rPr lang="fi-FI" sz="600"/>
              <a:t>Esim. puoliso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61E85DFC-1C91-4426-964E-A327C47355FC}"/>
              </a:ext>
            </a:extLst>
          </p:cNvPr>
          <p:cNvSpPr/>
          <p:nvPr/>
        </p:nvSpPr>
        <p:spPr>
          <a:xfrm>
            <a:off x="7721433" y="5409953"/>
            <a:ext cx="792000" cy="432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pPr algn="ctr"/>
            <a:r>
              <a:rPr lang="fi-FI" sz="800"/>
              <a:t>Henkilön talous</a:t>
            </a:r>
          </a:p>
          <a:p>
            <a:r>
              <a:rPr lang="fi-FI" sz="600"/>
              <a:t>Esim. palkka, etuus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03A3EECE-4FD2-4074-9829-BA46CD4ED9CE}"/>
              </a:ext>
            </a:extLst>
          </p:cNvPr>
          <p:cNvSpPr/>
          <p:nvPr/>
        </p:nvSpPr>
        <p:spPr>
          <a:xfrm>
            <a:off x="6642614" y="4211724"/>
            <a:ext cx="792000" cy="432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pPr algn="ctr"/>
            <a:r>
              <a:rPr lang="fi-FI" sz="800"/>
              <a:t>Terveys</a:t>
            </a:r>
          </a:p>
          <a:p>
            <a:r>
              <a:rPr lang="fi-FI" sz="600"/>
              <a:t>Esim. kuolemansyy</a:t>
            </a: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281C2968-0198-4C33-BB68-716A0628F29B}"/>
              </a:ext>
            </a:extLst>
          </p:cNvPr>
          <p:cNvSpPr/>
          <p:nvPr/>
        </p:nvSpPr>
        <p:spPr>
          <a:xfrm>
            <a:off x="5563114" y="4211724"/>
            <a:ext cx="792000" cy="432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pPr algn="ctr"/>
            <a:r>
              <a:rPr lang="fi-FI" sz="800"/>
              <a:t>Elinolot</a:t>
            </a:r>
          </a:p>
          <a:p>
            <a:r>
              <a:rPr lang="fi-FI" sz="600"/>
              <a:t>Esim. pienituloisuus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02C24E94-53EC-4834-9BDC-24ADCCAFD057}"/>
              </a:ext>
            </a:extLst>
          </p:cNvPr>
          <p:cNvSpPr/>
          <p:nvPr/>
        </p:nvSpPr>
        <p:spPr>
          <a:xfrm>
            <a:off x="7722114" y="4211724"/>
            <a:ext cx="792000" cy="432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pPr algn="ctr"/>
            <a:r>
              <a:rPr lang="fi-FI" sz="800"/>
              <a:t>Koulutus</a:t>
            </a:r>
          </a:p>
          <a:p>
            <a:r>
              <a:rPr lang="fi-FI" sz="600"/>
              <a:t>Esim. tutkinto, arvosana</a:t>
            </a: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E12F5087-386E-416B-92B9-87DC66CB7943}"/>
              </a:ext>
            </a:extLst>
          </p:cNvPr>
          <p:cNvSpPr/>
          <p:nvPr/>
        </p:nvSpPr>
        <p:spPr>
          <a:xfrm>
            <a:off x="8801614" y="4211724"/>
            <a:ext cx="792000" cy="432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pPr algn="ctr"/>
            <a:r>
              <a:rPr lang="fi-FI" sz="800"/>
              <a:t>Oikeudellinen toiminta</a:t>
            </a:r>
          </a:p>
          <a:p>
            <a:r>
              <a:rPr lang="fi-FI" sz="600"/>
              <a:t>Esim. rikos, tuomio</a:t>
            </a: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31FBD675-49CE-4747-AEDB-C3DD997AE734}"/>
              </a:ext>
            </a:extLst>
          </p:cNvPr>
          <p:cNvSpPr/>
          <p:nvPr/>
        </p:nvSpPr>
        <p:spPr>
          <a:xfrm>
            <a:off x="7185008" y="4817608"/>
            <a:ext cx="792000" cy="432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pPr algn="ctr"/>
            <a:r>
              <a:rPr lang="fi-FI" sz="800"/>
              <a:t>Henkilön perustiedot</a:t>
            </a:r>
          </a:p>
          <a:p>
            <a:r>
              <a:rPr lang="fi-FI" sz="600"/>
              <a:t>Esim. ikä, sukupuoli</a:t>
            </a: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FACB07F2-3E0D-41B5-8048-ECBFA8A30E01}"/>
              </a:ext>
            </a:extLst>
          </p:cNvPr>
          <p:cNvSpPr/>
          <p:nvPr/>
        </p:nvSpPr>
        <p:spPr>
          <a:xfrm>
            <a:off x="6140283" y="4809570"/>
            <a:ext cx="792000" cy="432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pPr algn="ctr"/>
            <a:r>
              <a:rPr lang="fi-FI" sz="800"/>
              <a:t>Asuminen</a:t>
            </a:r>
          </a:p>
          <a:p>
            <a:r>
              <a:rPr lang="fi-FI" sz="600"/>
              <a:t>Esim. asuntokunta</a:t>
            </a:r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B85441C3-0A39-4C4D-8599-952CFE9E5607}"/>
              </a:ext>
            </a:extLst>
          </p:cNvPr>
          <p:cNvSpPr/>
          <p:nvPr/>
        </p:nvSpPr>
        <p:spPr>
          <a:xfrm>
            <a:off x="8222108" y="4817608"/>
            <a:ext cx="792000" cy="432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pPr algn="ctr"/>
            <a:r>
              <a:rPr lang="fi-FI" sz="800"/>
              <a:t>Työelämä</a:t>
            </a:r>
          </a:p>
          <a:p>
            <a:r>
              <a:rPr lang="fi-FI" sz="600"/>
              <a:t>Esim. työsuhde</a:t>
            </a:r>
          </a:p>
        </p:txBody>
      </p:sp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1F8E8A86-C48C-4D40-A1E2-854BCC41CC07}"/>
              </a:ext>
            </a:extLst>
          </p:cNvPr>
          <p:cNvSpPr/>
          <p:nvPr/>
        </p:nvSpPr>
        <p:spPr>
          <a:xfrm>
            <a:off x="5562433" y="5692758"/>
            <a:ext cx="792000" cy="43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pPr algn="ctr"/>
            <a:r>
              <a:rPr lang="fi-FI" sz="800"/>
              <a:t>Rakennettu ympäristö</a:t>
            </a:r>
          </a:p>
          <a:p>
            <a:r>
              <a:rPr lang="fi-FI" sz="600"/>
              <a:t>Esim. rakennus</a:t>
            </a:r>
          </a:p>
        </p:txBody>
      </p:sp>
      <p:sp>
        <p:nvSpPr>
          <p:cNvPr id="18" name="Suorakulmio: Pyöristetyt kulmat 17">
            <a:extLst>
              <a:ext uri="{FF2B5EF4-FFF2-40B4-BE49-F238E27FC236}">
                <a16:creationId xmlns:a16="http://schemas.microsoft.com/office/drawing/2014/main" id="{2F40482E-CE74-4D68-A9EC-645AEDE3AB2C}"/>
              </a:ext>
            </a:extLst>
          </p:cNvPr>
          <p:cNvSpPr/>
          <p:nvPr/>
        </p:nvSpPr>
        <p:spPr>
          <a:xfrm>
            <a:off x="8800933" y="5693799"/>
            <a:ext cx="792000" cy="43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pPr algn="ctr"/>
            <a:r>
              <a:rPr lang="fi-FI" sz="800"/>
              <a:t>Organisaatio</a:t>
            </a:r>
          </a:p>
          <a:p>
            <a:r>
              <a:rPr lang="fi-FI" sz="600"/>
              <a:t>Esim. yritys, ulkomaankauppa</a:t>
            </a:r>
          </a:p>
        </p:txBody>
      </p:sp>
      <p:sp>
        <p:nvSpPr>
          <p:cNvPr id="19" name="Suorakulmio: Pyöristetyt kulmat 18">
            <a:extLst>
              <a:ext uri="{FF2B5EF4-FFF2-40B4-BE49-F238E27FC236}">
                <a16:creationId xmlns:a16="http://schemas.microsoft.com/office/drawing/2014/main" id="{20EF43B6-A907-4B9B-B1ED-8647E013BD72}"/>
              </a:ext>
            </a:extLst>
          </p:cNvPr>
          <p:cNvSpPr/>
          <p:nvPr/>
        </p:nvSpPr>
        <p:spPr>
          <a:xfrm>
            <a:off x="7185008" y="6047776"/>
            <a:ext cx="792000" cy="432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pPr algn="ctr"/>
            <a:r>
              <a:rPr lang="fi-FI" sz="800"/>
              <a:t>Sijaintitieto</a:t>
            </a:r>
          </a:p>
          <a:p>
            <a:r>
              <a:rPr lang="fi-FI" sz="600"/>
              <a:t>Esim. kunta, postinumero</a:t>
            </a:r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40414FD1-AE1C-4DB6-822E-4D75C6BB241C}"/>
              </a:ext>
            </a:extLst>
          </p:cNvPr>
          <p:cNvCxnSpPr>
            <a:stCxn id="19" idx="0"/>
          </p:cNvCxnSpPr>
          <p:nvPr/>
        </p:nvCxnSpPr>
        <p:spPr>
          <a:xfrm flipH="1" flipV="1">
            <a:off x="7570538" y="5249608"/>
            <a:ext cx="10470" cy="79816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CF22BAEA-7CCD-485D-9F00-526436F28463}"/>
              </a:ext>
            </a:extLst>
          </p:cNvPr>
          <p:cNvCxnSpPr>
            <a:cxnSpLocks/>
            <a:stCxn id="17" idx="3"/>
            <a:endCxn id="19" idx="1"/>
          </p:cNvCxnSpPr>
          <p:nvPr/>
        </p:nvCxnSpPr>
        <p:spPr>
          <a:xfrm>
            <a:off x="6354433" y="5908758"/>
            <a:ext cx="830575" cy="35501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809F5C6D-A2D4-4E71-A5D6-9E1AD80FED14}"/>
              </a:ext>
            </a:extLst>
          </p:cNvPr>
          <p:cNvCxnSpPr>
            <a:cxnSpLocks/>
            <a:stCxn id="18" idx="1"/>
            <a:endCxn id="19" idx="3"/>
          </p:cNvCxnSpPr>
          <p:nvPr/>
        </p:nvCxnSpPr>
        <p:spPr>
          <a:xfrm flipH="1">
            <a:off x="7977008" y="5909799"/>
            <a:ext cx="823925" cy="35397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>
            <a:extLst>
              <a:ext uri="{FF2B5EF4-FFF2-40B4-BE49-F238E27FC236}">
                <a16:creationId xmlns:a16="http://schemas.microsoft.com/office/drawing/2014/main" id="{B7E7DF76-F62F-435B-996C-C60264937D35}"/>
              </a:ext>
            </a:extLst>
          </p:cNvPr>
          <p:cNvCxnSpPr>
            <a:cxnSpLocks/>
            <a:stCxn id="18" idx="1"/>
            <a:endCxn id="17" idx="3"/>
          </p:cNvCxnSpPr>
          <p:nvPr/>
        </p:nvCxnSpPr>
        <p:spPr>
          <a:xfrm flipH="1" flipV="1">
            <a:off x="6354433" y="5908758"/>
            <a:ext cx="2446500" cy="104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309C5A5B-68A7-4910-BC95-1EF4559B99C6}"/>
              </a:ext>
            </a:extLst>
          </p:cNvPr>
          <p:cNvCxnSpPr>
            <a:cxnSpLocks/>
            <a:stCxn id="17" idx="3"/>
            <a:endCxn id="9" idx="2"/>
          </p:cNvCxnSpPr>
          <p:nvPr/>
        </p:nvCxnSpPr>
        <p:spPr>
          <a:xfrm flipV="1">
            <a:off x="6354433" y="5841953"/>
            <a:ext cx="1763000" cy="6680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C1111C80-2C43-4CDB-8FAB-2D7CDBF3C920}"/>
              </a:ext>
            </a:extLst>
          </p:cNvPr>
          <p:cNvCxnSpPr>
            <a:cxnSpLocks/>
            <a:stCxn id="18" idx="1"/>
            <a:endCxn id="9" idx="3"/>
          </p:cNvCxnSpPr>
          <p:nvPr/>
        </p:nvCxnSpPr>
        <p:spPr>
          <a:xfrm flipH="1" flipV="1">
            <a:off x="8513433" y="5625953"/>
            <a:ext cx="287500" cy="283846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>
            <a:extLst>
              <a:ext uri="{FF2B5EF4-FFF2-40B4-BE49-F238E27FC236}">
                <a16:creationId xmlns:a16="http://schemas.microsoft.com/office/drawing/2014/main" id="{4729ADE6-F1D3-477C-8D6B-5CB9BCB115E1}"/>
              </a:ext>
            </a:extLst>
          </p:cNvPr>
          <p:cNvCxnSpPr>
            <a:cxnSpLocks/>
            <a:stCxn id="9" idx="1"/>
            <a:endCxn id="8" idx="3"/>
          </p:cNvCxnSpPr>
          <p:nvPr/>
        </p:nvCxnSpPr>
        <p:spPr>
          <a:xfrm flipH="1">
            <a:off x="7433933" y="5625953"/>
            <a:ext cx="2875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3D21AFD8-9D73-4B53-BD6E-E88D488684CC}"/>
              </a:ext>
            </a:extLst>
          </p:cNvPr>
          <p:cNvCxnSpPr>
            <a:cxnSpLocks/>
            <a:stCxn id="15" idx="2"/>
            <a:endCxn id="8" idx="0"/>
          </p:cNvCxnSpPr>
          <p:nvPr/>
        </p:nvCxnSpPr>
        <p:spPr>
          <a:xfrm>
            <a:off x="6536283" y="5241570"/>
            <a:ext cx="501650" cy="168383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uora yhdysviiva 27">
            <a:extLst>
              <a:ext uri="{FF2B5EF4-FFF2-40B4-BE49-F238E27FC236}">
                <a16:creationId xmlns:a16="http://schemas.microsoft.com/office/drawing/2014/main" id="{4147631B-5CF9-496A-BF04-9E790B796EB7}"/>
              </a:ext>
            </a:extLst>
          </p:cNvPr>
          <p:cNvCxnSpPr>
            <a:cxnSpLocks/>
            <a:stCxn id="14" idx="2"/>
            <a:endCxn id="8" idx="0"/>
          </p:cNvCxnSpPr>
          <p:nvPr/>
        </p:nvCxnSpPr>
        <p:spPr>
          <a:xfrm flipH="1">
            <a:off x="7037933" y="5249608"/>
            <a:ext cx="543075" cy="16034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28">
            <a:extLst>
              <a:ext uri="{FF2B5EF4-FFF2-40B4-BE49-F238E27FC236}">
                <a16:creationId xmlns:a16="http://schemas.microsoft.com/office/drawing/2014/main" id="{377599B2-625E-4766-BEE7-D9F14EEBA57B}"/>
              </a:ext>
            </a:extLst>
          </p:cNvPr>
          <p:cNvCxnSpPr>
            <a:cxnSpLocks/>
            <a:stCxn id="14" idx="2"/>
            <a:endCxn id="9" idx="0"/>
          </p:cNvCxnSpPr>
          <p:nvPr/>
        </p:nvCxnSpPr>
        <p:spPr>
          <a:xfrm>
            <a:off x="7581008" y="5249608"/>
            <a:ext cx="536425" cy="16034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29">
            <a:extLst>
              <a:ext uri="{FF2B5EF4-FFF2-40B4-BE49-F238E27FC236}">
                <a16:creationId xmlns:a16="http://schemas.microsoft.com/office/drawing/2014/main" id="{4B091A15-92AA-4E57-9822-D735FF26A399}"/>
              </a:ext>
            </a:extLst>
          </p:cNvPr>
          <p:cNvCxnSpPr>
            <a:cxnSpLocks/>
            <a:stCxn id="16" idx="2"/>
            <a:endCxn id="9" idx="0"/>
          </p:cNvCxnSpPr>
          <p:nvPr/>
        </p:nvCxnSpPr>
        <p:spPr>
          <a:xfrm flipH="1">
            <a:off x="8117433" y="5249608"/>
            <a:ext cx="500675" cy="16034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Yhdistin: Kulma 30">
            <a:extLst>
              <a:ext uri="{FF2B5EF4-FFF2-40B4-BE49-F238E27FC236}">
                <a16:creationId xmlns:a16="http://schemas.microsoft.com/office/drawing/2014/main" id="{60976F25-D35F-4AED-9CCA-DF1379F771B3}"/>
              </a:ext>
            </a:extLst>
          </p:cNvPr>
          <p:cNvCxnSpPr>
            <a:stCxn id="9" idx="3"/>
            <a:endCxn id="13" idx="2"/>
          </p:cNvCxnSpPr>
          <p:nvPr/>
        </p:nvCxnSpPr>
        <p:spPr>
          <a:xfrm flipV="1">
            <a:off x="8513433" y="4643724"/>
            <a:ext cx="684181" cy="982229"/>
          </a:xfrm>
          <a:prstGeom prst="bentConnector2">
            <a:avLst/>
          </a:prstGeom>
          <a:ln w="3175">
            <a:solidFill>
              <a:schemeClr val="tx2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yhdysviiva 31">
            <a:extLst>
              <a:ext uri="{FF2B5EF4-FFF2-40B4-BE49-F238E27FC236}">
                <a16:creationId xmlns:a16="http://schemas.microsoft.com/office/drawing/2014/main" id="{5E35DF81-7219-4255-97C4-568D06A3C525}"/>
              </a:ext>
            </a:extLst>
          </p:cNvPr>
          <p:cNvCxnSpPr>
            <a:cxnSpLocks/>
            <a:stCxn id="14" idx="1"/>
            <a:endCxn id="15" idx="3"/>
          </p:cNvCxnSpPr>
          <p:nvPr/>
        </p:nvCxnSpPr>
        <p:spPr>
          <a:xfrm flipH="1" flipV="1">
            <a:off x="6932283" y="5025570"/>
            <a:ext cx="252725" cy="803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0C3B1ED5-8CF3-4751-ACE6-740FE79A5293}"/>
              </a:ext>
            </a:extLst>
          </p:cNvPr>
          <p:cNvCxnSpPr>
            <a:cxnSpLocks/>
            <a:stCxn id="16" idx="1"/>
            <a:endCxn id="14" idx="3"/>
          </p:cNvCxnSpPr>
          <p:nvPr/>
        </p:nvCxnSpPr>
        <p:spPr>
          <a:xfrm flipH="1">
            <a:off x="7977008" y="5033608"/>
            <a:ext cx="2451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F434D4D6-BC43-4235-AB17-B08A0A9A9AF7}"/>
              </a:ext>
            </a:extLst>
          </p:cNvPr>
          <p:cNvCxnSpPr>
            <a:cxnSpLocks/>
            <a:stCxn id="11" idx="2"/>
            <a:endCxn id="15" idx="0"/>
          </p:cNvCxnSpPr>
          <p:nvPr/>
        </p:nvCxnSpPr>
        <p:spPr>
          <a:xfrm>
            <a:off x="5959114" y="4643724"/>
            <a:ext cx="577169" cy="165846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yhdysviiva 34">
            <a:extLst>
              <a:ext uri="{FF2B5EF4-FFF2-40B4-BE49-F238E27FC236}">
                <a16:creationId xmlns:a16="http://schemas.microsoft.com/office/drawing/2014/main" id="{B76A5748-4558-4161-AA28-A566A2D5FE39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>
            <a:off x="5959114" y="4643724"/>
            <a:ext cx="1621894" cy="17388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AFDBA188-6CA9-4F08-9480-3B6EFCF3E6D5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>
          <a:xfrm>
            <a:off x="7038614" y="4643724"/>
            <a:ext cx="542394" cy="17388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7680F73E-61B9-4D90-AEB3-C44826CAB80D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7570538" y="4643724"/>
            <a:ext cx="547576" cy="165846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uora yhdysviiva 37">
            <a:extLst>
              <a:ext uri="{FF2B5EF4-FFF2-40B4-BE49-F238E27FC236}">
                <a16:creationId xmlns:a16="http://schemas.microsoft.com/office/drawing/2014/main" id="{1317CB69-2E68-4EBF-8BA8-BE6D24BAF848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 flipH="1">
            <a:off x="7581008" y="4643724"/>
            <a:ext cx="1616606" cy="17388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Yhdistin: Kulma 38">
            <a:extLst>
              <a:ext uri="{FF2B5EF4-FFF2-40B4-BE49-F238E27FC236}">
                <a16:creationId xmlns:a16="http://schemas.microsoft.com/office/drawing/2014/main" id="{D5A01EBF-A344-4730-848D-734664019FB0}"/>
              </a:ext>
            </a:extLst>
          </p:cNvPr>
          <p:cNvCxnSpPr>
            <a:cxnSpLocks/>
            <a:stCxn id="18" idx="3"/>
            <a:endCxn id="13" idx="3"/>
          </p:cNvCxnSpPr>
          <p:nvPr/>
        </p:nvCxnSpPr>
        <p:spPr>
          <a:xfrm flipV="1">
            <a:off x="9592933" y="4427724"/>
            <a:ext cx="681" cy="1482075"/>
          </a:xfrm>
          <a:prstGeom prst="bentConnector3">
            <a:avLst>
              <a:gd name="adj1" fmla="val 7679883"/>
            </a:avLst>
          </a:prstGeom>
          <a:ln w="3175">
            <a:solidFill>
              <a:schemeClr val="tx2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iruutu 39">
            <a:extLst>
              <a:ext uri="{FF2B5EF4-FFF2-40B4-BE49-F238E27FC236}">
                <a16:creationId xmlns:a16="http://schemas.microsoft.com/office/drawing/2014/main" id="{7898A8AC-A4E3-4013-8532-6AC704CEA591}"/>
              </a:ext>
            </a:extLst>
          </p:cNvPr>
          <p:cNvSpPr txBox="1"/>
          <p:nvPr/>
        </p:nvSpPr>
        <p:spPr>
          <a:xfrm>
            <a:off x="5486785" y="3769689"/>
            <a:ext cx="4320000" cy="442035"/>
          </a:xfrm>
          <a:prstGeom prst="rect">
            <a:avLst/>
          </a:prstGeom>
          <a:noFill/>
        </p:spPr>
        <p:txBody>
          <a:bodyPr wrap="square" lIns="72000" tIns="36000" rIns="72000" bIns="36000" rtlCol="0" anchor="b">
            <a:noAutofit/>
          </a:bodyPr>
          <a:lstStyle/>
          <a:p>
            <a:r>
              <a:rPr lang="fi-FI">
                <a:solidFill>
                  <a:schemeClr val="accent1"/>
                </a:solidFill>
                <a:latin typeface="Arial Black" panose="020B0A04020102020204" pitchFamily="34" charset="0"/>
              </a:rPr>
              <a:t>Tietojen yhdistäminen</a:t>
            </a:r>
          </a:p>
        </p:txBody>
      </p:sp>
    </p:spTree>
    <p:extLst>
      <p:ext uri="{BB962C8B-B14F-4D97-AF65-F5344CB8AC3E}">
        <p14:creationId xmlns:p14="http://schemas.microsoft.com/office/powerpoint/2010/main" val="2794845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B11CD5-3E9D-65C3-C6A6-B9D4C9466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1600" y="6058930"/>
            <a:ext cx="3600000" cy="219635"/>
          </a:xfrm>
        </p:spPr>
        <p:txBody>
          <a:bodyPr/>
          <a:lstStyle/>
          <a:p>
            <a:r>
              <a:rPr lang="fi-FI"/>
              <a:t>Tilastokeskus | ville.vertanen@stat.fi</a:t>
            </a:r>
          </a:p>
        </p:txBody>
      </p:sp>
      <p:pic>
        <p:nvPicPr>
          <p:cNvPr id="1026" name="Picture 2" descr="Tiedon matka Datahuoneessa. Hallinnolliset rekisteriaineistot. Tilastot. Datahuone. VATT. Helsinki GSE. Tutkimukset &amp; analyysi. Selvitykset &amp; raportit. Tilastokeskus. Tietoaineistojen koostaminen ja tietoturvallinen käsittely. Aineistojen vastaanotto. Tietovarannot. Tietosuojan varmistaminen. Tietoturvallinen etäkäyttö. Ministeriöt. Päätöksenteko. Toimenpiteiden arviointi.">
            <a:extLst>
              <a:ext uri="{FF2B5EF4-FFF2-40B4-BE49-F238E27FC236}">
                <a16:creationId xmlns:a16="http://schemas.microsoft.com/office/drawing/2014/main" id="{C46DA1BB-77B6-96A1-250E-EB045AB5F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20" y="1402267"/>
            <a:ext cx="9027560" cy="507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orakulmio 11">
            <a:extLst>
              <a:ext uri="{FF2B5EF4-FFF2-40B4-BE49-F238E27FC236}">
                <a16:creationId xmlns:a16="http://schemas.microsoft.com/office/drawing/2014/main" id="{A9A0D8BD-1792-4564-8032-A07980C49DA0}"/>
              </a:ext>
            </a:extLst>
          </p:cNvPr>
          <p:cNvSpPr/>
          <p:nvPr/>
        </p:nvSpPr>
        <p:spPr>
          <a:xfrm>
            <a:off x="1582220" y="226031"/>
            <a:ext cx="9027560" cy="1176236"/>
          </a:xfrm>
          <a:prstGeom prst="downArrowCallout">
            <a:avLst/>
          </a:prstGeom>
          <a:solidFill>
            <a:srgbClr val="E5D6D1"/>
          </a:solidFill>
          <a:ln w="412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>
                <a:solidFill>
                  <a:schemeClr val="tx1"/>
                </a:solidFill>
                <a:latin typeface="+mj-lt"/>
              </a:rPr>
              <a:t>Ministeriöiden tietotarpeet</a:t>
            </a:r>
            <a:endParaRPr lang="fi-FI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D2E2C2BA-EBCD-47D9-923F-34524A4A3383}"/>
              </a:ext>
            </a:extLst>
          </p:cNvPr>
          <p:cNvSpPr/>
          <p:nvPr/>
        </p:nvSpPr>
        <p:spPr>
          <a:xfrm>
            <a:off x="9591047" y="1617792"/>
            <a:ext cx="816674" cy="809323"/>
          </a:xfrm>
          <a:prstGeom prst="rect">
            <a:avLst/>
          </a:prstGeom>
          <a:solidFill>
            <a:srgbClr val="E5D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EB428AB7-2C4B-4C84-9D09-74F2A7816730}"/>
              </a:ext>
            </a:extLst>
          </p:cNvPr>
          <p:cNvSpPr/>
          <p:nvPr/>
        </p:nvSpPr>
        <p:spPr>
          <a:xfrm>
            <a:off x="1582220" y="1416088"/>
            <a:ext cx="9027560" cy="762152"/>
          </a:xfrm>
          <a:prstGeom prst="rect">
            <a:avLst/>
          </a:prstGeom>
          <a:solidFill>
            <a:srgbClr val="E5D6D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>
                <a:solidFill>
                  <a:schemeClr val="tx1"/>
                </a:solidFill>
                <a:latin typeface="+mj-lt"/>
              </a:rPr>
              <a:t>Ohjausryhmä</a:t>
            </a:r>
            <a:endParaRPr lang="fi-FI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859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3A85D2C3-A744-4B4E-87FC-ECFA4E0C8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fi-FI" dirty="0"/>
              <a:t>Miksi tiedon laadulla on merkitystä?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5100C594-4860-4DDB-B909-5AC1EF97B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78" y="1528753"/>
            <a:ext cx="5827022" cy="4572000"/>
          </a:xfrm>
        </p:spPr>
        <p:txBody>
          <a:bodyPr>
            <a:normAutofit/>
          </a:bodyPr>
          <a:lstStyle/>
          <a:p>
            <a:r>
              <a:rPr lang="fi-FI" sz="2400" dirty="0"/>
              <a:t>Tiedon luotettavuus, laatu ja käytettävyys ovat hyvän päätöksenteon edellytyksiä.</a:t>
            </a:r>
          </a:p>
          <a:p>
            <a:r>
              <a:rPr lang="fi-FI" sz="2400" dirty="0"/>
              <a:t>Mitä enemmän tietoa on käytettävissä, sitä tärkeämpää on saada realistinen kuva tarkasteltavan tiedon laadusta. </a:t>
            </a:r>
          </a:p>
          <a:p>
            <a:r>
              <a:rPr lang="fi-FI" sz="2400" dirty="0"/>
              <a:t>Kehittyvät teknologiat ja automatisaatio perustuvat laadukkaan tiedon hyödyntämiseen. </a:t>
            </a:r>
          </a:p>
          <a:p>
            <a:r>
              <a:rPr lang="fi-FI" sz="2400" dirty="0"/>
              <a:t>Tiedon laadulle tarvitaan yhteinen kieli, pelisäännöt ja kriteerit.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13539DD-1AB8-4ED0-9049-B177F8DA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Tilastokeskus | etunimi.sukunimi@stat.fi</a:t>
            </a:r>
          </a:p>
        </p:txBody>
      </p:sp>
      <p:pic>
        <p:nvPicPr>
          <p:cNvPr id="10" name="Sisällön paikkamerkki 6" descr="Tiedon laatukriteereitä on yhteensä yksitoista ja nämä laatukriteerit on jaettu tarkastelunäkökulman mukaan kolmeen eri ryhmään. &#10;Miten tieto kuvaa todellisuutta? -ryhmä sisältää laatukriteereistä kattavuuden, johdonmukaisuuden, virheettömyyden, tarkkuuden ja ajantasaisuuden. Miten tieto on kuvattu? -ryhmä sisältää alkuperäisyyden, metatietojen ymmärrettävyyden ja suositustenmukaisuuden. Miten tietoa voi käyttää? -ryhmässä on koneluettavuus, käyttöoikeudet ja oikea-aikaisuus. ">
            <a:extLst>
              <a:ext uri="{FF2B5EF4-FFF2-40B4-BE49-F238E27FC236}">
                <a16:creationId xmlns:a16="http://schemas.microsoft.com/office/drawing/2014/main" id="{2DE7EBF3-6330-DF9E-3B8A-8A548C9F3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141" y="1731056"/>
            <a:ext cx="4859203" cy="3671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1138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075C66-D884-4069-B564-8A0C7CBFD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8" y="507045"/>
            <a:ext cx="11049719" cy="685801"/>
          </a:xfrm>
        </p:spPr>
        <p:txBody>
          <a:bodyPr anchor="t">
            <a:normAutofit/>
          </a:bodyPr>
          <a:lstStyle/>
          <a:p>
            <a:r>
              <a:rPr lang="fi-FI" dirty="0"/>
              <a:t>Tiedon laatukehikko</a:t>
            </a:r>
          </a:p>
        </p:txBody>
      </p:sp>
      <p:pic>
        <p:nvPicPr>
          <p:cNvPr id="26" name="Sisällön paikkamerkki 25">
            <a:hlinkClick r:id="rId2"/>
            <a:extLst>
              <a:ext uri="{FF2B5EF4-FFF2-40B4-BE49-F238E27FC236}">
                <a16:creationId xmlns:a16="http://schemas.microsoft.com/office/drawing/2014/main" id="{CD6A153D-0E70-F449-1B19-417457BF3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" r="-1" b="11330"/>
          <a:stretch/>
        </p:blipFill>
        <p:spPr>
          <a:xfrm>
            <a:off x="573778" y="1313330"/>
            <a:ext cx="5348064" cy="4572000"/>
          </a:xfrm>
          <a:prstGeom prst="rect">
            <a:avLst/>
          </a:prstGeom>
          <a:noFill/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5CC6468-7869-456B-8E6B-428405E2E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1600" y="6436660"/>
            <a:ext cx="3600000" cy="21963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Tilastokeskus | etunimi.sukunimi@stat.fi</a:t>
            </a:r>
          </a:p>
        </p:txBody>
      </p:sp>
      <p:pic>
        <p:nvPicPr>
          <p:cNvPr id="29" name="Kuva 28" descr="Tiedon laatukehikon keskiössä ovat tiedon laatukriteerit. Kullakin laatukriteerillä on vähintään yksi laatunäkökulmaa konkretisoiva mittari, jonka arvo määritellään laatukuvaukseen. Laatukriteerien ja mittariston käyttöönottoa tukee soveltamisohje.&#10;Laatukriteerien kehittämistä tukevista työkaluista mainitaan esimerkkinä mittarisammio, joka toimii mittariston kehittämisen ideapankkina myös jatkossa. Laatukehikon hallintamalli kuvaa kokonaisuuden ylläpitoa ja kehittämistä. &#10;">
            <a:extLst>
              <a:ext uri="{FF2B5EF4-FFF2-40B4-BE49-F238E27FC236}">
                <a16:creationId xmlns:a16="http://schemas.microsoft.com/office/drawing/2014/main" id="{EC5F6D10-81AC-C0D3-9376-06109C2C5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160" y="1385709"/>
            <a:ext cx="5034322" cy="442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38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B0F6FB4-F2AE-4499-9043-83121C106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7D67-BD77-4C2E-A8CC-18304FAE0C55}" type="datetime1">
              <a:rPr lang="fi-FI" smtClean="0"/>
              <a:t>17.11.2023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40CA650-F405-48FA-A115-285A7039E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Tiedon laatukehikko -työ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B666E24-256D-4C4F-8A4F-26BED1266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t>9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542AC0C-F92A-4E4B-AC99-43E4A67DB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40" y="445960"/>
            <a:ext cx="11049719" cy="685801"/>
          </a:xfrm>
        </p:spPr>
        <p:txBody>
          <a:bodyPr/>
          <a:lstStyle/>
          <a:p>
            <a:r>
              <a:rPr lang="fi-FI" dirty="0"/>
              <a:t>Tiedon laatukriteerit</a:t>
            </a:r>
            <a:br>
              <a:rPr lang="fi-FI" dirty="0"/>
            </a:br>
            <a:endParaRPr lang="fi-FI" dirty="0"/>
          </a:p>
        </p:txBody>
      </p:sp>
      <p:pic>
        <p:nvPicPr>
          <p:cNvPr id="6" name="Sisällön paikkamerkki 6" descr="Tiedon laatukriteereitä on yhteensä yksitoista ja nämä laatukriteerit on jaettu tarkastelunäkökulman mukaan kolmeen eri ryhmään. &#10;Miten tieto kuvaa todellisuutta? -ryhmä sisältää laatukriteereistä kattavuuden, johdonmukaisuuden, virheettömyyden, tarkkuuden ja ajantasaisuuden. Miten tieto on kuvattu? -ryhmä sisältää alkuperäisyyden, metatietojen ymmärrettävyyden ja suositustenmukaisuuden. Miten tietoa voi käyttää? -ryhmässä on koneluettavuus, käyttöoikeudet ja oikea-aikaisuus. ">
            <a:extLst>
              <a:ext uri="{FF2B5EF4-FFF2-40B4-BE49-F238E27FC236}">
                <a16:creationId xmlns:a16="http://schemas.microsoft.com/office/drawing/2014/main" id="{4A14D375-703A-0421-6C8E-60EFE81DF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45" y="1395167"/>
            <a:ext cx="10699887" cy="4490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1853004"/>
      </p:ext>
    </p:extLst>
  </p:cSld>
  <p:clrMapOvr>
    <a:masterClrMapping/>
  </p:clrMapOvr>
</p:sld>
</file>

<file path=ppt/theme/theme1.xml><?xml version="1.0" encoding="utf-8"?>
<a:theme xmlns:a="http://schemas.openxmlformats.org/drawingml/2006/main" name="Tilastokeskus">
  <a:themeElements>
    <a:clrScheme name="Tilastokeskus">
      <a:dk1>
        <a:sysClr val="windowText" lastClr="000000"/>
      </a:dk1>
      <a:lt1>
        <a:sysClr val="window" lastClr="FFFFFF"/>
      </a:lt1>
      <a:dk2>
        <a:srgbClr val="1A3061"/>
      </a:dk2>
      <a:lt2>
        <a:srgbClr val="878EAF"/>
      </a:lt2>
      <a:accent1>
        <a:srgbClr val="1A56EC"/>
      </a:accent1>
      <a:accent2>
        <a:srgbClr val="F2644C"/>
      </a:accent2>
      <a:accent3>
        <a:srgbClr val="1B3160"/>
      </a:accent3>
      <a:accent4>
        <a:srgbClr val="9C8D87"/>
      </a:accent4>
      <a:accent5>
        <a:srgbClr val="26625D"/>
      </a:accent5>
      <a:accent6>
        <a:srgbClr val="7791E8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5000"/>
          </a:lnSpc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k_esitysmallipohja_FIN.potx" id="{E545664B-6F3F-4251-A2D8-3D87C449A325}" vid="{13443700-62EB-4181-B01E-4A46B9C44542}"/>
    </a:ext>
  </a:extLst>
</a:theme>
</file>

<file path=ppt/theme/theme2.xml><?xml version="1.0" encoding="utf-8"?>
<a:theme xmlns:a="http://schemas.openxmlformats.org/drawingml/2006/main" name="VATT-teema">
  <a:themeElements>
    <a:clrScheme name="Custom 1">
      <a:dk1>
        <a:srgbClr val="292929"/>
      </a:dk1>
      <a:lt1>
        <a:sysClr val="window" lastClr="FFFFFF"/>
      </a:lt1>
      <a:dk2>
        <a:srgbClr val="292929"/>
      </a:dk2>
      <a:lt2>
        <a:srgbClr val="E7E6E6"/>
      </a:lt2>
      <a:accent1>
        <a:srgbClr val="F16C13"/>
      </a:accent1>
      <a:accent2>
        <a:srgbClr val="FBE802"/>
      </a:accent2>
      <a:accent3>
        <a:srgbClr val="393594"/>
      </a:accent3>
      <a:accent4>
        <a:srgbClr val="AED136"/>
      </a:accent4>
      <a:accent5>
        <a:srgbClr val="721D41"/>
      </a:accent5>
      <a:accent6>
        <a:srgbClr val="8482BD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atahuone_2022_ppt_master_ENG.potx" id="{6AF008FD-3480-412C-A8C4-04D0177F9C55}" vid="{B62AB7FD-B112-4EE0-AFE2-55E8A9980D4D}"/>
    </a:ext>
  </a:extLst>
</a:theme>
</file>

<file path=ppt/theme/theme3.xml><?xml version="1.0" encoding="utf-8"?>
<a:theme xmlns:a="http://schemas.openxmlformats.org/drawingml/2006/main" name="Tilastokeskus">
  <a:themeElements>
    <a:clrScheme name="Tilastokeskus">
      <a:dk1>
        <a:sysClr val="windowText" lastClr="000000"/>
      </a:dk1>
      <a:lt1>
        <a:sysClr val="window" lastClr="FFFFFF"/>
      </a:lt1>
      <a:dk2>
        <a:srgbClr val="1A3061"/>
      </a:dk2>
      <a:lt2>
        <a:srgbClr val="878EAF"/>
      </a:lt2>
      <a:accent1>
        <a:srgbClr val="1A56EC"/>
      </a:accent1>
      <a:accent2>
        <a:srgbClr val="F2644C"/>
      </a:accent2>
      <a:accent3>
        <a:srgbClr val="1B3160"/>
      </a:accent3>
      <a:accent4>
        <a:srgbClr val="9C8D87"/>
      </a:accent4>
      <a:accent5>
        <a:srgbClr val="26625D"/>
      </a:accent5>
      <a:accent6>
        <a:srgbClr val="7791E8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5000"/>
          </a:lnSpc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k_esitysmallipohja_ENG.potx" id="{F0447167-96F6-4DDB-A7EF-C5AB90141601}" vid="{2070F889-D3B2-458E-9121-EB1C8C6DB696}"/>
    </a:ext>
  </a:extLst>
</a:theme>
</file>

<file path=ppt/theme/theme4.xml><?xml version="1.0" encoding="utf-8"?>
<a:theme xmlns:a="http://schemas.openxmlformats.org/drawingml/2006/main" name="Tilastokeskus">
  <a:themeElements>
    <a:clrScheme name="Tilastokeskus">
      <a:dk1>
        <a:sysClr val="windowText" lastClr="000000"/>
      </a:dk1>
      <a:lt1>
        <a:sysClr val="window" lastClr="FFFFFF"/>
      </a:lt1>
      <a:dk2>
        <a:srgbClr val="1A3061"/>
      </a:dk2>
      <a:lt2>
        <a:srgbClr val="878EAF"/>
      </a:lt2>
      <a:accent1>
        <a:srgbClr val="1A56EC"/>
      </a:accent1>
      <a:accent2>
        <a:srgbClr val="F2644C"/>
      </a:accent2>
      <a:accent3>
        <a:srgbClr val="1B3160"/>
      </a:accent3>
      <a:accent4>
        <a:srgbClr val="9C8D87"/>
      </a:accent4>
      <a:accent5>
        <a:srgbClr val="26625D"/>
      </a:accent5>
      <a:accent6>
        <a:srgbClr val="7791E8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5000"/>
          </a:lnSpc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k_esitysmallipohja_FIN.potx" id="{E545664B-6F3F-4251-A2D8-3D87C449A325}" vid="{13443700-62EB-4181-B01E-4A46B9C44542}"/>
    </a:ext>
  </a:extLst>
</a:theme>
</file>

<file path=ppt/theme/theme5.xml><?xml version="1.0" encoding="utf-8"?>
<a:theme xmlns:a="http://schemas.openxmlformats.org/drawingml/2006/main" name="Tilastokeskus">
  <a:themeElements>
    <a:clrScheme name="Tilastokeskus">
      <a:dk1>
        <a:sysClr val="windowText" lastClr="000000"/>
      </a:dk1>
      <a:lt1>
        <a:sysClr val="window" lastClr="FFFFFF"/>
      </a:lt1>
      <a:dk2>
        <a:srgbClr val="1A3061"/>
      </a:dk2>
      <a:lt2>
        <a:srgbClr val="878EAF"/>
      </a:lt2>
      <a:accent1>
        <a:srgbClr val="1A56EC"/>
      </a:accent1>
      <a:accent2>
        <a:srgbClr val="F2644C"/>
      </a:accent2>
      <a:accent3>
        <a:srgbClr val="1B3160"/>
      </a:accent3>
      <a:accent4>
        <a:srgbClr val="9C8D87"/>
      </a:accent4>
      <a:accent5>
        <a:srgbClr val="26625D"/>
      </a:accent5>
      <a:accent6>
        <a:srgbClr val="7791E8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5000"/>
          </a:lnSpc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k_esitysmallipohja_FIN.potx" id="{E545664B-6F3F-4251-A2D8-3D87C449A325}" vid="{13443700-62EB-4181-B01E-4A46B9C44542}"/>
    </a:ext>
  </a:extLst>
</a:theme>
</file>

<file path=ppt/theme/theme6.xml><?xml version="1.0" encoding="utf-8"?>
<a:theme xmlns:a="http://schemas.openxmlformats.org/drawingml/2006/main" name="Tilastokeskus">
  <a:themeElements>
    <a:clrScheme name="Tilastokeskus">
      <a:dk1>
        <a:sysClr val="windowText" lastClr="000000"/>
      </a:dk1>
      <a:lt1>
        <a:sysClr val="window" lastClr="FFFFFF"/>
      </a:lt1>
      <a:dk2>
        <a:srgbClr val="1A3061"/>
      </a:dk2>
      <a:lt2>
        <a:srgbClr val="878EAF"/>
      </a:lt2>
      <a:accent1>
        <a:srgbClr val="1A56EC"/>
      </a:accent1>
      <a:accent2>
        <a:srgbClr val="F2644C"/>
      </a:accent2>
      <a:accent3>
        <a:srgbClr val="1B3160"/>
      </a:accent3>
      <a:accent4>
        <a:srgbClr val="9C8D87"/>
      </a:accent4>
      <a:accent5>
        <a:srgbClr val="26625D"/>
      </a:accent5>
      <a:accent6>
        <a:srgbClr val="7791E8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5000"/>
          </a:lnSpc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k_esitysmallipohja_FIN.potx" id="{E545664B-6F3F-4251-A2D8-3D87C449A325}" vid="{13443700-62EB-4181-B01E-4A46B9C44542}"/>
    </a:ext>
  </a:extLst>
</a:theme>
</file>

<file path=ppt/theme/theme7.xml><?xml version="1.0" encoding="utf-8"?>
<a:theme xmlns:a="http://schemas.openxmlformats.org/drawingml/2006/main" name="Tilastokeskus">
  <a:themeElements>
    <a:clrScheme name="Tilastokeskus">
      <a:dk1>
        <a:sysClr val="windowText" lastClr="000000"/>
      </a:dk1>
      <a:lt1>
        <a:sysClr val="window" lastClr="FFFFFF"/>
      </a:lt1>
      <a:dk2>
        <a:srgbClr val="1A3061"/>
      </a:dk2>
      <a:lt2>
        <a:srgbClr val="878EAF"/>
      </a:lt2>
      <a:accent1>
        <a:srgbClr val="1A56EC"/>
      </a:accent1>
      <a:accent2>
        <a:srgbClr val="F2644C"/>
      </a:accent2>
      <a:accent3>
        <a:srgbClr val="1B3160"/>
      </a:accent3>
      <a:accent4>
        <a:srgbClr val="9C8D87"/>
      </a:accent4>
      <a:accent5>
        <a:srgbClr val="26625D"/>
      </a:accent5>
      <a:accent6>
        <a:srgbClr val="7791E8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5000"/>
          </a:lnSpc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k_esitysmallipohja_FIN.potx" id="{E545664B-6F3F-4251-A2D8-3D87C449A325}" vid="{13443700-62EB-4181-B01E-4A46B9C44542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A2C737814A3124E94A4BBD364DCB188" ma:contentTypeVersion="14" ma:contentTypeDescription="Luo uusi asiakirja." ma:contentTypeScope="" ma:versionID="944315aafadcde1c79426e2f582e74eb">
  <xsd:schema xmlns:xsd="http://www.w3.org/2001/XMLSchema" xmlns:xs="http://www.w3.org/2001/XMLSchema" xmlns:p="http://schemas.microsoft.com/office/2006/metadata/properties" xmlns:ns2="12a589d4-4766-418e-a3a8-9f5a6a4f1180" xmlns:ns3="9604b5c4-7fa5-4655-ac8b-daea9b41403c" xmlns:ns4="eb806122-3b61-4629-a153-37a7e159d40d" targetNamespace="http://schemas.microsoft.com/office/2006/metadata/properties" ma:root="true" ma:fieldsID="41c7c7743c76d8b6a344b696efbb4b3d" ns2:_="" ns3:_="" ns4:_="">
    <xsd:import namespace="12a589d4-4766-418e-a3a8-9f5a6a4f1180"/>
    <xsd:import namespace="9604b5c4-7fa5-4655-ac8b-daea9b41403c"/>
    <xsd:import namespace="eb806122-3b61-4629-a153-37a7e159d4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589d4-4766-418e-a3a8-9f5a6a4f11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60871944-895c-4cb2-84e1-cd44f82406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4b5c4-7fa5-4655-ac8b-daea9b41403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806122-3b61-4629-a153-37a7e159d40d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3776eca0-d287-4d39-9af5-a24a4abfa625}" ma:internalName="TaxCatchAll" ma:showField="CatchAllData" ma:web="9604b5c4-7fa5-4655-ac8b-daea9b4140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a589d4-4766-418e-a3a8-9f5a6a4f1180">
      <Terms xmlns="http://schemas.microsoft.com/office/infopath/2007/PartnerControls"/>
    </lcf76f155ced4ddcb4097134ff3c332f>
    <TaxCatchAll xmlns="eb806122-3b61-4629-a153-37a7e159d40d" xsi:nil="true"/>
  </documentManagement>
</p:properties>
</file>

<file path=customXml/itemProps1.xml><?xml version="1.0" encoding="utf-8"?>
<ds:datastoreItem xmlns:ds="http://schemas.openxmlformats.org/officeDocument/2006/customXml" ds:itemID="{8F83488C-9DF1-48A5-A00A-EBA6D7754C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A082B8-A484-4CDD-BD7F-E31933DECFD3}">
  <ds:schemaRefs>
    <ds:schemaRef ds:uri="12a589d4-4766-418e-a3a8-9f5a6a4f1180"/>
    <ds:schemaRef ds:uri="9604b5c4-7fa5-4655-ac8b-daea9b41403c"/>
    <ds:schemaRef ds:uri="eb806122-3b61-4629-a153-37a7e159d40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D94CA29-B5F8-4A37-9FFD-78CD2C469DCA}">
  <ds:schemaRefs>
    <ds:schemaRef ds:uri="12a589d4-4766-418e-a3a8-9f5a6a4f1180"/>
    <ds:schemaRef ds:uri="eb806122-3b61-4629-a153-37a7e159d40d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tk_esitysmallipohja_FIN</Template>
  <TotalTime>34</TotalTime>
  <Words>491</Words>
  <Application>Microsoft Office PowerPoint</Application>
  <PresentationFormat>Laajakuva</PresentationFormat>
  <Paragraphs>168</Paragraphs>
  <Slides>15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8</vt:i4>
      </vt:variant>
      <vt:variant>
        <vt:lpstr>Dian otsikot</vt:lpstr>
      </vt:variant>
      <vt:variant>
        <vt:i4>15</vt:i4>
      </vt:variant>
    </vt:vector>
  </HeadingPairs>
  <TitlesOfParts>
    <vt:vector size="30" baseType="lpstr">
      <vt:lpstr>Arial</vt:lpstr>
      <vt:lpstr>Arial Black</vt:lpstr>
      <vt:lpstr>Calibri</vt:lpstr>
      <vt:lpstr>Franklin Gothic Book</vt:lpstr>
      <vt:lpstr>Franklin Gothic Demi</vt:lpstr>
      <vt:lpstr>Franklin Gothic Medium</vt:lpstr>
      <vt:lpstr>Open Sans</vt:lpstr>
      <vt:lpstr>Tilastokeskus</vt:lpstr>
      <vt:lpstr>VATT-teema</vt:lpstr>
      <vt:lpstr>Tilastokeskus</vt:lpstr>
      <vt:lpstr>Tilastokeskus</vt:lpstr>
      <vt:lpstr>Tilastokeskus</vt:lpstr>
      <vt:lpstr>Tilastokeskus</vt:lpstr>
      <vt:lpstr>Tilastokeskus</vt:lpstr>
      <vt:lpstr>Office Theme</vt:lpstr>
      <vt:lpstr>Tilastokeskus tietojohtamisen tukena</vt:lpstr>
      <vt:lpstr>Tietopohjaisen päätöksenteon tietotarpeet, mitä me voimme tehdä? </vt:lpstr>
      <vt:lpstr>Koko elinkaaren tiedot</vt:lpstr>
      <vt:lpstr>Koko elinkaaren tiedot</vt:lpstr>
      <vt:lpstr>Tutkimusvalmis datakirjasto</vt:lpstr>
      <vt:lpstr>PowerPoint-esitys</vt:lpstr>
      <vt:lpstr>Miksi tiedon laadulla on merkitystä?</vt:lpstr>
      <vt:lpstr>Tiedon laatukehikko</vt:lpstr>
      <vt:lpstr>Tiedon laatukriteerit </vt:lpstr>
      <vt:lpstr>Päätöksentekijät ansaitsevat ajantasaista ja laadukasta tietoa päätöksenteon tueksi</vt:lpstr>
      <vt:lpstr>Nurses: changes in and out of nursing jobs during COVID-19</vt:lpstr>
      <vt:lpstr>Nurses: transition to non-employed and transition to career</vt:lpstr>
      <vt:lpstr>Exports to Russia’s neighbors by firms that used to export to Russia</vt:lpstr>
      <vt:lpstr>Estimated impact of electricity price increases and electricity subsidies on households</vt:lpstr>
      <vt:lpstr>Yhteistyössä!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Datahuone(et)</dc:title>
  <dc:creator>Matti Paavonen</dc:creator>
  <cp:lastModifiedBy>Ville Vertanen</cp:lastModifiedBy>
  <cp:revision>3</cp:revision>
  <dcterms:created xsi:type="dcterms:W3CDTF">2023-05-04T03:24:12Z</dcterms:created>
  <dcterms:modified xsi:type="dcterms:W3CDTF">2023-11-17T11:05:36Z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0x010100CA2C737814A3124E94A4BBD364DCB188</vt:lpwstr>
  </property>
</Properties>
</file>