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29" r:id="rId4"/>
  </p:sldMasterIdLst>
  <p:notesMasterIdLst>
    <p:notesMasterId r:id="rId13"/>
  </p:notesMasterIdLst>
  <p:handoutMasterIdLst>
    <p:handoutMasterId r:id="rId14"/>
  </p:handoutMasterIdLst>
  <p:sldIdLst>
    <p:sldId id="256" r:id="rId5"/>
    <p:sldId id="267" r:id="rId6"/>
    <p:sldId id="262" r:id="rId7"/>
    <p:sldId id="263" r:id="rId8"/>
    <p:sldId id="268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Avenir Next LT Pro" panose="020B0504020202020204" pitchFamily="34" charset="0"/>
      <p:regular r:id="rId15"/>
      <p:bold r:id="rId16"/>
      <p:italic r:id="rId17"/>
      <p:boldItalic r:id="rId18"/>
    </p:embeddedFont>
    <p:embeddedFont>
      <p:font typeface="Avenir Next LT Pro Demi" panose="020B0704020202020204" pitchFamily="34" charset="0"/>
      <p:bold r:id="rId19"/>
      <p:boldItalic r:id="rId20"/>
    </p:embeddedFont>
    <p:embeddedFont>
      <p:font typeface="Work Sans" panose="00000500000000000000" pitchFamily="2" charset="0"/>
      <p:regular r:id="rId21"/>
      <p:bold r:id="rId22"/>
      <p:italic r:id="rId23"/>
      <p:boldItalic r:id="rId24"/>
    </p:embeddedFont>
    <p:embeddedFont>
      <p:font typeface="Work Sans SemiBold" panose="00000700000000000000" pitchFamily="2" charset="0"/>
      <p:bold r:id="rId25"/>
      <p:boldItalic r:id="rId26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5" orient="horz" pos="527">
          <p15:clr>
            <a:srgbClr val="A4A3A4"/>
          </p15:clr>
        </p15:guide>
        <p15:guide id="8" orient="horz" pos="3657" userDrawn="1">
          <p15:clr>
            <a:srgbClr val="A4A3A4"/>
          </p15:clr>
        </p15:guide>
        <p15:guide id="9" pos="483">
          <p15:clr>
            <a:srgbClr val="A4A3A4"/>
          </p15:clr>
        </p15:guide>
        <p15:guide id="10" pos="7197">
          <p15:clr>
            <a:srgbClr val="A4A3A4"/>
          </p15:clr>
        </p15:guide>
        <p15:guide id="13" pos="3840" userDrawn="1">
          <p15:clr>
            <a:srgbClr val="A4A3A4"/>
          </p15:clr>
        </p15:guide>
        <p15:guide id="14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3468"/>
    <a:srgbClr val="FF3E60"/>
    <a:srgbClr val="DFDAD6"/>
    <a:srgbClr val="C4A5A5"/>
    <a:srgbClr val="FF6D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726EC9-964A-4378-B4F5-39AFDFE6AF5A}" v="4" dt="2023-11-14T09:28:15.967"/>
  </p1510:revLst>
</p1510:revInfo>
</file>

<file path=ppt/tableStyles.xml><?xml version="1.0" encoding="utf-8"?>
<a:tblStyleLst xmlns:a="http://schemas.openxmlformats.org/drawingml/2006/main" def="{F2DE63D5-997A-4646-A377-4702673A728D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988" autoAdjust="0"/>
  </p:normalViewPr>
  <p:slideViewPr>
    <p:cSldViewPr showGuides="1">
      <p:cViewPr varScale="1">
        <p:scale>
          <a:sx n="94" d="100"/>
          <a:sy n="94" d="100"/>
        </p:scale>
        <p:origin x="1230" y="84"/>
      </p:cViewPr>
      <p:guideLst>
        <p:guide orient="horz" pos="1253"/>
        <p:guide orient="horz" pos="527"/>
        <p:guide orient="horz" pos="3657"/>
        <p:guide pos="483"/>
        <p:guide pos="7197"/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730"/>
    </p:cViewPr>
  </p:sorterViewPr>
  <p:notesViewPr>
    <p:cSldViewPr showGuides="1">
      <p:cViewPr varScale="1">
        <p:scale>
          <a:sx n="84" d="100"/>
          <a:sy n="84" d="100"/>
        </p:scale>
        <p:origin x="391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rava Marjo" userId="46ea9387-012e-4e93-9403-5f7ed873a3f1" providerId="ADAL" clId="{A7726EC9-964A-4378-B4F5-39AFDFE6AF5A}"/>
    <pc:docChg chg="undo redo custSel addSld delSld modSld sldOrd">
      <pc:chgData name="Orava Marjo" userId="46ea9387-012e-4e93-9403-5f7ed873a3f1" providerId="ADAL" clId="{A7726EC9-964A-4378-B4F5-39AFDFE6AF5A}" dt="2023-11-20T09:34:55.217" v="2328" actId="20577"/>
      <pc:docMkLst>
        <pc:docMk/>
      </pc:docMkLst>
      <pc:sldChg chg="modSp mod">
        <pc:chgData name="Orava Marjo" userId="46ea9387-012e-4e93-9403-5f7ed873a3f1" providerId="ADAL" clId="{A7726EC9-964A-4378-B4F5-39AFDFE6AF5A}" dt="2023-11-14T08:07:13.793" v="7"/>
        <pc:sldMkLst>
          <pc:docMk/>
          <pc:sldMk cId="2312644918" sldId="256"/>
        </pc:sldMkLst>
        <pc:spChg chg="mod">
          <ac:chgData name="Orava Marjo" userId="46ea9387-012e-4e93-9403-5f7ed873a3f1" providerId="ADAL" clId="{A7726EC9-964A-4378-B4F5-39AFDFE6AF5A}" dt="2023-11-14T08:06:56.560" v="4"/>
          <ac:spMkLst>
            <pc:docMk/>
            <pc:sldMk cId="2312644918" sldId="256"/>
            <ac:spMk id="4" creationId="{02B7264F-9C88-FD23-986A-1BAF792707E6}"/>
          </ac:spMkLst>
        </pc:spChg>
        <pc:spChg chg="mod">
          <ac:chgData name="Orava Marjo" userId="46ea9387-012e-4e93-9403-5f7ed873a3f1" providerId="ADAL" clId="{A7726EC9-964A-4378-B4F5-39AFDFE6AF5A}" dt="2023-11-14T08:07:13.793" v="7"/>
          <ac:spMkLst>
            <pc:docMk/>
            <pc:sldMk cId="2312644918" sldId="256"/>
            <ac:spMk id="5" creationId="{AC6FB954-B46F-AAAA-08E3-C189BA7AC88F}"/>
          </ac:spMkLst>
        </pc:spChg>
      </pc:sldChg>
      <pc:sldChg chg="del">
        <pc:chgData name="Orava Marjo" userId="46ea9387-012e-4e93-9403-5f7ed873a3f1" providerId="ADAL" clId="{A7726EC9-964A-4378-B4F5-39AFDFE6AF5A}" dt="2023-11-14T08:48:42.813" v="911" actId="47"/>
        <pc:sldMkLst>
          <pc:docMk/>
          <pc:sldMk cId="3711165906" sldId="257"/>
        </pc:sldMkLst>
      </pc:sldChg>
      <pc:sldChg chg="del">
        <pc:chgData name="Orava Marjo" userId="46ea9387-012e-4e93-9403-5f7ed873a3f1" providerId="ADAL" clId="{A7726EC9-964A-4378-B4F5-39AFDFE6AF5A}" dt="2023-11-14T08:48:43.218" v="912" actId="47"/>
        <pc:sldMkLst>
          <pc:docMk/>
          <pc:sldMk cId="2031154110" sldId="258"/>
        </pc:sldMkLst>
      </pc:sldChg>
      <pc:sldChg chg="del">
        <pc:chgData name="Orava Marjo" userId="46ea9387-012e-4e93-9403-5f7ed873a3f1" providerId="ADAL" clId="{A7726EC9-964A-4378-B4F5-39AFDFE6AF5A}" dt="2023-11-14T08:48:44.868" v="914" actId="47"/>
        <pc:sldMkLst>
          <pc:docMk/>
          <pc:sldMk cId="1310292999" sldId="259"/>
        </pc:sldMkLst>
      </pc:sldChg>
      <pc:sldChg chg="del">
        <pc:chgData name="Orava Marjo" userId="46ea9387-012e-4e93-9403-5f7ed873a3f1" providerId="ADAL" clId="{A7726EC9-964A-4378-B4F5-39AFDFE6AF5A}" dt="2023-11-14T08:48:47.009" v="915" actId="47"/>
        <pc:sldMkLst>
          <pc:docMk/>
          <pc:sldMk cId="641305885" sldId="260"/>
        </pc:sldMkLst>
      </pc:sldChg>
      <pc:sldChg chg="del">
        <pc:chgData name="Orava Marjo" userId="46ea9387-012e-4e93-9403-5f7ed873a3f1" providerId="ADAL" clId="{A7726EC9-964A-4378-B4F5-39AFDFE6AF5A}" dt="2023-11-14T08:48:43.982" v="913" actId="47"/>
        <pc:sldMkLst>
          <pc:docMk/>
          <pc:sldMk cId="4047878481" sldId="261"/>
        </pc:sldMkLst>
      </pc:sldChg>
      <pc:sldChg chg="addSp delSp modSp new mod modClrScheme chgLayout">
        <pc:chgData name="Orava Marjo" userId="46ea9387-012e-4e93-9403-5f7ed873a3f1" providerId="ADAL" clId="{A7726EC9-964A-4378-B4F5-39AFDFE6AF5A}" dt="2023-11-20T09:34:55.217" v="2328" actId="20577"/>
        <pc:sldMkLst>
          <pc:docMk/>
          <pc:sldMk cId="390323083" sldId="262"/>
        </pc:sldMkLst>
        <pc:spChg chg="del mod ord">
          <ac:chgData name="Orava Marjo" userId="46ea9387-012e-4e93-9403-5f7ed873a3f1" providerId="ADAL" clId="{A7726EC9-964A-4378-B4F5-39AFDFE6AF5A}" dt="2023-11-14T08:15:08.956" v="9" actId="700"/>
          <ac:spMkLst>
            <pc:docMk/>
            <pc:sldMk cId="390323083" sldId="262"/>
            <ac:spMk id="2" creationId="{4D85D688-E480-A679-ECD6-302B32231BE5}"/>
          </ac:spMkLst>
        </pc:spChg>
        <pc:spChg chg="del mod ord">
          <ac:chgData name="Orava Marjo" userId="46ea9387-012e-4e93-9403-5f7ed873a3f1" providerId="ADAL" clId="{A7726EC9-964A-4378-B4F5-39AFDFE6AF5A}" dt="2023-11-14T08:15:08.956" v="9" actId="700"/>
          <ac:spMkLst>
            <pc:docMk/>
            <pc:sldMk cId="390323083" sldId="262"/>
            <ac:spMk id="3" creationId="{BDFA16A9-EB70-2447-F11D-D4368C87952F}"/>
          </ac:spMkLst>
        </pc:spChg>
        <pc:spChg chg="add mod ord">
          <ac:chgData name="Orava Marjo" userId="46ea9387-012e-4e93-9403-5f7ed873a3f1" providerId="ADAL" clId="{A7726EC9-964A-4378-B4F5-39AFDFE6AF5A}" dt="2023-11-14T08:16:01.492" v="32" actId="700"/>
          <ac:spMkLst>
            <pc:docMk/>
            <pc:sldMk cId="390323083" sldId="262"/>
            <ac:spMk id="4" creationId="{B70C8900-5F11-C0CA-EE7E-D5C6E3C5FDB1}"/>
          </ac:spMkLst>
        </pc:spChg>
        <pc:spChg chg="add del mod ord">
          <ac:chgData name="Orava Marjo" userId="46ea9387-012e-4e93-9403-5f7ed873a3f1" providerId="ADAL" clId="{A7726EC9-964A-4378-B4F5-39AFDFE6AF5A}" dt="2023-11-14T08:15:58.282" v="31" actId="700"/>
          <ac:spMkLst>
            <pc:docMk/>
            <pc:sldMk cId="390323083" sldId="262"/>
            <ac:spMk id="5" creationId="{C5B13D0F-7349-E8AF-ED0C-E7C746F766BF}"/>
          </ac:spMkLst>
        </pc:spChg>
        <pc:spChg chg="add del mod ord">
          <ac:chgData name="Orava Marjo" userId="46ea9387-012e-4e93-9403-5f7ed873a3f1" providerId="ADAL" clId="{A7726EC9-964A-4378-B4F5-39AFDFE6AF5A}" dt="2023-11-14T08:16:01.492" v="32" actId="700"/>
          <ac:spMkLst>
            <pc:docMk/>
            <pc:sldMk cId="390323083" sldId="262"/>
            <ac:spMk id="6" creationId="{F76B58E3-17AB-A29F-2612-AF9DE836B663}"/>
          </ac:spMkLst>
        </pc:spChg>
        <pc:spChg chg="add del mod ord">
          <ac:chgData name="Orava Marjo" userId="46ea9387-012e-4e93-9403-5f7ed873a3f1" providerId="ADAL" clId="{A7726EC9-964A-4378-B4F5-39AFDFE6AF5A}" dt="2023-11-14T08:16:01.492" v="32" actId="700"/>
          <ac:spMkLst>
            <pc:docMk/>
            <pc:sldMk cId="390323083" sldId="262"/>
            <ac:spMk id="7" creationId="{E9D8BCF3-E982-FB32-F815-2112C5608F02}"/>
          </ac:spMkLst>
        </pc:spChg>
        <pc:spChg chg="add mod ord">
          <ac:chgData name="Orava Marjo" userId="46ea9387-012e-4e93-9403-5f7ed873a3f1" providerId="ADAL" clId="{A7726EC9-964A-4378-B4F5-39AFDFE6AF5A}" dt="2023-11-14T09:01:02.734" v="1754" actId="1076"/>
          <ac:spMkLst>
            <pc:docMk/>
            <pc:sldMk cId="390323083" sldId="262"/>
            <ac:spMk id="8" creationId="{4B514984-2006-7DFB-731E-B2ECE637E95A}"/>
          </ac:spMkLst>
        </pc:spChg>
        <pc:spChg chg="add mod ord">
          <ac:chgData name="Orava Marjo" userId="46ea9387-012e-4e93-9403-5f7ed873a3f1" providerId="ADAL" clId="{A7726EC9-964A-4378-B4F5-39AFDFE6AF5A}" dt="2023-11-14T09:01:02.734" v="1754" actId="1076"/>
          <ac:spMkLst>
            <pc:docMk/>
            <pc:sldMk cId="390323083" sldId="262"/>
            <ac:spMk id="9" creationId="{B70CF702-2108-F5F2-540A-EADE6FE80963}"/>
          </ac:spMkLst>
        </pc:spChg>
        <pc:spChg chg="add mod ord">
          <ac:chgData name="Orava Marjo" userId="46ea9387-012e-4e93-9403-5f7ed873a3f1" providerId="ADAL" clId="{A7726EC9-964A-4378-B4F5-39AFDFE6AF5A}" dt="2023-11-14T09:01:11.616" v="1755" actId="1076"/>
          <ac:spMkLst>
            <pc:docMk/>
            <pc:sldMk cId="390323083" sldId="262"/>
            <ac:spMk id="10" creationId="{FB532563-E2AF-0A09-B5E5-C41855E89938}"/>
          </ac:spMkLst>
        </pc:spChg>
        <pc:spChg chg="add mod ord">
          <ac:chgData name="Orava Marjo" userId="46ea9387-012e-4e93-9403-5f7ed873a3f1" providerId="ADAL" clId="{A7726EC9-964A-4378-B4F5-39AFDFE6AF5A}" dt="2023-11-20T09:34:55.217" v="2328" actId="20577"/>
          <ac:spMkLst>
            <pc:docMk/>
            <pc:sldMk cId="390323083" sldId="262"/>
            <ac:spMk id="11" creationId="{65C67C02-8BBD-CCF0-2F7C-57C31AE4F220}"/>
          </ac:spMkLst>
        </pc:spChg>
        <pc:spChg chg="add mod">
          <ac:chgData name="Orava Marjo" userId="46ea9387-012e-4e93-9403-5f7ed873a3f1" providerId="ADAL" clId="{A7726EC9-964A-4378-B4F5-39AFDFE6AF5A}" dt="2023-11-14T09:03:47.446" v="1810" actId="20577"/>
          <ac:spMkLst>
            <pc:docMk/>
            <pc:sldMk cId="390323083" sldId="262"/>
            <ac:spMk id="12" creationId="{097346D6-860B-4FD2-2488-796848BE5A93}"/>
          </ac:spMkLst>
        </pc:spChg>
      </pc:sldChg>
      <pc:sldChg chg="addSp delSp modSp new mod modClrScheme chgLayout">
        <pc:chgData name="Orava Marjo" userId="46ea9387-012e-4e93-9403-5f7ed873a3f1" providerId="ADAL" clId="{A7726EC9-964A-4378-B4F5-39AFDFE6AF5A}" dt="2023-11-14T08:34:46.056" v="466" actId="1076"/>
        <pc:sldMkLst>
          <pc:docMk/>
          <pc:sldMk cId="3977045594" sldId="263"/>
        </pc:sldMkLst>
        <pc:spChg chg="del">
          <ac:chgData name="Orava Marjo" userId="46ea9387-012e-4e93-9403-5f7ed873a3f1" providerId="ADAL" clId="{A7726EC9-964A-4378-B4F5-39AFDFE6AF5A}" dt="2023-11-14T08:29:03.519" v="175" actId="700"/>
          <ac:spMkLst>
            <pc:docMk/>
            <pc:sldMk cId="3977045594" sldId="263"/>
            <ac:spMk id="2" creationId="{5E080C30-0F87-DD3C-B18F-A4A35E602598}"/>
          </ac:spMkLst>
        </pc:spChg>
        <pc:spChg chg="del mod ord">
          <ac:chgData name="Orava Marjo" userId="46ea9387-012e-4e93-9403-5f7ed873a3f1" providerId="ADAL" clId="{A7726EC9-964A-4378-B4F5-39AFDFE6AF5A}" dt="2023-11-14T08:29:03.519" v="175" actId="700"/>
          <ac:spMkLst>
            <pc:docMk/>
            <pc:sldMk cId="3977045594" sldId="263"/>
            <ac:spMk id="3" creationId="{94BEDAD9-662F-04D5-EC3D-AB4AF8E739CC}"/>
          </ac:spMkLst>
        </pc:spChg>
        <pc:spChg chg="del">
          <ac:chgData name="Orava Marjo" userId="46ea9387-012e-4e93-9403-5f7ed873a3f1" providerId="ADAL" clId="{A7726EC9-964A-4378-B4F5-39AFDFE6AF5A}" dt="2023-11-14T08:29:03.519" v="175" actId="700"/>
          <ac:spMkLst>
            <pc:docMk/>
            <pc:sldMk cId="3977045594" sldId="263"/>
            <ac:spMk id="4" creationId="{BA76E77D-F48E-E22C-1561-A403039F230A}"/>
          </ac:spMkLst>
        </pc:spChg>
        <pc:spChg chg="del">
          <ac:chgData name="Orava Marjo" userId="46ea9387-012e-4e93-9403-5f7ed873a3f1" providerId="ADAL" clId="{A7726EC9-964A-4378-B4F5-39AFDFE6AF5A}" dt="2023-11-14T08:29:03.519" v="175" actId="700"/>
          <ac:spMkLst>
            <pc:docMk/>
            <pc:sldMk cId="3977045594" sldId="263"/>
            <ac:spMk id="5" creationId="{E4047E2F-67C8-5213-EDBD-F1518630B1DB}"/>
          </ac:spMkLst>
        </pc:spChg>
        <pc:spChg chg="mod ord">
          <ac:chgData name="Orava Marjo" userId="46ea9387-012e-4e93-9403-5f7ed873a3f1" providerId="ADAL" clId="{A7726EC9-964A-4378-B4F5-39AFDFE6AF5A}" dt="2023-11-14T08:32:54.038" v="303" actId="700"/>
          <ac:spMkLst>
            <pc:docMk/>
            <pc:sldMk cId="3977045594" sldId="263"/>
            <ac:spMk id="6" creationId="{27594641-4067-A0AB-01A2-468F33E0B21C}"/>
          </ac:spMkLst>
        </pc:spChg>
        <pc:spChg chg="del mod ord">
          <ac:chgData name="Orava Marjo" userId="46ea9387-012e-4e93-9403-5f7ed873a3f1" providerId="ADAL" clId="{A7726EC9-964A-4378-B4F5-39AFDFE6AF5A}" dt="2023-11-14T08:29:03.519" v="175" actId="700"/>
          <ac:spMkLst>
            <pc:docMk/>
            <pc:sldMk cId="3977045594" sldId="263"/>
            <ac:spMk id="7" creationId="{9988BA09-B121-F797-6DB1-2948657C9EDC}"/>
          </ac:spMkLst>
        </pc:spChg>
        <pc:spChg chg="add mod ord">
          <ac:chgData name="Orava Marjo" userId="46ea9387-012e-4e93-9403-5f7ed873a3f1" providerId="ADAL" clId="{A7726EC9-964A-4378-B4F5-39AFDFE6AF5A}" dt="2023-11-14T08:32:54.038" v="303" actId="700"/>
          <ac:spMkLst>
            <pc:docMk/>
            <pc:sldMk cId="3977045594" sldId="263"/>
            <ac:spMk id="8" creationId="{7F61AE18-CD0A-D76C-F5B7-D1409769A5F3}"/>
          </ac:spMkLst>
        </pc:spChg>
        <pc:spChg chg="add mod ord">
          <ac:chgData name="Orava Marjo" userId="46ea9387-012e-4e93-9403-5f7ed873a3f1" providerId="ADAL" clId="{A7726EC9-964A-4378-B4F5-39AFDFE6AF5A}" dt="2023-11-14T08:32:54.038" v="303" actId="700"/>
          <ac:spMkLst>
            <pc:docMk/>
            <pc:sldMk cId="3977045594" sldId="263"/>
            <ac:spMk id="9" creationId="{015023E2-680F-6C40-0BEF-AD83B3F7C6E2}"/>
          </ac:spMkLst>
        </pc:spChg>
        <pc:spChg chg="add mod ord">
          <ac:chgData name="Orava Marjo" userId="46ea9387-012e-4e93-9403-5f7ed873a3f1" providerId="ADAL" clId="{A7726EC9-964A-4378-B4F5-39AFDFE6AF5A}" dt="2023-11-14T08:34:40.509" v="465" actId="20577"/>
          <ac:spMkLst>
            <pc:docMk/>
            <pc:sldMk cId="3977045594" sldId="263"/>
            <ac:spMk id="10" creationId="{B0421157-9EDA-092B-0731-75E131F769C0}"/>
          </ac:spMkLst>
        </pc:spChg>
        <pc:spChg chg="add mod ord">
          <ac:chgData name="Orava Marjo" userId="46ea9387-012e-4e93-9403-5f7ed873a3f1" providerId="ADAL" clId="{A7726EC9-964A-4378-B4F5-39AFDFE6AF5A}" dt="2023-11-14T08:33:21.523" v="382" actId="20577"/>
          <ac:spMkLst>
            <pc:docMk/>
            <pc:sldMk cId="3977045594" sldId="263"/>
            <ac:spMk id="11" creationId="{01720CF0-3473-2B82-C16C-11A084F26F6C}"/>
          </ac:spMkLst>
        </pc:spChg>
        <pc:spChg chg="add mod ord">
          <ac:chgData name="Orava Marjo" userId="46ea9387-012e-4e93-9403-5f7ed873a3f1" providerId="ADAL" clId="{A7726EC9-964A-4378-B4F5-39AFDFE6AF5A}" dt="2023-11-14T08:34:46.056" v="466" actId="1076"/>
          <ac:spMkLst>
            <pc:docMk/>
            <pc:sldMk cId="3977045594" sldId="263"/>
            <ac:spMk id="12" creationId="{972087F2-F55F-3D04-CDC3-E64BC2FDA687}"/>
          </ac:spMkLst>
        </pc:spChg>
      </pc:sldChg>
      <pc:sldChg chg="addSp delSp modSp new mod modClrScheme chgLayout">
        <pc:chgData name="Orava Marjo" userId="46ea9387-012e-4e93-9403-5f7ed873a3f1" providerId="ADAL" clId="{A7726EC9-964A-4378-B4F5-39AFDFE6AF5A}" dt="2023-11-14T08:48:01.253" v="898" actId="20577"/>
        <pc:sldMkLst>
          <pc:docMk/>
          <pc:sldMk cId="3309952713" sldId="264"/>
        </pc:sldMkLst>
        <pc:spChg chg="del">
          <ac:chgData name="Orava Marjo" userId="46ea9387-012e-4e93-9403-5f7ed873a3f1" providerId="ADAL" clId="{A7726EC9-964A-4378-B4F5-39AFDFE6AF5A}" dt="2023-11-14T08:39:37.487" v="468" actId="700"/>
          <ac:spMkLst>
            <pc:docMk/>
            <pc:sldMk cId="3309952713" sldId="264"/>
            <ac:spMk id="2" creationId="{2A8D1D0C-0AA6-1C92-A4A9-984230DA80EA}"/>
          </ac:spMkLst>
        </pc:spChg>
        <pc:spChg chg="del mod ord">
          <ac:chgData name="Orava Marjo" userId="46ea9387-012e-4e93-9403-5f7ed873a3f1" providerId="ADAL" clId="{A7726EC9-964A-4378-B4F5-39AFDFE6AF5A}" dt="2023-11-14T08:39:37.487" v="468" actId="700"/>
          <ac:spMkLst>
            <pc:docMk/>
            <pc:sldMk cId="3309952713" sldId="264"/>
            <ac:spMk id="3" creationId="{7BE04012-77EB-06CD-4C9B-5C513CCD85F0}"/>
          </ac:spMkLst>
        </pc:spChg>
        <pc:spChg chg="del">
          <ac:chgData name="Orava Marjo" userId="46ea9387-012e-4e93-9403-5f7ed873a3f1" providerId="ADAL" clId="{A7726EC9-964A-4378-B4F5-39AFDFE6AF5A}" dt="2023-11-14T08:39:37.487" v="468" actId="700"/>
          <ac:spMkLst>
            <pc:docMk/>
            <pc:sldMk cId="3309952713" sldId="264"/>
            <ac:spMk id="4" creationId="{8E7E2ADA-599A-92FE-7D11-DEAC9F74B211}"/>
          </ac:spMkLst>
        </pc:spChg>
        <pc:spChg chg="del">
          <ac:chgData name="Orava Marjo" userId="46ea9387-012e-4e93-9403-5f7ed873a3f1" providerId="ADAL" clId="{A7726EC9-964A-4378-B4F5-39AFDFE6AF5A}" dt="2023-11-14T08:39:37.487" v="468" actId="700"/>
          <ac:spMkLst>
            <pc:docMk/>
            <pc:sldMk cId="3309952713" sldId="264"/>
            <ac:spMk id="5" creationId="{044A6A1F-9CB5-9C38-4405-E99A4520BC08}"/>
          </ac:spMkLst>
        </pc:spChg>
        <pc:spChg chg="mod ord">
          <ac:chgData name="Orava Marjo" userId="46ea9387-012e-4e93-9403-5f7ed873a3f1" providerId="ADAL" clId="{A7726EC9-964A-4378-B4F5-39AFDFE6AF5A}" dt="2023-11-14T08:39:37.487" v="468" actId="700"/>
          <ac:spMkLst>
            <pc:docMk/>
            <pc:sldMk cId="3309952713" sldId="264"/>
            <ac:spMk id="6" creationId="{B6BCFF43-D332-AC22-C34B-22DF44B601BA}"/>
          </ac:spMkLst>
        </pc:spChg>
        <pc:spChg chg="del mod ord">
          <ac:chgData name="Orava Marjo" userId="46ea9387-012e-4e93-9403-5f7ed873a3f1" providerId="ADAL" clId="{A7726EC9-964A-4378-B4F5-39AFDFE6AF5A}" dt="2023-11-14T08:39:37.487" v="468" actId="700"/>
          <ac:spMkLst>
            <pc:docMk/>
            <pc:sldMk cId="3309952713" sldId="264"/>
            <ac:spMk id="7" creationId="{AA7810AA-4A62-F60F-7EE7-8A1A49CFAD40}"/>
          </ac:spMkLst>
        </pc:spChg>
        <pc:spChg chg="add mod ord">
          <ac:chgData name="Orava Marjo" userId="46ea9387-012e-4e93-9403-5f7ed873a3f1" providerId="ADAL" clId="{A7726EC9-964A-4378-B4F5-39AFDFE6AF5A}" dt="2023-11-14T08:41:08.724" v="499" actId="20577"/>
          <ac:spMkLst>
            <pc:docMk/>
            <pc:sldMk cId="3309952713" sldId="264"/>
            <ac:spMk id="8" creationId="{15224FD2-8321-79C6-5891-45B0CE1E31F5}"/>
          </ac:spMkLst>
        </pc:spChg>
        <pc:spChg chg="add mod ord">
          <ac:chgData name="Orava Marjo" userId="46ea9387-012e-4e93-9403-5f7ed873a3f1" providerId="ADAL" clId="{A7726EC9-964A-4378-B4F5-39AFDFE6AF5A}" dt="2023-11-14T08:48:01.253" v="898" actId="20577"/>
          <ac:spMkLst>
            <pc:docMk/>
            <pc:sldMk cId="3309952713" sldId="264"/>
            <ac:spMk id="9" creationId="{0709ED66-3B42-9DB9-55DD-9AB14A43C930}"/>
          </ac:spMkLst>
        </pc:spChg>
      </pc:sldChg>
      <pc:sldChg chg="modSp new mod">
        <pc:chgData name="Orava Marjo" userId="46ea9387-012e-4e93-9403-5f7ed873a3f1" providerId="ADAL" clId="{A7726EC9-964A-4378-B4F5-39AFDFE6AF5A}" dt="2023-11-14T09:30:48.407" v="2246" actId="20577"/>
        <pc:sldMkLst>
          <pc:docMk/>
          <pc:sldMk cId="3658856359" sldId="265"/>
        </pc:sldMkLst>
        <pc:spChg chg="mod">
          <ac:chgData name="Orava Marjo" userId="46ea9387-012e-4e93-9403-5f7ed873a3f1" providerId="ADAL" clId="{A7726EC9-964A-4378-B4F5-39AFDFE6AF5A}" dt="2023-11-14T08:54:16.651" v="1508" actId="20577"/>
          <ac:spMkLst>
            <pc:docMk/>
            <pc:sldMk cId="3658856359" sldId="265"/>
            <ac:spMk id="2" creationId="{F506FC82-150F-5769-0E1E-87B344B282CC}"/>
          </ac:spMkLst>
        </pc:spChg>
        <pc:spChg chg="mod">
          <ac:chgData name="Orava Marjo" userId="46ea9387-012e-4e93-9403-5f7ed873a3f1" providerId="ADAL" clId="{A7726EC9-964A-4378-B4F5-39AFDFE6AF5A}" dt="2023-11-14T09:30:48.407" v="2246" actId="20577"/>
          <ac:spMkLst>
            <pc:docMk/>
            <pc:sldMk cId="3658856359" sldId="265"/>
            <ac:spMk id="3" creationId="{B5866B21-433C-5962-76D0-77DBAD4C0E17}"/>
          </ac:spMkLst>
        </pc:spChg>
      </pc:sldChg>
      <pc:sldChg chg="addSp delSp modSp new mod modClrScheme chgLayout">
        <pc:chgData name="Orava Marjo" userId="46ea9387-012e-4e93-9403-5f7ed873a3f1" providerId="ADAL" clId="{A7726EC9-964A-4378-B4F5-39AFDFE6AF5A}" dt="2023-11-14T08:49:36.352" v="955" actId="20577"/>
        <pc:sldMkLst>
          <pc:docMk/>
          <pc:sldMk cId="2992248025" sldId="266"/>
        </pc:sldMkLst>
        <pc:spChg chg="del">
          <ac:chgData name="Orava Marjo" userId="46ea9387-012e-4e93-9403-5f7ed873a3f1" providerId="ADAL" clId="{A7726EC9-964A-4378-B4F5-39AFDFE6AF5A}" dt="2023-11-14T08:48:56.652" v="917" actId="700"/>
          <ac:spMkLst>
            <pc:docMk/>
            <pc:sldMk cId="2992248025" sldId="266"/>
            <ac:spMk id="2" creationId="{E92A3BEF-2169-306E-20F0-E56F1F5898D1}"/>
          </ac:spMkLst>
        </pc:spChg>
        <pc:spChg chg="del">
          <ac:chgData name="Orava Marjo" userId="46ea9387-012e-4e93-9403-5f7ed873a3f1" providerId="ADAL" clId="{A7726EC9-964A-4378-B4F5-39AFDFE6AF5A}" dt="2023-11-14T08:48:56.652" v="917" actId="700"/>
          <ac:spMkLst>
            <pc:docMk/>
            <pc:sldMk cId="2992248025" sldId="266"/>
            <ac:spMk id="3" creationId="{3FEF7C1B-F2BA-950B-8CA7-05AA0BDB5172}"/>
          </ac:spMkLst>
        </pc:spChg>
        <pc:spChg chg="mod ord">
          <ac:chgData name="Orava Marjo" userId="46ea9387-012e-4e93-9403-5f7ed873a3f1" providerId="ADAL" clId="{A7726EC9-964A-4378-B4F5-39AFDFE6AF5A}" dt="2023-11-14T08:49:02.924" v="918" actId="700"/>
          <ac:spMkLst>
            <pc:docMk/>
            <pc:sldMk cId="2992248025" sldId="266"/>
            <ac:spMk id="4" creationId="{C7479BE2-0BC1-9D5F-7959-B0AA3C147B4B}"/>
          </ac:spMkLst>
        </pc:spChg>
        <pc:spChg chg="add mod ord">
          <ac:chgData name="Orava Marjo" userId="46ea9387-012e-4e93-9403-5f7ed873a3f1" providerId="ADAL" clId="{A7726EC9-964A-4378-B4F5-39AFDFE6AF5A}" dt="2023-11-14T08:49:02.924" v="918" actId="700"/>
          <ac:spMkLst>
            <pc:docMk/>
            <pc:sldMk cId="2992248025" sldId="266"/>
            <ac:spMk id="5" creationId="{D345572A-9621-294D-8C49-98369CC558AE}"/>
          </ac:spMkLst>
        </pc:spChg>
        <pc:spChg chg="add mod ord">
          <ac:chgData name="Orava Marjo" userId="46ea9387-012e-4e93-9403-5f7ed873a3f1" providerId="ADAL" clId="{A7726EC9-964A-4378-B4F5-39AFDFE6AF5A}" dt="2023-11-14T08:49:36.352" v="955" actId="20577"/>
          <ac:spMkLst>
            <pc:docMk/>
            <pc:sldMk cId="2992248025" sldId="266"/>
            <ac:spMk id="6" creationId="{87683798-73E9-150B-15DD-26F340CF2E4B}"/>
          </ac:spMkLst>
        </pc:spChg>
      </pc:sldChg>
      <pc:sldChg chg="modSp new mod ord">
        <pc:chgData name="Orava Marjo" userId="46ea9387-012e-4e93-9403-5f7ed873a3f1" providerId="ADAL" clId="{A7726EC9-964A-4378-B4F5-39AFDFE6AF5A}" dt="2023-11-14T08:57:43.171" v="1751"/>
        <pc:sldMkLst>
          <pc:docMk/>
          <pc:sldMk cId="666953239" sldId="267"/>
        </pc:sldMkLst>
        <pc:spChg chg="mod">
          <ac:chgData name="Orava Marjo" userId="46ea9387-012e-4e93-9403-5f7ed873a3f1" providerId="ADAL" clId="{A7726EC9-964A-4378-B4F5-39AFDFE6AF5A}" dt="2023-11-14T08:56:07.694" v="1536" actId="20577"/>
          <ac:spMkLst>
            <pc:docMk/>
            <pc:sldMk cId="666953239" sldId="267"/>
            <ac:spMk id="2" creationId="{9B7A9075-D153-2766-6919-DD8E0632901F}"/>
          </ac:spMkLst>
        </pc:spChg>
        <pc:spChg chg="mod">
          <ac:chgData name="Orava Marjo" userId="46ea9387-012e-4e93-9403-5f7ed873a3f1" providerId="ADAL" clId="{A7726EC9-964A-4378-B4F5-39AFDFE6AF5A}" dt="2023-11-14T08:56:25.194" v="1608" actId="20577"/>
          <ac:spMkLst>
            <pc:docMk/>
            <pc:sldMk cId="666953239" sldId="267"/>
            <ac:spMk id="3" creationId="{2495EAE1-E0F0-3E50-31E4-E75E1CC3C343}"/>
          </ac:spMkLst>
        </pc:spChg>
        <pc:spChg chg="mod">
          <ac:chgData name="Orava Marjo" userId="46ea9387-012e-4e93-9403-5f7ed873a3f1" providerId="ADAL" clId="{A7726EC9-964A-4378-B4F5-39AFDFE6AF5A}" dt="2023-11-14T08:56:28.599" v="1623" actId="20577"/>
          <ac:spMkLst>
            <pc:docMk/>
            <pc:sldMk cId="666953239" sldId="267"/>
            <ac:spMk id="4" creationId="{AD2043D4-DFA3-DF36-A183-8882745D2B63}"/>
          </ac:spMkLst>
        </pc:spChg>
        <pc:spChg chg="mod">
          <ac:chgData name="Orava Marjo" userId="46ea9387-012e-4e93-9403-5f7ed873a3f1" providerId="ADAL" clId="{A7726EC9-964A-4378-B4F5-39AFDFE6AF5A}" dt="2023-11-14T08:56:55.814" v="1733" actId="20577"/>
          <ac:spMkLst>
            <pc:docMk/>
            <pc:sldMk cId="666953239" sldId="267"/>
            <ac:spMk id="5" creationId="{889E2103-11EA-6EA3-CB56-63AE1C13BB8D}"/>
          </ac:spMkLst>
        </pc:spChg>
        <pc:spChg chg="mod">
          <ac:chgData name="Orava Marjo" userId="46ea9387-012e-4e93-9403-5f7ed873a3f1" providerId="ADAL" clId="{A7726EC9-964A-4378-B4F5-39AFDFE6AF5A}" dt="2023-11-14T08:57:38.662" v="1749" actId="20577"/>
          <ac:spMkLst>
            <pc:docMk/>
            <pc:sldMk cId="666953239" sldId="267"/>
            <ac:spMk id="7" creationId="{8E0CF29F-7C06-8A46-EFE2-666827179136}"/>
          </ac:spMkLst>
        </pc:spChg>
      </pc:sldChg>
      <pc:sldChg chg="addSp delSp modSp new mod modClrScheme chgLayout">
        <pc:chgData name="Orava Marjo" userId="46ea9387-012e-4e93-9403-5f7ed873a3f1" providerId="ADAL" clId="{A7726EC9-964A-4378-B4F5-39AFDFE6AF5A}" dt="2023-11-14T09:28:26.571" v="1882" actId="20577"/>
        <pc:sldMkLst>
          <pc:docMk/>
          <pc:sldMk cId="357890990" sldId="268"/>
        </pc:sldMkLst>
        <pc:spChg chg="del">
          <ac:chgData name="Orava Marjo" userId="46ea9387-012e-4e93-9403-5f7ed873a3f1" providerId="ADAL" clId="{A7726EC9-964A-4378-B4F5-39AFDFE6AF5A}" dt="2023-11-14T09:25:16.160" v="1812" actId="700"/>
          <ac:spMkLst>
            <pc:docMk/>
            <pc:sldMk cId="357890990" sldId="268"/>
            <ac:spMk id="2" creationId="{76CC71F1-36B2-3F43-6A0C-9B73BD38F009}"/>
          </ac:spMkLst>
        </pc:spChg>
        <pc:spChg chg="del mod ord">
          <ac:chgData name="Orava Marjo" userId="46ea9387-012e-4e93-9403-5f7ed873a3f1" providerId="ADAL" clId="{A7726EC9-964A-4378-B4F5-39AFDFE6AF5A}" dt="2023-11-14T09:25:16.160" v="1812" actId="700"/>
          <ac:spMkLst>
            <pc:docMk/>
            <pc:sldMk cId="357890990" sldId="268"/>
            <ac:spMk id="3" creationId="{E2C43756-83CC-6C41-AD2D-6F734B168A16}"/>
          </ac:spMkLst>
        </pc:spChg>
        <pc:spChg chg="del">
          <ac:chgData name="Orava Marjo" userId="46ea9387-012e-4e93-9403-5f7ed873a3f1" providerId="ADAL" clId="{A7726EC9-964A-4378-B4F5-39AFDFE6AF5A}" dt="2023-11-14T09:25:16.160" v="1812" actId="700"/>
          <ac:spMkLst>
            <pc:docMk/>
            <pc:sldMk cId="357890990" sldId="268"/>
            <ac:spMk id="4" creationId="{7AC49F28-EED3-EE42-C69F-6B115D829BD5}"/>
          </ac:spMkLst>
        </pc:spChg>
        <pc:spChg chg="del mod ord">
          <ac:chgData name="Orava Marjo" userId="46ea9387-012e-4e93-9403-5f7ed873a3f1" providerId="ADAL" clId="{A7726EC9-964A-4378-B4F5-39AFDFE6AF5A}" dt="2023-11-14T09:25:16.160" v="1812" actId="700"/>
          <ac:spMkLst>
            <pc:docMk/>
            <pc:sldMk cId="357890990" sldId="268"/>
            <ac:spMk id="5" creationId="{732DADE5-B6A8-08A4-F0E8-7B8687C43DFD}"/>
          </ac:spMkLst>
        </pc:spChg>
        <pc:spChg chg="mod ord">
          <ac:chgData name="Orava Marjo" userId="46ea9387-012e-4e93-9403-5f7ed873a3f1" providerId="ADAL" clId="{A7726EC9-964A-4378-B4F5-39AFDFE6AF5A}" dt="2023-11-14T09:25:16.160" v="1812" actId="700"/>
          <ac:spMkLst>
            <pc:docMk/>
            <pc:sldMk cId="357890990" sldId="268"/>
            <ac:spMk id="6" creationId="{B84EBB32-C00E-19E8-13EC-5F3CD0237B5C}"/>
          </ac:spMkLst>
        </pc:spChg>
        <pc:spChg chg="del mod ord">
          <ac:chgData name="Orava Marjo" userId="46ea9387-012e-4e93-9403-5f7ed873a3f1" providerId="ADAL" clId="{A7726EC9-964A-4378-B4F5-39AFDFE6AF5A}" dt="2023-11-14T09:25:16.160" v="1812" actId="700"/>
          <ac:spMkLst>
            <pc:docMk/>
            <pc:sldMk cId="357890990" sldId="268"/>
            <ac:spMk id="7" creationId="{1E0A1AA9-6BBB-A3B5-4F27-06FC006CD525}"/>
          </ac:spMkLst>
        </pc:spChg>
        <pc:spChg chg="add mod ord">
          <ac:chgData name="Orava Marjo" userId="46ea9387-012e-4e93-9403-5f7ed873a3f1" providerId="ADAL" clId="{A7726EC9-964A-4378-B4F5-39AFDFE6AF5A}" dt="2023-11-14T09:26:26.016" v="1878" actId="20577"/>
          <ac:spMkLst>
            <pc:docMk/>
            <pc:sldMk cId="357890990" sldId="268"/>
            <ac:spMk id="8" creationId="{AC39A919-66F8-744E-B9C8-404D15D68886}"/>
          </ac:spMkLst>
        </pc:spChg>
        <pc:spChg chg="add mod ord">
          <ac:chgData name="Orava Marjo" userId="46ea9387-012e-4e93-9403-5f7ed873a3f1" providerId="ADAL" clId="{A7726EC9-964A-4378-B4F5-39AFDFE6AF5A}" dt="2023-11-14T09:28:26.571" v="1882" actId="20577"/>
          <ac:spMkLst>
            <pc:docMk/>
            <pc:sldMk cId="357890990" sldId="268"/>
            <ac:spMk id="9" creationId="{9192A212-CFFE-CA51-2A20-027FA6F92175}"/>
          </ac:spMkLst>
        </pc:spChg>
        <pc:spChg chg="add del mod ord">
          <ac:chgData name="Orava Marjo" userId="46ea9387-012e-4e93-9403-5f7ed873a3f1" providerId="ADAL" clId="{A7726EC9-964A-4378-B4F5-39AFDFE6AF5A}" dt="2023-11-14T09:27:44.398" v="1879" actId="931"/>
          <ac:spMkLst>
            <pc:docMk/>
            <pc:sldMk cId="357890990" sldId="268"/>
            <ac:spMk id="10" creationId="{082B426B-63F3-AB57-DDE2-EFCF67BBC038}"/>
          </ac:spMkLst>
        </pc:spChg>
        <pc:spChg chg="add del mod">
          <ac:chgData name="Orava Marjo" userId="46ea9387-012e-4e93-9403-5f7ed873a3f1" providerId="ADAL" clId="{A7726EC9-964A-4378-B4F5-39AFDFE6AF5A}" dt="2023-11-14T09:28:15.966" v="1881" actId="931"/>
          <ac:spMkLst>
            <pc:docMk/>
            <pc:sldMk cId="357890990" sldId="268"/>
            <ac:spMk id="14" creationId="{7D60249E-A6A7-005C-7088-EECDEC25442D}"/>
          </ac:spMkLst>
        </pc:spChg>
        <pc:picChg chg="add del mod">
          <ac:chgData name="Orava Marjo" userId="46ea9387-012e-4e93-9403-5f7ed873a3f1" providerId="ADAL" clId="{A7726EC9-964A-4378-B4F5-39AFDFE6AF5A}" dt="2023-11-14T09:28:06.045" v="1880" actId="478"/>
          <ac:picMkLst>
            <pc:docMk/>
            <pc:sldMk cId="357890990" sldId="268"/>
            <ac:picMk id="12" creationId="{CB139AD9-73D7-C6B2-843E-82FD24689D07}"/>
          </ac:picMkLst>
        </pc:picChg>
        <pc:picChg chg="add mod">
          <ac:chgData name="Orava Marjo" userId="46ea9387-012e-4e93-9403-5f7ed873a3f1" providerId="ADAL" clId="{A7726EC9-964A-4378-B4F5-39AFDFE6AF5A}" dt="2023-11-14T09:28:15.966" v="1881" actId="931"/>
          <ac:picMkLst>
            <pc:docMk/>
            <pc:sldMk cId="357890990" sldId="268"/>
            <ac:picMk id="16" creationId="{FC2D65DD-AA3B-E9F3-7543-3E5D60E3C19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78ED3-B612-4193-BFB3-30640D50ACE2}" type="datetimeFigureOut">
              <a:rPr lang="fi-FI" sz="800" smtClean="0"/>
              <a:t>20.11.2023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EF1D2-EDBA-4B30-9DEE-0BEBDA91FEA7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3909660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0A258E9B-EF9A-4277-B3A7-6483215B4E3F}" type="datetimeFigureOut">
              <a:rPr lang="fi-FI" smtClean="0"/>
              <a:pPr/>
              <a:t>20.11.2023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C23CFE97-E977-4A8B-BB69-50F617FD658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9329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hyvil.fi/tietoa-meista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hyvil.fi/" TargetMode="Externa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hyvil.fi/tietoa-meista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hyvil.fi/" TargetMode="External"/><Relationship Id="rId4" Type="http://schemas.openxmlformats.org/officeDocument/2006/relationships/image" Target="../media/image6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yvil.fi/tietoa-meista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hyvil.fi/" TargetMode="External"/><Relationship Id="rId4" Type="http://schemas.openxmlformats.org/officeDocument/2006/relationships/image" Target="../media/image12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hyvil.fi/tietoa-meista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hyvil.fi/" TargetMode="External"/><Relationship Id="rId4" Type="http://schemas.openxmlformats.org/officeDocument/2006/relationships/image" Target="../media/image1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hyvil.fi/tietoa-meista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hyvil.fi/" TargetMode="Externa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hyvil.fi/tietoa-meista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hyvil.fi/" TargetMode="External"/><Relationship Id="rId4" Type="http://schemas.openxmlformats.org/officeDocument/2006/relationships/image" Target="../media/image1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dia tummanvihre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 b="1">
                <a:solidFill>
                  <a:schemeClr val="accent2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0"/>
            <a:ext cx="10658475" cy="79203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Tapahtuman nimi</a:t>
            </a:r>
          </a:p>
          <a:p>
            <a:pPr lvl="0"/>
            <a:r>
              <a:rPr lang="fi-FI" noProof="0" dirty="0"/>
              <a:t>Etunimi Sukunimi / pvm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0AD2FE30-F0D6-7D5A-F238-C10EFA565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376" y="432915"/>
            <a:ext cx="2304256" cy="90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2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10658475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10651227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1758-D6AF-4773-9754-B70452D6788C}" type="datetime1">
              <a:rPr lang="fi-FI" smtClean="0"/>
              <a:t>20.11.2023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HYVIL Hyvinvointialueyhtiö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20832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ja kuv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38163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8B7E-B6F8-4789-A44C-228A8CD5AB6B}" type="datetime1">
              <a:rPr lang="fi-FI" smtClean="0"/>
              <a:t>20.11.2023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HYVIL Hyvinvointialueyhtiö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311900" y="1989138"/>
            <a:ext cx="5113338" cy="38163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27471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atti-kelta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982" y="1196751"/>
            <a:ext cx="5473255" cy="2376265"/>
          </a:xfrm>
        </p:spPr>
        <p:txBody>
          <a:bodyPr/>
          <a:lstStyle>
            <a:lvl1pPr>
              <a:defRPr sz="32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51983" y="3933057"/>
            <a:ext cx="5473253" cy="1656184"/>
          </a:xfrm>
        </p:spPr>
        <p:txBody>
          <a:bodyPr/>
          <a:lstStyle>
            <a:lvl1pPr marL="0" indent="0" algn="l">
              <a:buNone/>
              <a:defRPr/>
            </a:lvl1pPr>
            <a:lvl2pPr marL="444500" indent="0" algn="l">
              <a:buNone/>
              <a:defRPr/>
            </a:lvl2pPr>
            <a:lvl3pPr marL="898525" indent="0" algn="l">
              <a:buNone/>
              <a:defRPr/>
            </a:lvl3pPr>
            <a:lvl4pPr marL="895350" indent="0" algn="l">
              <a:buNone/>
              <a:defRPr/>
            </a:lvl4pPr>
            <a:lvl5pPr marL="895350" indent="0" algn="l">
              <a:buNone/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8B7E-B6F8-4789-A44C-228A8CD5AB6B}" type="datetime1">
              <a:rPr lang="fi-FI" smtClean="0"/>
              <a:t>20.11.2023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HYVIL Hyvinvointialueyhtiö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66763" y="1196826"/>
            <a:ext cx="4973383" cy="4392414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86698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atti-vaaleanvihreä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982" y="1196751"/>
            <a:ext cx="5473255" cy="2376265"/>
          </a:xfrm>
        </p:spPr>
        <p:txBody>
          <a:bodyPr/>
          <a:lstStyle>
            <a:lvl1pPr>
              <a:defRPr sz="32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51983" y="3933057"/>
            <a:ext cx="5473253" cy="1656184"/>
          </a:xfrm>
        </p:spPr>
        <p:txBody>
          <a:bodyPr/>
          <a:lstStyle>
            <a:lvl1pPr marL="0" indent="0" algn="l">
              <a:buNone/>
              <a:defRPr/>
            </a:lvl1pPr>
            <a:lvl2pPr marL="444500" indent="0" algn="l">
              <a:buNone/>
              <a:defRPr/>
            </a:lvl2pPr>
            <a:lvl3pPr marL="898525" indent="0" algn="l">
              <a:buNone/>
              <a:defRPr/>
            </a:lvl3pPr>
            <a:lvl4pPr marL="895350" indent="0" algn="l">
              <a:buNone/>
              <a:defRPr/>
            </a:lvl4pPr>
            <a:lvl5pPr marL="895350" indent="0" algn="l">
              <a:buNone/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8B7E-B6F8-4789-A44C-228A8CD5AB6B}" type="datetime1">
              <a:rPr lang="fi-FI" smtClean="0"/>
              <a:t>20.11.2023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HYVIL Hyvinvointialueyhtiö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66763" y="1196826"/>
            <a:ext cx="4973383" cy="4392414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89530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lme nost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3384967" cy="3816350"/>
          </a:xfrm>
          <a:solidFill>
            <a:schemeClr val="accent2">
              <a:alpha val="50196"/>
            </a:scheme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 b="1">
                <a:latin typeface="+mj-lt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29BB-45E0-4B12-BF7B-305F061B8F5D}" type="datetime1">
              <a:rPr lang="fi-FI" smtClean="0"/>
              <a:t>20.11.2023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HYVIL Hyvinvointialueyhtiö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03516" y="1989138"/>
            <a:ext cx="3384967" cy="3816350"/>
          </a:xfrm>
          <a:solidFill>
            <a:schemeClr val="accent4">
              <a:alpha val="50196"/>
            </a:scheme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 b="1">
                <a:latin typeface="+mj-lt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040271" y="1989138"/>
            <a:ext cx="3384967" cy="3816350"/>
          </a:xfrm>
          <a:solidFill>
            <a:schemeClr val="accent6">
              <a:alpha val="50196"/>
            </a:schemeClr>
          </a:solidFill>
        </p:spPr>
        <p:txBody>
          <a:bodyPr lIns="216000" tIns="216000" rIns="216000" bIns="216000"/>
          <a:lstStyle>
            <a:lvl1pPr marL="0" indent="0" algn="l">
              <a:buFontTx/>
              <a:buNone/>
              <a:defRPr b="1">
                <a:latin typeface="+mj-lt"/>
              </a:defRPr>
            </a:lvl1pPr>
            <a:lvl2pPr marL="0" indent="0" algn="l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67571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ja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276840"/>
            <a:ext cx="10218669" cy="3528648"/>
          </a:xfrm>
          <a:solidFill>
            <a:srgbClr val="DFDAD6">
              <a:alpha val="50196"/>
            </a:srgbClr>
          </a:solidFill>
        </p:spPr>
        <p:txBody>
          <a:bodyPr lIns="216000" tIns="1296000" rIns="2520000" bIns="216000"/>
          <a:lstStyle>
            <a:lvl1pPr marL="0" indent="0">
              <a:buFontTx/>
              <a:buNone/>
              <a:defRPr sz="1800"/>
            </a:lvl1pPr>
            <a:lvl2pPr marL="444500" indent="-271463">
              <a:defRPr/>
            </a:lvl2pPr>
            <a:lvl3pPr marL="898525" indent="-263525">
              <a:defRPr/>
            </a:lvl3pPr>
            <a:lvl4pPr marL="1343025" indent="-271463">
              <a:defRPr/>
            </a:lvl4pPr>
            <a:lvl5pPr marL="1795463" indent="-263525"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290" y="2636890"/>
            <a:ext cx="7345020" cy="792110"/>
          </a:xfr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6DD7-76B6-4C8F-9624-05012FBA0734}" type="datetime1">
              <a:rPr lang="fi-FI" smtClean="0"/>
              <a:t>20.11.2023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HYVIL Hyvinvointialueyhtiö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759825" y="2565400"/>
            <a:ext cx="3097213" cy="2808288"/>
          </a:xfrm>
          <a:solidFill>
            <a:schemeClr val="accent2"/>
          </a:solidFill>
        </p:spPr>
        <p:txBody>
          <a:bodyPr lIns="216000" tIns="648000" rIns="216000" bIns="648000"/>
          <a:lstStyle>
            <a:lvl1pPr marL="0" indent="0">
              <a:spcBef>
                <a:spcPts val="200"/>
              </a:spcBef>
              <a:buFontTx/>
              <a:buNone/>
              <a:defRPr sz="3600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>
                <a:solidFill>
                  <a:schemeClr val="tx2"/>
                </a:solidFill>
                <a:latin typeface="Work Sans SemiBold" panose="00000700000000000000" pitchFamily="2" charset="0"/>
              </a:defRPr>
            </a:lvl2pPr>
            <a:lvl3pPr marL="0" indent="0">
              <a:spcBef>
                <a:spcPts val="200"/>
              </a:spcBef>
              <a:buFontTx/>
              <a:buNone/>
              <a:defRPr>
                <a:solidFill>
                  <a:schemeClr val="tx2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nosto%</a:t>
            </a:r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01599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ja nost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276840"/>
            <a:ext cx="10218669" cy="3528648"/>
          </a:xfrm>
          <a:solidFill>
            <a:srgbClr val="DFDAD6">
              <a:alpha val="50196"/>
            </a:srgbClr>
          </a:solidFill>
        </p:spPr>
        <p:txBody>
          <a:bodyPr lIns="216000" tIns="1296000" rIns="2520000" bIns="216000"/>
          <a:lstStyle>
            <a:lvl1pPr marL="0" indent="0">
              <a:buFontTx/>
              <a:buNone/>
              <a:defRPr sz="1800"/>
            </a:lvl1pPr>
            <a:lvl2pPr marL="444500" indent="-271463">
              <a:defRPr/>
            </a:lvl2pPr>
            <a:lvl3pPr marL="898525" indent="-263525">
              <a:defRPr/>
            </a:lvl3pPr>
            <a:lvl4pPr marL="1343025" indent="-271463">
              <a:defRPr/>
            </a:lvl4pPr>
            <a:lvl5pPr marL="1795463" indent="-263525"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290" y="2636890"/>
            <a:ext cx="7345020" cy="792110"/>
          </a:xfr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B49E-E61E-4479-A0B6-656DFE812A10}" type="datetime1">
              <a:rPr lang="fi-FI" smtClean="0"/>
              <a:t>20.11.2023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HYVIL Hyvinvointialueyhtiö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759825" y="2565400"/>
            <a:ext cx="3097213" cy="2808288"/>
          </a:xfrm>
          <a:solidFill>
            <a:schemeClr val="accent1"/>
          </a:solidFill>
        </p:spPr>
        <p:txBody>
          <a:bodyPr lIns="216000" tIns="648000" rIns="216000" bIns="648000"/>
          <a:lstStyle>
            <a:lvl1pPr marL="0" indent="0">
              <a:spcBef>
                <a:spcPts val="200"/>
              </a:spcBef>
              <a:buFontTx/>
              <a:buNone/>
              <a:defRPr sz="3600" b="1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nosto%</a:t>
            </a:r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14500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kaavi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6366-A444-4167-BC0C-762BA82C7074}" type="datetime1">
              <a:rPr lang="fi-FI" smtClean="0"/>
              <a:t>20.11.2023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HYVIL Hyvinvointialueyhtiö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766763" y="1556740"/>
            <a:ext cx="5113337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  <p:sp>
        <p:nvSpPr>
          <p:cNvPr id="11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311900" y="1556740"/>
            <a:ext cx="5113338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98674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9C4F-D786-4567-B4CC-E870875C3588}" type="datetime1">
              <a:rPr lang="fi-FI" smtClean="0"/>
              <a:t>20.11.2023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HYVIL Hyvinvointialueyhtiö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766763" y="1556740"/>
            <a:ext cx="10658475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68933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tummanvihreä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l">
              <a:defRPr sz="6000"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D9DDE94-2B31-B4B8-8DF1-8AA87EFE29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78039" y="6114463"/>
            <a:ext cx="1490569" cy="58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1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dia tummanvihreä rink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2636912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 b="1">
                <a:solidFill>
                  <a:schemeClr val="accent2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89297"/>
            <a:ext cx="10658475" cy="79203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Tapahtuman nimi</a:t>
            </a:r>
          </a:p>
          <a:p>
            <a:pPr lvl="0"/>
            <a:r>
              <a:rPr lang="fi-FI" noProof="0" dirty="0"/>
              <a:t>Etunimi Sukunimi / pvm</a:t>
            </a:r>
          </a:p>
        </p:txBody>
      </p:sp>
      <p:pic>
        <p:nvPicPr>
          <p:cNvPr id="3" name="Kuva 2" descr="Kuva, joka sisältää kohteen nuoli&#10;&#10;Kuvaus luotu automaattisesti">
            <a:extLst>
              <a:ext uri="{FF2B5EF4-FFF2-40B4-BE49-F238E27FC236}">
                <a16:creationId xmlns:a16="http://schemas.microsoft.com/office/drawing/2014/main" id="{67BB533A-1C7E-1952-4266-C17CAAE731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-73576"/>
            <a:ext cx="2952328" cy="27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17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pinkki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l"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B692A7F-FDF6-65BE-92BB-4FB3BEAAFF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0358" y="6122223"/>
            <a:ext cx="1490569" cy="58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6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kelta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l"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21FA9360-4D9E-F3BF-0FC5-7996595F51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0358" y="6122223"/>
            <a:ext cx="1490569" cy="58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7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punain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17595EF6-726D-D5C7-DDD8-27CB14FA04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78039" y="6114463"/>
            <a:ext cx="1490569" cy="58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8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dia kuvall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B88DC5E7-ADD5-D0B5-19A8-4DDF17C7E1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0358" y="6122223"/>
            <a:ext cx="1490569" cy="587269"/>
          </a:xfrm>
          <a:prstGeom prst="rect">
            <a:avLst/>
          </a:prstGeom>
        </p:spPr>
      </p:pic>
      <p:pic>
        <p:nvPicPr>
          <p:cNvPr id="4" name="Kuva 3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10CAAF3F-6342-3E74-E83E-3DB66FC4C8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1" r="16339"/>
          <a:stretch/>
        </p:blipFill>
        <p:spPr>
          <a:xfrm>
            <a:off x="6168008" y="0"/>
            <a:ext cx="6023992" cy="68580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C658102F-9542-372B-E156-2C72FB7D16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758" y="6274623"/>
            <a:ext cx="1490569" cy="58726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C850978-1FA8-096C-AED4-531106A19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2204864"/>
            <a:ext cx="5113212" cy="1728240"/>
          </a:xfrm>
        </p:spPr>
        <p:txBody>
          <a:bodyPr anchor="ctr" anchorCtr="0"/>
          <a:lstStyle>
            <a:lvl1pPr algn="l">
              <a:defRPr sz="54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2C0A7D2-0897-8473-D2C6-11B74FA41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4" y="4652941"/>
            <a:ext cx="5113212" cy="1368347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513111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111E2-37B1-4109-A1BB-6B241DDDB9DB}" type="datetime1">
              <a:rPr lang="fi-FI" smtClean="0"/>
              <a:t>20.11.2023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HYVIL Hyvinvointialueyhtiö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139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163B-F3D6-4AA2-B052-E1F9BA0A5D4E}" type="datetime1">
              <a:rPr lang="fi-FI" smtClean="0"/>
              <a:t>20.11.2023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HYVIL Hyvinvointialueyhtiö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334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 Rink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 19">
            <a:extLst>
              <a:ext uri="{FF2B5EF4-FFF2-40B4-BE49-F238E27FC236}">
                <a16:creationId xmlns:a16="http://schemas.microsoft.com/office/drawing/2014/main" id="{D6CF1CEC-49E6-B08B-E8AA-97597C33D11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443" y="-243408"/>
            <a:ext cx="7793113" cy="73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 Sydä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81C2AAF-5770-7103-757C-CF38D450514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311788"/>
            <a:ext cx="7560918" cy="654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8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 A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6FE04CE-633D-87C4-E1B2-037F900B8DD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61" y="-126115"/>
            <a:ext cx="11700604" cy="722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43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Kiitos avoin lisenssi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2132752"/>
            <a:ext cx="8065541" cy="1008660"/>
          </a:xfrm>
        </p:spPr>
        <p:txBody>
          <a:bodyPr anchor="t" anchorCtr="0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noProof="0" dirty="0"/>
              <a:t>Kiitos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3428932"/>
            <a:ext cx="8065541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Avenir Next LT Pro Demi" panose="020B07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pic>
        <p:nvPicPr>
          <p:cNvPr id="20" name="Kuva 19" descr="Kuva, joka sisältää kohteen teksti, clipart-kuva, näyttökuva&#10;&#10;Kuvaus luotu automaattisesti">
            <a:hlinkClick r:id="rId2"/>
            <a:extLst>
              <a:ext uri="{FF2B5EF4-FFF2-40B4-BE49-F238E27FC236}">
                <a16:creationId xmlns:a16="http://schemas.microsoft.com/office/drawing/2014/main" id="{0832C907-EF31-2B28-8287-24B6C8505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2" y="5877272"/>
            <a:ext cx="1118618" cy="469393"/>
          </a:xfrm>
          <a:prstGeom prst="rect">
            <a:avLst/>
          </a:prstGeom>
        </p:spPr>
      </p:pic>
      <p:pic>
        <p:nvPicPr>
          <p:cNvPr id="4" name="Kuva 3" descr="Kuva, joka sisältää kohteen nuoli&#10;&#10;Kuvaus luotu automaattisesti">
            <a:extLst>
              <a:ext uri="{FF2B5EF4-FFF2-40B4-BE49-F238E27FC236}">
                <a16:creationId xmlns:a16="http://schemas.microsoft.com/office/drawing/2014/main" id="{2AC125A6-816D-F3A3-1400-D877C75DCF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0" y="-99392"/>
            <a:ext cx="3234051" cy="3048013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BAE791AE-0A71-7119-96FD-308C9CE49AC7}"/>
              </a:ext>
            </a:extLst>
          </p:cNvPr>
          <p:cNvSpPr txBox="1"/>
          <p:nvPr userDrawn="1"/>
        </p:nvSpPr>
        <p:spPr>
          <a:xfrm>
            <a:off x="9768645" y="6053226"/>
            <a:ext cx="1871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www.hyvil.fi</a:t>
            </a:r>
            <a:endParaRPr lang="fi-FI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61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dia pinkki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229200"/>
            <a:ext cx="10658475" cy="72002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Tapahtuman nimi</a:t>
            </a:r>
          </a:p>
          <a:p>
            <a:pPr lvl="0"/>
            <a:r>
              <a:rPr lang="fi-FI" noProof="0" dirty="0"/>
              <a:t>Etunimi Sukunimi / pvm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E83B96DC-A511-1E48-0432-F2919C1372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376" y="432915"/>
            <a:ext cx="2304256" cy="90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3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iitos avoin lisenssi iso rink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052736"/>
            <a:ext cx="5113213" cy="1008660"/>
          </a:xfrm>
        </p:spPr>
        <p:txBody>
          <a:bodyPr anchor="t" anchorCtr="0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noProof="0" dirty="0"/>
              <a:t>Kiitos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348916"/>
            <a:ext cx="5113213" cy="2304324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Avenir Next LT Pro Demi" panose="020B07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pic>
        <p:nvPicPr>
          <p:cNvPr id="20" name="Kuva 19" descr="Kuva, joka sisältää kohteen teksti, clipart-kuva, näyttökuva&#10;&#10;Kuvaus luotu automaattisesti">
            <a:hlinkClick r:id="rId2"/>
            <a:extLst>
              <a:ext uri="{FF2B5EF4-FFF2-40B4-BE49-F238E27FC236}">
                <a16:creationId xmlns:a16="http://schemas.microsoft.com/office/drawing/2014/main" id="{0832C907-EF31-2B28-8287-24B6C8505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2" y="5877272"/>
            <a:ext cx="1118618" cy="469393"/>
          </a:xfrm>
          <a:prstGeom prst="rect">
            <a:avLst/>
          </a:prstGeom>
        </p:spPr>
      </p:pic>
      <p:pic>
        <p:nvPicPr>
          <p:cNvPr id="4" name="Kuva 3" descr="Kuva, joka sisältää kohteen nuoli&#10;&#10;Kuvaus luotu automaattisesti">
            <a:extLst>
              <a:ext uri="{FF2B5EF4-FFF2-40B4-BE49-F238E27FC236}">
                <a16:creationId xmlns:a16="http://schemas.microsoft.com/office/drawing/2014/main" id="{2AC125A6-816D-F3A3-1400-D877C75DCF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769" y="188640"/>
            <a:ext cx="6512935" cy="6138280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089DBC42-E2F9-2C91-AB0B-AB5D807BE321}"/>
              </a:ext>
            </a:extLst>
          </p:cNvPr>
          <p:cNvSpPr txBox="1"/>
          <p:nvPr userDrawn="1"/>
        </p:nvSpPr>
        <p:spPr>
          <a:xfrm>
            <a:off x="9768645" y="6053226"/>
            <a:ext cx="1871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www.hyvil.fi</a:t>
            </a:r>
            <a:endParaRPr lang="fi-FI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3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iitos rajattu lisenssi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400" y="2132856"/>
            <a:ext cx="7993533" cy="1008660"/>
          </a:xfrm>
        </p:spPr>
        <p:txBody>
          <a:bodyPr anchor="t" anchorCtr="0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noProof="0" dirty="0"/>
              <a:t>Kiitos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5400" y="3429036"/>
            <a:ext cx="7993533" cy="1621484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Avenir Next LT Pro Demi" panose="020B07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pic>
        <p:nvPicPr>
          <p:cNvPr id="20" name="Kuva 19" descr="Kuva, joka sisältää kohteen nuoli&#10;&#10;Kuvaus luotu automaattisesti">
            <a:extLst>
              <a:ext uri="{FF2B5EF4-FFF2-40B4-BE49-F238E27FC236}">
                <a16:creationId xmlns:a16="http://schemas.microsoft.com/office/drawing/2014/main" id="{D6CF1CEC-49E6-B08B-E8AA-97597C33D1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0" y="-99392"/>
            <a:ext cx="3234051" cy="3048013"/>
          </a:xfrm>
          <a:prstGeom prst="rect">
            <a:avLst/>
          </a:prstGeom>
        </p:spPr>
      </p:pic>
      <p:pic>
        <p:nvPicPr>
          <p:cNvPr id="22" name="Kuva 21" descr="Kuva, joka sisältää kohteen teksti, clipart-kuva&#10;&#10;Kuvaus luotu automaattisesti">
            <a:hlinkClick r:id="rId3"/>
            <a:extLst>
              <a:ext uri="{FF2B5EF4-FFF2-40B4-BE49-F238E27FC236}">
                <a16:creationId xmlns:a16="http://schemas.microsoft.com/office/drawing/2014/main" id="{88D03639-115D-30B9-7CF7-89DAA3618D8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30" y="5877272"/>
            <a:ext cx="1118618" cy="469393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2600B96D-77C1-28E0-0E43-F2979EC16028}"/>
              </a:ext>
            </a:extLst>
          </p:cNvPr>
          <p:cNvSpPr txBox="1"/>
          <p:nvPr userDrawn="1"/>
        </p:nvSpPr>
        <p:spPr>
          <a:xfrm>
            <a:off x="9768645" y="6053226"/>
            <a:ext cx="1871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www.hyvil.fi</a:t>
            </a:r>
            <a:endParaRPr lang="fi-FI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92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iitos avoin lisenssi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2132752"/>
            <a:ext cx="8065541" cy="1008660"/>
          </a:xfrm>
        </p:spPr>
        <p:txBody>
          <a:bodyPr anchor="t" anchorCtr="0">
            <a:noAutofit/>
          </a:bodyPr>
          <a:lstStyle>
            <a:lvl1pPr algn="l"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noProof="0" dirty="0"/>
              <a:t>Kiitos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3428932"/>
            <a:ext cx="8065541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tx2"/>
                </a:solidFill>
                <a:latin typeface="Avenir Next LT Pro Demi" panose="020B07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pic>
        <p:nvPicPr>
          <p:cNvPr id="20" name="Kuva 19" descr="Kuva, joka sisältää kohteen teksti, clipart-kuva, näyttökuva&#10;&#10;Kuvaus luotu automaattisesti">
            <a:hlinkClick r:id="rId2"/>
            <a:extLst>
              <a:ext uri="{FF2B5EF4-FFF2-40B4-BE49-F238E27FC236}">
                <a16:creationId xmlns:a16="http://schemas.microsoft.com/office/drawing/2014/main" id="{0832C907-EF31-2B28-8287-24B6C8505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2" y="5877272"/>
            <a:ext cx="1118618" cy="469393"/>
          </a:xfrm>
          <a:prstGeom prst="rect">
            <a:avLst/>
          </a:prstGeom>
        </p:spPr>
      </p:pic>
      <p:pic>
        <p:nvPicPr>
          <p:cNvPr id="22" name="Kuva 21">
            <a:extLst>
              <a:ext uri="{FF2B5EF4-FFF2-40B4-BE49-F238E27FC236}">
                <a16:creationId xmlns:a16="http://schemas.microsoft.com/office/drawing/2014/main" id="{98DCDCD3-DD6B-97B4-0654-40FAFDA5697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0" y="-88447"/>
            <a:ext cx="3273719" cy="3085399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A047FCCD-BFBF-9422-BCF8-65D447BEC384}"/>
              </a:ext>
            </a:extLst>
          </p:cNvPr>
          <p:cNvSpPr txBox="1"/>
          <p:nvPr userDrawn="1"/>
        </p:nvSpPr>
        <p:spPr>
          <a:xfrm>
            <a:off x="9768645" y="6053226"/>
            <a:ext cx="1871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www.hyvil.fi</a:t>
            </a:r>
            <a:endParaRPr lang="fi-FI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17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iitos avoin lisenssi sydä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268760"/>
            <a:ext cx="5041205" cy="1008660"/>
          </a:xfrm>
        </p:spPr>
        <p:txBody>
          <a:bodyPr anchor="t" anchorCtr="0">
            <a:noAutofit/>
          </a:bodyPr>
          <a:lstStyle>
            <a:lvl1pPr algn="l"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noProof="0" dirty="0"/>
              <a:t>Kiitos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564940"/>
            <a:ext cx="504120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tx2"/>
                </a:solidFill>
                <a:latin typeface="Avenir Next LT Pro Demi" panose="020B07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pic>
        <p:nvPicPr>
          <p:cNvPr id="20" name="Kuva 19" descr="Kuva, joka sisältää kohteen teksti, clipart-kuva, näyttökuva&#10;&#10;Kuvaus luotu automaattisesti">
            <a:hlinkClick r:id="rId2"/>
            <a:extLst>
              <a:ext uri="{FF2B5EF4-FFF2-40B4-BE49-F238E27FC236}">
                <a16:creationId xmlns:a16="http://schemas.microsoft.com/office/drawing/2014/main" id="{0832C907-EF31-2B28-8287-24B6C8505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2" y="5877272"/>
            <a:ext cx="1118618" cy="46939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F338A2F4-737D-0515-4910-DBC195C44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8434"/>
          <a:stretch/>
        </p:blipFill>
        <p:spPr>
          <a:xfrm>
            <a:off x="5519936" y="332656"/>
            <a:ext cx="6898776" cy="5472608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3BACDC5B-07A8-B350-6727-1CAEE505B4D0}"/>
              </a:ext>
            </a:extLst>
          </p:cNvPr>
          <p:cNvSpPr txBox="1"/>
          <p:nvPr userDrawn="1"/>
        </p:nvSpPr>
        <p:spPr>
          <a:xfrm>
            <a:off x="9768645" y="6053226"/>
            <a:ext cx="1871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solidFill>
                  <a:schemeClr val="tx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www.hyvil.fi</a:t>
            </a:r>
            <a:endParaRPr lang="fi-FI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44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Kiitos rajattu lisenssi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400" y="2132752"/>
            <a:ext cx="7633493" cy="1008660"/>
          </a:xfrm>
        </p:spPr>
        <p:txBody>
          <a:bodyPr anchor="t" anchorCtr="0">
            <a:noAutofit/>
          </a:bodyPr>
          <a:lstStyle>
            <a:lvl1pPr algn="l"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noProof="0" dirty="0"/>
              <a:t>Kiitos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5400" y="3428932"/>
            <a:ext cx="7633493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 b="0">
                <a:solidFill>
                  <a:schemeClr val="tx2"/>
                </a:solidFill>
                <a:latin typeface="Avenir Next LT Pro Demi" panose="020B07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pic>
        <p:nvPicPr>
          <p:cNvPr id="19" name="Kuva 18" descr="Kuva, joka sisältää kohteen teksti, clipart-kuva&#10;&#10;Kuvaus luotu automaattisesti">
            <a:hlinkClick r:id="rId2"/>
            <a:extLst>
              <a:ext uri="{FF2B5EF4-FFF2-40B4-BE49-F238E27FC236}">
                <a16:creationId xmlns:a16="http://schemas.microsoft.com/office/drawing/2014/main" id="{74BF209F-F839-2781-C71B-03AF63531B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30" y="5877272"/>
            <a:ext cx="1118618" cy="469393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FCED4875-5577-81D8-DF53-FB11813405A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0" y="-88447"/>
            <a:ext cx="3273719" cy="3085399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9CDFBA07-81B6-D09C-BB36-AC49872BD6C3}"/>
              </a:ext>
            </a:extLst>
          </p:cNvPr>
          <p:cNvSpPr txBox="1"/>
          <p:nvPr userDrawn="1"/>
        </p:nvSpPr>
        <p:spPr>
          <a:xfrm>
            <a:off x="9768645" y="6053226"/>
            <a:ext cx="1871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www.hyvil.fi</a:t>
            </a:r>
            <a:endParaRPr lang="fi-FI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02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dia tumm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1495794"/>
          </a:xfrm>
        </p:spPr>
        <p:txBody>
          <a:bodyPr anchor="t" anchorCtr="0">
            <a:spAutoFit/>
          </a:bodyPr>
          <a:lstStyle>
            <a:lvl1pPr algn="l"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DC1F503E-70D9-156F-A85B-1336E3BA26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376" y="432915"/>
            <a:ext cx="2304256" cy="907853"/>
          </a:xfrm>
          <a:prstGeom prst="rect">
            <a:avLst/>
          </a:prstGeom>
        </p:spPr>
      </p:pic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B798DE78-D51C-644F-2CF5-8E98791CD3D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6763" y="5445224"/>
            <a:ext cx="10658475" cy="79203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Avenir Next LT Pro Demi" panose="020B0704020202020204" pitchFamily="34" charset="0"/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Tapahtuman nimi</a:t>
            </a:r>
          </a:p>
          <a:p>
            <a:pPr lvl="0"/>
            <a:r>
              <a:rPr lang="fi-FI" noProof="0" dirty="0"/>
              <a:t>Etunimi Sukunimi / pvm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7F1F647-5747-4A00-3687-0B1C1EEDCD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376" y="432915"/>
            <a:ext cx="2304256" cy="907853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8E398AAE-06FA-EFE9-D221-93D763F0DC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6434" y="432914"/>
            <a:ext cx="2304256" cy="90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64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vaale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E2E352E-5E3A-2F5D-D7C4-5A0D26B5A2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85717073-6E78-735C-7177-8B25B1E448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229200"/>
            <a:ext cx="10658475" cy="72002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tx2"/>
                </a:solidFill>
                <a:latin typeface="Avenir Next LT Pro Demi" panose="020B0704020202020204" pitchFamily="34" charset="0"/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Tapahtuman nimi</a:t>
            </a:r>
          </a:p>
          <a:p>
            <a:pPr lvl="0"/>
            <a:r>
              <a:rPr lang="fi-FI" noProof="0" dirty="0"/>
              <a:t>Etunimi Sukunimi / pvm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29C20AA5-429F-1800-EC6B-9BFA01A171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376" y="432915"/>
            <a:ext cx="2304256" cy="907853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7720A5B0-C714-DBA3-B4B0-6266ED726F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376" y="432244"/>
            <a:ext cx="2304256" cy="90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1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dia kelta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373216"/>
            <a:ext cx="10658475" cy="72002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Tapahtuman nimi</a:t>
            </a:r>
          </a:p>
          <a:p>
            <a:pPr lvl="0"/>
            <a:r>
              <a:rPr lang="fi-FI" noProof="0" dirty="0"/>
              <a:t>Etunimi Sukunimi / pvm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E36B9C6-B563-6629-B635-6AC031BBB2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376" y="432915"/>
            <a:ext cx="2304256" cy="90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2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oitusdia punain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b" anchorCtr="0">
            <a:noAutofit/>
          </a:bodyPr>
          <a:lstStyle>
            <a:lvl1pPr algn="l"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5C34FD55-FC8D-CD45-1AC6-34D721B805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373216"/>
            <a:ext cx="10658475" cy="79203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Tapahtuman nimi</a:t>
            </a:r>
          </a:p>
          <a:p>
            <a:pPr lvl="0"/>
            <a:r>
              <a:rPr lang="fi-FI" noProof="0" dirty="0"/>
              <a:t>Etunimi Sukunimi / pvm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F6A3793-4AA4-E019-ADFD-A93DBA8208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376" y="432915"/>
            <a:ext cx="2304256" cy="90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82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-rivinen 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584149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2565400"/>
            <a:ext cx="10658475" cy="3240088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1554-BD96-489C-AC34-A7B4D28A369C}" type="datetime1">
              <a:rPr lang="fi-FI" noProof="0" smtClean="0"/>
              <a:t>20.11.2023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HYVIL Hyvinvointialueyhtiö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81068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rivinen 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D1783-9B67-47D5-BD56-9F174F4EAE56}" type="datetime1">
              <a:rPr lang="fi-FI" smtClean="0"/>
              <a:t>20.11.2023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HYVIL Hyvinvointialueyhtiö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279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2 väli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2"/>
                </a:solidFill>
                <a:latin typeface="+mj-lt"/>
                <a:cs typeface="Rubik SemiBol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1900" y="1989137"/>
            <a:ext cx="5113338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1900" y="2852919"/>
            <a:ext cx="5113338" cy="2952569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7E19-8C04-4D5C-9034-113E3A734C43}" type="datetime1">
              <a:rPr lang="fi-FI" smtClean="0"/>
              <a:t>20.11.2023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HYVIL Hyvinvointialueyhtiö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99605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38163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1900" y="1989137"/>
            <a:ext cx="5113338" cy="3816351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CABA-EB03-4EF8-AF74-2AF1845764A7}" type="datetime1">
              <a:rPr lang="fi-FI" smtClean="0"/>
              <a:t>20.11.2023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HYVIL Hyvinvointialueyhtiö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503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2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40" Type="http://schemas.openxmlformats.org/officeDocument/2006/relationships/image" Target="../media/image3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0081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 dirty="0"/>
              <a:t>Muokkaa </a:t>
            </a:r>
            <a:r>
              <a:rPr lang="fi-FI" noProof="0" dirty="0" err="1"/>
              <a:t>ots</a:t>
            </a:r>
            <a:r>
              <a:rPr lang="fi-FI" noProof="0" dirty="0"/>
              <a:t>.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8840"/>
            <a:ext cx="10658475" cy="38166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 dirty="0"/>
              <a:t>Click to edit Master text styles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  <a:p>
            <a:pPr lvl="5"/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564" y="6309321"/>
            <a:ext cx="2016124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B369565-26DD-4407-B43B-8514F803BA6F}" type="datetime1">
              <a:rPr lang="fi-FI" smtClean="0"/>
              <a:pPr/>
              <a:t>20.11.2023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9646" y="6309321"/>
            <a:ext cx="3888482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© HYVIL Hyvinvointialueyhtiö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763" y="6309321"/>
            <a:ext cx="432693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(c)" hidden="1"/>
          <p:cNvSpPr txBox="1"/>
          <p:nvPr/>
        </p:nvSpPr>
        <p:spPr>
          <a:xfrm>
            <a:off x="11932016" y="6891795"/>
            <a:ext cx="25327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 kuntaliitto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(logo)" descr="Z:\GRW (grow)\logot\copyright_grow.png" hidden="1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22A44357-810C-47A3-1000-F7202EA5CE97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0080358" y="6122223"/>
            <a:ext cx="1490569" cy="587269"/>
          </a:xfrm>
          <a:prstGeom prst="rect">
            <a:avLst/>
          </a:prstGeom>
        </p:spPr>
      </p:pic>
      <p:sp>
        <p:nvSpPr>
          <p:cNvPr id="7" name="(c)" hidden="1">
            <a:extLst>
              <a:ext uri="{FF2B5EF4-FFF2-40B4-BE49-F238E27FC236}">
                <a16:creationId xmlns:a16="http://schemas.microsoft.com/office/drawing/2014/main" id="{F67FFB2E-A746-519A-99B2-5619C863E938}"/>
              </a:ext>
            </a:extLst>
          </p:cNvPr>
          <p:cNvSpPr txBox="1"/>
          <p:nvPr userDrawn="1"/>
        </p:nvSpPr>
        <p:spPr>
          <a:xfrm>
            <a:off x="11932016" y="6891795"/>
            <a:ext cx="25327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 kuntaliitto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(logo)" descr="Z:\GRW (grow)\logot\copyright_grow.png" hidden="1">
            <a:extLst>
              <a:ext uri="{FF2B5EF4-FFF2-40B4-BE49-F238E27FC236}">
                <a16:creationId xmlns:a16="http://schemas.microsoft.com/office/drawing/2014/main" id="{2512C10B-9269-60F6-5CDD-9EF3AB2D25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DF1F4F30-9507-E81E-C142-BFF2C90D3017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0080358" y="6122223"/>
            <a:ext cx="1490569" cy="58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228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65" r:id="rId2"/>
    <p:sldLayoutId id="2147483731" r:id="rId3"/>
    <p:sldLayoutId id="2147483732" r:id="rId4"/>
    <p:sldLayoutId id="2147483733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59" r:id="rId12"/>
    <p:sldLayoutId id="2147483760" r:id="rId13"/>
    <p:sldLayoutId id="2147483741" r:id="rId14"/>
    <p:sldLayoutId id="2147483742" r:id="rId15"/>
    <p:sldLayoutId id="2147483743" r:id="rId16"/>
    <p:sldLayoutId id="2147483744" r:id="rId17"/>
    <p:sldLayoutId id="2147483745" r:id="rId18"/>
    <p:sldLayoutId id="2147483747" r:id="rId19"/>
    <p:sldLayoutId id="2147483746" r:id="rId20"/>
    <p:sldLayoutId id="2147483757" r:id="rId21"/>
    <p:sldLayoutId id="2147483758" r:id="rId22"/>
    <p:sldLayoutId id="2147483766" r:id="rId23"/>
    <p:sldLayoutId id="2147483748" r:id="rId24"/>
    <p:sldLayoutId id="2147483749" r:id="rId25"/>
    <p:sldLayoutId id="2147483761" r:id="rId26"/>
    <p:sldLayoutId id="2147483762" r:id="rId27"/>
    <p:sldLayoutId id="2147483763" r:id="rId28"/>
    <p:sldLayoutId id="2147483764" r:id="rId29"/>
    <p:sldLayoutId id="2147483767" r:id="rId30"/>
    <p:sldLayoutId id="2147483752" r:id="rId31"/>
    <p:sldLayoutId id="2147483751" r:id="rId32"/>
    <p:sldLayoutId id="2147483768" r:id="rId33"/>
    <p:sldLayoutId id="2147483756" r:id="rId34"/>
    <p:sldLayoutId id="2147483734" r:id="rId35"/>
    <p:sldLayoutId id="2147483753" r:id="rId36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Rubik ExtraBold" pitchFamily="2" charset="-79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8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62050" indent="-263525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168400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marjo.orava@hyvil.fi" TargetMode="Externa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2B7264F-9C88-FD23-986A-1BAF792707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Tietojärjestelmäratkaisut, tiedonhallinta ja rekisterinpito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C6FB954-B46F-AAAA-08E3-C189BA7AC8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Yhdyspintatilaisuus: Vammaisten lasten aamu- ja iltapäivätoiminta sekä loma-ajan toiminta 20.11.</a:t>
            </a:r>
          </a:p>
        </p:txBody>
      </p:sp>
    </p:spTree>
    <p:extLst>
      <p:ext uri="{BB962C8B-B14F-4D97-AF65-F5344CB8AC3E}">
        <p14:creationId xmlns:p14="http://schemas.microsoft.com/office/powerpoint/2010/main" val="231264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9B7A9075-D153-2766-6919-DD8E063290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Kunta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495EAE1-E0F0-3E50-31E4-E75E1CC3C3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/>
              <a:t>Perusopetus</a:t>
            </a:r>
          </a:p>
          <a:p>
            <a:r>
              <a:rPr lang="fi-FI" dirty="0"/>
              <a:t>Mahdollinen aamu- ja iltapäivätoiminta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D2043D4-DFA3-DF36-A183-8882745D2B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/>
              <a:t>Hyvinvointialue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89E2103-11EA-6EA3-CB56-63AE1C13BB8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i-FI" dirty="0"/>
              <a:t>Sosiaalipalvelut</a:t>
            </a:r>
          </a:p>
          <a:p>
            <a:pPr lvl="1"/>
            <a:r>
              <a:rPr lang="fi-FI" dirty="0"/>
              <a:t>Vammaisten lasten aamu- ja iltapäivätoiminta</a:t>
            </a:r>
          </a:p>
          <a:p>
            <a:pPr lvl="1"/>
            <a:r>
              <a:rPr lang="fi-FI" dirty="0"/>
              <a:t>Vammaisten lasten loma-ajan toiminta</a:t>
            </a:r>
          </a:p>
          <a:p>
            <a:pPr lvl="1"/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9D97AC-6D63-B3F4-E2CE-F001DFEB6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2</a:t>
            </a:fld>
            <a:endParaRPr lang="fi-FI" dirty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8E0CF29F-7C06-8A46-EFE2-666827179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Kaksi toimijaa</a:t>
            </a:r>
          </a:p>
        </p:txBody>
      </p:sp>
    </p:spTree>
    <p:extLst>
      <p:ext uri="{BB962C8B-B14F-4D97-AF65-F5344CB8AC3E}">
        <p14:creationId xmlns:p14="http://schemas.microsoft.com/office/powerpoint/2010/main" val="66695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4B514984-2006-7DFB-731E-B2ECE637E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0080" y="1700966"/>
            <a:ext cx="5113337" cy="719763"/>
          </a:xfrm>
        </p:spPr>
        <p:txBody>
          <a:bodyPr/>
          <a:lstStyle/>
          <a:p>
            <a:r>
              <a:rPr lang="fi-FI" dirty="0"/>
              <a:t>Sosiaalipalveluissa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B70CF702-2108-F5F2-540A-EADE6FE80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7328" y="2564749"/>
            <a:ext cx="5106089" cy="2952568"/>
          </a:xfrm>
        </p:spPr>
        <p:txBody>
          <a:bodyPr/>
          <a:lstStyle/>
          <a:p>
            <a:r>
              <a:rPr lang="fi-FI" dirty="0"/>
              <a:t>Laki sosiaali- ja terveydenhuollon asiakastietojen käsittelystä 703/2023</a:t>
            </a:r>
          </a:p>
          <a:p>
            <a:r>
              <a:rPr lang="fi-FI" dirty="0"/>
              <a:t>17 §, Velvollisuus asiakastietojen kirjaamiseen</a:t>
            </a:r>
          </a:p>
          <a:p>
            <a:r>
              <a:rPr lang="fi-FI" dirty="0"/>
              <a:t>Sosiaali- ja terveydenhuollon ammattihenkilön ja palvelun antamiseen osallistuvan avustavan henkilön tulee kirjata asiakasasiakirjoihin asiakkaan palvelun ja potilaan hoidon järjestämisen, suunnittelun, toteuttamisen, seurannan ja valvonnan turvaamiseksi tarpeelliset ja riittävät tiedot.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FB532563-E2AF-0A09-B5E5-C41855E89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66763" y="1729814"/>
            <a:ext cx="5113338" cy="719763"/>
          </a:xfrm>
        </p:spPr>
        <p:txBody>
          <a:bodyPr/>
          <a:lstStyle/>
          <a:p>
            <a:r>
              <a:rPr lang="fi-FI" dirty="0"/>
              <a:t>Perusopetuslain mukaisessa aamu- ja iltapäivätoiminnassa</a:t>
            </a:r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65C67C02-8BBD-CCF0-2F7C-57C31AE4F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66763" y="2593596"/>
            <a:ext cx="5113338" cy="2952569"/>
          </a:xfrm>
        </p:spPr>
        <p:txBody>
          <a:bodyPr/>
          <a:lstStyle/>
          <a:p>
            <a:r>
              <a:rPr lang="fi-FI" dirty="0"/>
              <a:t>Ei lakiin </a:t>
            </a:r>
            <a:r>
              <a:rPr lang="fi-FI"/>
              <a:t>perustuvaa kirjaamisvelvoitetta  muuten, kuin hallinnolliset päätökset </a:t>
            </a:r>
            <a:r>
              <a:rPr lang="fi-FI" dirty="0"/>
              <a:t>hallintolain mukaisesti.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B70C8900-5F11-C0CA-EE7E-D5C6E3C5F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Kirjaamisvelvollisuus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097346D6-860B-4FD2-2488-796848BE5A93}"/>
              </a:ext>
            </a:extLst>
          </p:cNvPr>
          <p:cNvSpPr/>
          <p:nvPr/>
        </p:nvSpPr>
        <p:spPr>
          <a:xfrm>
            <a:off x="6816080" y="260648"/>
            <a:ext cx="3888432" cy="10800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Uusi asiakastietolaki tulee voimaan 1.1.2024</a:t>
            </a:r>
          </a:p>
        </p:txBody>
      </p:sp>
    </p:spTree>
    <p:extLst>
      <p:ext uri="{BB962C8B-B14F-4D97-AF65-F5344CB8AC3E}">
        <p14:creationId xmlns:p14="http://schemas.microsoft.com/office/powerpoint/2010/main" val="39032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B0421157-9EDA-092B-0731-75E131F769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Palvelunantajan tietojärjestelmäratkaisu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015023E2-680F-6C40-0BEF-AD83B3F7C6E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/>
              <a:t>Laki sosiaali- ja terveydenhuollon asiakastietojen käsittelystä 703/2023</a:t>
            </a:r>
          </a:p>
          <a:p>
            <a:r>
              <a:rPr lang="fi-FI" dirty="0"/>
              <a:t>67 §, Velvollisuus liittyä valtakunnallisten tietojärjestelmäpalvelujen käyttäjäksi</a:t>
            </a:r>
          </a:p>
          <a:p>
            <a:endParaRPr lang="fi-FI" dirty="0"/>
          </a:p>
          <a:p>
            <a:r>
              <a:rPr lang="fi-FI" dirty="0"/>
              <a:t>Palvelunantajalla on oltava käytössään tietojärjestelmä, jolla on liitytty Kanta-palveluihin 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01720CF0-3473-2B82-C16C-11A084F26F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/>
              <a:t>Kelan tietojärjestelmäpalvelut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972087F2-F55F-3D04-CDC3-E64BC2FDA6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1900" y="2672816"/>
            <a:ext cx="5113338" cy="295256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i-FI" dirty="0"/>
              <a:t>Asiakastietovaranto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lokirekisterien säilytyspalvelu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ammattilaisen käyttöliittymä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kansalaisen käyttöliittymä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Omatietovaranto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Tiedonhallintapalvelu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Tahdonilmaisupalvelu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Reseptikeskus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Lääketietokanta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kysely- ja välityspalvelu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7594641-4067-A0AB-01A2-468F33E0B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4</a:t>
            </a:fld>
            <a:endParaRPr lang="fi-FI" dirty="0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7F61AE18-CD0A-D76C-F5B7-D1409769A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Kelan Kanta-palvelut</a:t>
            </a:r>
          </a:p>
        </p:txBody>
      </p:sp>
    </p:spTree>
    <p:extLst>
      <p:ext uri="{BB962C8B-B14F-4D97-AF65-F5344CB8AC3E}">
        <p14:creationId xmlns:p14="http://schemas.microsoft.com/office/powerpoint/2010/main" val="397704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AC39A919-66F8-744E-B9C8-404D15D68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102 § </a:t>
            </a:r>
            <a:br>
              <a:rPr lang="fi-FI" dirty="0"/>
            </a:br>
            <a:r>
              <a:rPr lang="fi-FI" dirty="0"/>
              <a:t>Siirtymäsäännökset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9192A212-CFFE-CA51-2A20-027FA6F9217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Vammaispalvelujen palvelutehtävässä syntyvät asiakasasiakirjat on vietävä Kanta-palveluihin viimeistään 1.9.2025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84EBB32-C00E-19E8-13EC-5F3CD0237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5</a:t>
            </a:fld>
            <a:endParaRPr lang="fi-FI" dirty="0"/>
          </a:p>
        </p:txBody>
      </p:sp>
      <p:pic>
        <p:nvPicPr>
          <p:cNvPr id="16" name="Kuvan paikkamerkki 15" descr="Kuva, joka sisältää kohteen henkilö, vaate, sisä-, Ihmisen kasvot&#10;&#10;Kuvaus luotu automaattisesti">
            <a:extLst>
              <a:ext uri="{FF2B5EF4-FFF2-40B4-BE49-F238E27FC236}">
                <a16:creationId xmlns:a16="http://schemas.microsoft.com/office/drawing/2014/main" id="{FC2D65DD-AA3B-E9F3-7543-3E5D60E3C1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58" b="205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789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15224FD2-8321-79C6-5891-45B0CE1E3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Rekisterinpito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0709ED66-3B42-9DB9-55DD-9AB14A43C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Laki sosiaali- ja terveydenhuollon asiakastietojen käsittelystä 703/2023</a:t>
            </a:r>
          </a:p>
          <a:p>
            <a:r>
              <a:rPr lang="fi-FI" dirty="0"/>
              <a:t>13 §, Asiakastietojen rekisterinpitäjä</a:t>
            </a:r>
          </a:p>
          <a:p>
            <a:r>
              <a:rPr lang="fi-FI" dirty="0"/>
              <a:t>Julkisessa sosiaali- ja terveydenhuollossa palvelun järjestämisestä vastaava palvelunantaja on asiakastietojen rekisterinpitäjä, jos ei muualla laissa toisin säädetä. Yksityisessä sosiaali- ja terveydenhuollossa asiakastietojen rekisterinpitäjä on se palvelunantaja, jonka kanssa asiakas on tehnyt sopimuksen palvelun toteuttamisesta.</a:t>
            </a:r>
          </a:p>
          <a:p>
            <a:endParaRPr lang="fi-FI" dirty="0"/>
          </a:p>
          <a:p>
            <a:r>
              <a:rPr lang="fi-FI" dirty="0"/>
              <a:t>Palveluntuottajan on toimitettava kirjattuja asiakastietoja sisältävät asiakirjat palvelun järjestäjälle </a:t>
            </a:r>
            <a:r>
              <a:rPr lang="fi-FI" dirty="0">
                <a:sym typeface="Wingdings" panose="05000000000000000000" pitchFamily="2" charset="2"/>
              </a:rPr>
              <a:t> helpointa Kanta-palveluiden avulla  palveluntuottajalta vaadittava Kanta-palveluiden ja rekisterinkäyttöoikeus-toiminnallisuuden käyttöönottoa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6BCFF43-D332-AC22-C34B-22DF44B60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995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06FC82-150F-5769-0E1E-87B344B28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Yhteenveto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5866B21-433C-5962-76D0-77DBAD4C0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Sosiaalipalveluissa kirjaamisvelvollisuus </a:t>
            </a:r>
          </a:p>
          <a:p>
            <a:r>
              <a:rPr lang="fi-FI" dirty="0"/>
              <a:t>Käytettävän asiakastietojärjestelmän tulee olla Kanta-palveluihin yhteensopiva</a:t>
            </a:r>
          </a:p>
          <a:p>
            <a:r>
              <a:rPr lang="fi-FI" dirty="0"/>
              <a:t>Mikäli yksityinen palveluntuottaja tuottaa palveluja palvelun järjestäjän lukuun, on palveluntuottajalta järkevää vaatia myös Kanta-palveluiden ja rekisterinkäyttöoikeus-toiminnallisuuden käyttöönottoa</a:t>
            </a:r>
          </a:p>
          <a:p>
            <a:r>
              <a:rPr lang="fi-FI" dirty="0"/>
              <a:t>Asiakastietojen kirjaamiseen tulossa kevyt, selainpohjainen ratkaisu?</a:t>
            </a:r>
          </a:p>
          <a:p>
            <a:r>
              <a:rPr lang="fi-FI" dirty="0"/>
              <a:t>Uuden asiakastietojärjestelmän hankinta ja käyttöönotto vie aikaa </a:t>
            </a:r>
            <a:r>
              <a:rPr lang="fi-FI" dirty="0">
                <a:sym typeface="Wingdings" panose="05000000000000000000" pitchFamily="2" charset="2"/>
              </a:rPr>
              <a:t> Viimeistään nyt on käynnistettävä keskustelu kirjaamisesta ja siitä, millainen tietojärjestelmäratkaisu olisi paras vaihtoehto vammaisten lasten aamu- ja </a:t>
            </a:r>
            <a:r>
              <a:rPr lang="fi-FI">
                <a:sym typeface="Wingdings" panose="05000000000000000000" pitchFamily="2" charset="2"/>
              </a:rPr>
              <a:t>iltapäivätoiminnanja</a:t>
            </a:r>
            <a:r>
              <a:rPr lang="fi-FI" dirty="0">
                <a:sym typeface="Wingdings" panose="05000000000000000000" pitchFamily="2" charset="2"/>
              </a:rPr>
              <a:t> loma-ajantoiminnan kirjauksiin.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10166E8-D8C9-92FF-905E-423F9EA2A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885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D345572A-9621-294D-8C49-98369CC558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otsikko 5">
            <a:extLst>
              <a:ext uri="{FF2B5EF4-FFF2-40B4-BE49-F238E27FC236}">
                <a16:creationId xmlns:a16="http://schemas.microsoft.com/office/drawing/2014/main" id="{87683798-73E9-150B-15DD-26F340CF2E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marjo.orava@hyvil.fi</a:t>
            </a:r>
            <a:endParaRPr lang="fi-FI" dirty="0"/>
          </a:p>
          <a:p>
            <a:r>
              <a:rPr lang="fi-FI" dirty="0"/>
              <a:t>X: @OravaMarjo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7479BE2-0BC1-9D5F-7959-B0AA3C147B4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08725"/>
            <a:ext cx="433388" cy="215900"/>
          </a:xfrm>
        </p:spPr>
        <p:txBody>
          <a:bodyPr/>
          <a:lstStyle/>
          <a:p>
            <a:fld id="{0861148C-697E-4B67-BDAA-872F34DF1106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224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Hyvil">
  <a:themeElements>
    <a:clrScheme name="Hyvil">
      <a:dk1>
        <a:srgbClr val="000000"/>
      </a:dk1>
      <a:lt1>
        <a:sysClr val="window" lastClr="FFFFFF"/>
      </a:lt1>
      <a:dk2>
        <a:srgbClr val="354D4C"/>
      </a:dk2>
      <a:lt2>
        <a:srgbClr val="C5E4D9"/>
      </a:lt2>
      <a:accent1>
        <a:srgbClr val="354D4C"/>
      </a:accent1>
      <a:accent2>
        <a:srgbClr val="4ED5B6"/>
      </a:accent2>
      <a:accent3>
        <a:srgbClr val="236B8E"/>
      </a:accent3>
      <a:accent4>
        <a:srgbClr val="FFC55B"/>
      </a:accent4>
      <a:accent5>
        <a:srgbClr val="D6634C"/>
      </a:accent5>
      <a:accent6>
        <a:srgbClr val="FFBAC8"/>
      </a:accent6>
      <a:hlink>
        <a:srgbClr val="236B8E"/>
      </a:hlink>
      <a:folHlink>
        <a:srgbClr val="D6634C"/>
      </a:folHlink>
    </a:clrScheme>
    <a:fontScheme name="Hyvil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yvil.potx" id="{FA678BF9-1522-47B3-A6C3-948CB4455B0D}" vid="{0F521785-76F5-4681-BA82-5D78BEB3DFE2}"/>
    </a:ext>
  </a:extLst>
</a:theme>
</file>

<file path=ppt/theme/theme2.xml><?xml version="1.0" encoding="utf-8"?>
<a:theme xmlns:a="http://schemas.openxmlformats.org/drawingml/2006/main" name="Office Theme">
  <a:themeElements>
    <a:clrScheme name="Kuntaliitto 2020">
      <a:dk1>
        <a:srgbClr val="000000"/>
      </a:dk1>
      <a:lt1>
        <a:sysClr val="window" lastClr="FFFFFF"/>
      </a:lt1>
      <a:dk2>
        <a:srgbClr val="73899D"/>
      </a:dk2>
      <a:lt2>
        <a:srgbClr val="DFDAD6"/>
      </a:lt2>
      <a:accent1>
        <a:srgbClr val="104264"/>
      </a:accent1>
      <a:accent2>
        <a:srgbClr val="FFC0D0"/>
      </a:accent2>
      <a:accent3>
        <a:srgbClr val="923468"/>
      </a:accent3>
      <a:accent4>
        <a:srgbClr val="255DD0"/>
      </a:accent4>
      <a:accent5>
        <a:srgbClr val="FFE561"/>
      </a:accent5>
      <a:accent6>
        <a:srgbClr val="7DC6F0"/>
      </a:accent6>
      <a:hlink>
        <a:srgbClr val="104264"/>
      </a:hlink>
      <a:folHlink>
        <a:srgbClr val="104264"/>
      </a:folHlink>
    </a:clrScheme>
    <a:fontScheme name="Kuntaliitto 2020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Kuntaliitto 2020">
      <a:dk1>
        <a:srgbClr val="000000"/>
      </a:dk1>
      <a:lt1>
        <a:sysClr val="window" lastClr="FFFFFF"/>
      </a:lt1>
      <a:dk2>
        <a:srgbClr val="73899D"/>
      </a:dk2>
      <a:lt2>
        <a:srgbClr val="DFDAD6"/>
      </a:lt2>
      <a:accent1>
        <a:srgbClr val="104264"/>
      </a:accent1>
      <a:accent2>
        <a:srgbClr val="FFC0D0"/>
      </a:accent2>
      <a:accent3>
        <a:srgbClr val="923468"/>
      </a:accent3>
      <a:accent4>
        <a:srgbClr val="255DD0"/>
      </a:accent4>
      <a:accent5>
        <a:srgbClr val="FFE561"/>
      </a:accent5>
      <a:accent6>
        <a:srgbClr val="7DC6F0"/>
      </a:accent6>
      <a:hlink>
        <a:srgbClr val="104264"/>
      </a:hlink>
      <a:folHlink>
        <a:srgbClr val="104264"/>
      </a:folHlink>
    </a:clrScheme>
    <a:fontScheme name="Kuntaliitto 2020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50E8C7C1423A147B0CFE2687E431904" ma:contentTypeVersion="4" ma:contentTypeDescription="Luo uusi asiakirja." ma:contentTypeScope="" ma:versionID="d0cf79e08d823cf5185d7038176df5a2">
  <xsd:schema xmlns:xsd="http://www.w3.org/2001/XMLSchema" xmlns:xs="http://www.w3.org/2001/XMLSchema" xmlns:p="http://schemas.microsoft.com/office/2006/metadata/properties" xmlns:ns2="455c1241-f20e-46f7-91d3-351e7d896d9a" xmlns:ns3="cc0ae28a-bf7a-4aeb-a26c-8012678ad371" targetNamespace="http://schemas.microsoft.com/office/2006/metadata/properties" ma:root="true" ma:fieldsID="bf78b5c939579fe941b961af84e30d24" ns2:_="" ns3:_="">
    <xsd:import namespace="455c1241-f20e-46f7-91d3-351e7d896d9a"/>
    <xsd:import namespace="cc0ae28a-bf7a-4aeb-a26c-8012678ad37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5c1241-f20e-46f7-91d3-351e7d896d9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0ae28a-bf7a-4aeb-a26c-8012678ad3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A3B42D-F75E-47F0-8383-EA28C379E85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A8D6832-462C-4616-A29A-31DE48B5CD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4B3618-99A7-4374-B922-AF4C91FD3E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5c1241-f20e-46f7-91d3-351e7d896d9a"/>
    <ds:schemaRef ds:uri="cc0ae28a-bf7a-4aeb-a26c-8012678ad3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Hyvil</Template>
  <TotalTime>412</TotalTime>
  <Words>315</Words>
  <Application>Microsoft Office PowerPoint</Application>
  <PresentationFormat>Laajakuva</PresentationFormat>
  <Paragraphs>57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4" baseType="lpstr">
      <vt:lpstr>Avenir Next LT Pro Demi</vt:lpstr>
      <vt:lpstr>Avenir Next LT Pro</vt:lpstr>
      <vt:lpstr>Work Sans SemiBold</vt:lpstr>
      <vt:lpstr>Arial</vt:lpstr>
      <vt:lpstr>Work Sans</vt:lpstr>
      <vt:lpstr>Hyvil</vt:lpstr>
      <vt:lpstr>Tietojärjestelmäratkaisut, tiedonhallinta ja rekisterinpito</vt:lpstr>
      <vt:lpstr>Kaksi toimijaa</vt:lpstr>
      <vt:lpstr>Kirjaamisvelvollisuus</vt:lpstr>
      <vt:lpstr>Kelan Kanta-palvelut</vt:lpstr>
      <vt:lpstr>102 §  Siirtymäsäännökset</vt:lpstr>
      <vt:lpstr>Rekisterinpito</vt:lpstr>
      <vt:lpstr>Yhteenveto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Orava Marjo</dc:creator>
  <cp:lastModifiedBy>Orava Marjo</cp:lastModifiedBy>
  <cp:revision>2</cp:revision>
  <dcterms:created xsi:type="dcterms:W3CDTF">2023-10-12T06:39:50Z</dcterms:created>
  <dcterms:modified xsi:type="dcterms:W3CDTF">2023-11-20T09:34:57Z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0x010100050E8C7C1423A147B0CFE2687E431904</vt:lpwstr>
  </property>
</Properties>
</file>